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metadata" ContentType="application/binary"/>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3840">
          <p15:clr>
            <a:srgbClr val="747775"/>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g9/oIDjS/3rrO1BH3fkJZfa7OyH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5222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313" autoAdjust="0"/>
    <p:restoredTop sz="94660"/>
  </p:normalViewPr>
  <p:slideViewPr>
    <p:cSldViewPr snapToGrid="0">
      <p:cViewPr varScale="1">
        <p:scale>
          <a:sx n="78" d="100"/>
          <a:sy n="78" d="100"/>
        </p:scale>
        <p:origin x="912"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61" Type="http://customschemas.google.com/relationships/presentationmetadata" Target="metadata"/><Relationship Id="rId62" Type="http://schemas.openxmlformats.org/officeDocument/2006/relationships/presProps" Target="presProps.xml"/><Relationship Id="rId63" Type="http://schemas.openxmlformats.org/officeDocument/2006/relationships/viewProps" Target="viewProps.xml"/><Relationship Id="rId64" Type="http://schemas.openxmlformats.org/officeDocument/2006/relationships/theme" Target="theme/theme1.xml"/><Relationship Id="rId6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74"/>
          <p:cNvSpPr txBox="1">
            <a:spLocks noGrp="1"/>
          </p:cNvSpPr>
          <p:nvPr>
            <p:ph type="title"/>
          </p:nvPr>
        </p:nvSpPr>
        <p:spPr>
          <a:xfrm>
            <a:off x="415600" y="2867800"/>
            <a:ext cx="11360800" cy="11223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6" name="Google Shape;26;p74"/>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Gospel Acclama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5098CFA-BEBC-124B-A43E-CFD5B367AE55}"/>
              </a:ext>
            </a:extLst>
          </p:cNvPr>
          <p:cNvSpPr>
            <a:spLocks noGrp="1"/>
          </p:cNvSpPr>
          <p:nvPr>
            <p:ph type="pic" sz="quarter" idx="12"/>
          </p:nvPr>
        </p:nvSpPr>
        <p:spPr>
          <a:xfrm>
            <a:off x="822325" y="1819276"/>
            <a:ext cx="10566400" cy="2452495"/>
          </a:xfrm>
        </p:spPr>
        <p:txBody>
          <a:bodyPr/>
          <a:lstStyle/>
          <a:p>
            <a:endParaRPr lang="en-GB"/>
          </a:p>
        </p:txBody>
      </p:sp>
      <p:sp>
        <p:nvSpPr>
          <p:cNvPr id="4" name="Google Shape;177;p19">
            <a:extLst>
              <a:ext uri="{FF2B5EF4-FFF2-40B4-BE49-F238E27FC236}">
                <a16:creationId xmlns:a16="http://schemas.microsoft.com/office/drawing/2014/main" id="{42D93147-D98C-52AC-4DC2-2D27BB994CFF}"/>
              </a:ext>
            </a:extLst>
          </p:cNvPr>
          <p:cNvSpPr txBox="1"/>
          <p:nvPr userDrawn="1"/>
        </p:nvSpPr>
        <p:spPr>
          <a:xfrm>
            <a:off x="311700" y="138945"/>
            <a:ext cx="5286460" cy="478537"/>
          </a:xfrm>
          <a:prstGeom prst="rect">
            <a:avLst/>
          </a:prstGeom>
          <a:noFill/>
          <a:ln>
            <a:noFill/>
          </a:ln>
        </p:spPr>
        <p:txBody>
          <a:bodyPr spcFirstLastPara="1" wrap="square" lIns="91425" tIns="91425" rIns="91425" bIns="91425" anchor="t" anchorCtr="0">
            <a:noAutofit/>
          </a:bodyPr>
          <a:lstStyle/>
          <a:p>
            <a:pPr marL="2149475" marR="0" lvl="0" indent="-2149475" algn="l" rtl="0">
              <a:lnSpc>
                <a:spcPct val="100000"/>
              </a:lnSpc>
              <a:spcBef>
                <a:spcPts val="0"/>
              </a:spcBef>
              <a:spcAft>
                <a:spcPts val="0"/>
              </a:spcAft>
              <a:buClr>
                <a:schemeClr val="dk1"/>
              </a:buClr>
              <a:buSzPts val="1100"/>
              <a:buFont typeface="Arial"/>
              <a:buNone/>
            </a:pPr>
            <a:r>
              <a:rPr lang="en-GB" sz="2400" b="1" i="0" u="none" strike="noStrike" cap="none" dirty="0" err="1">
                <a:solidFill>
                  <a:srgbClr val="262626"/>
                </a:solidFill>
                <a:latin typeface="Arial"/>
                <a:ea typeface="Arial"/>
                <a:cs typeface="Arial"/>
                <a:sym typeface="Arial"/>
              </a:rPr>
              <a:t>Liturgi</a:t>
            </a:r>
            <a:r>
              <a:rPr lang="en-GB" sz="2400" b="1" i="0" u="none" strike="noStrike" cap="none" dirty="0">
                <a:solidFill>
                  <a:srgbClr val="262626"/>
                </a:solidFill>
                <a:latin typeface="Arial"/>
                <a:ea typeface="Arial"/>
                <a:cs typeface="Arial"/>
                <a:sym typeface="Arial"/>
              </a:rPr>
              <a:t> </a:t>
            </a:r>
            <a:r>
              <a:rPr lang="en-GB" sz="2400" b="1" i="0" u="none" strike="noStrike" cap="none" dirty="0" err="1">
                <a:solidFill>
                  <a:srgbClr val="262626"/>
                </a:solidFill>
                <a:latin typeface="Arial"/>
                <a:ea typeface="Arial"/>
                <a:cs typeface="Arial"/>
                <a:sym typeface="Arial"/>
              </a:rPr>
              <a:t>Sabda</a:t>
            </a:r>
            <a:r>
              <a:rPr lang="en-GB" sz="2400" b="1" i="0" u="none" strike="noStrike" cap="none" dirty="0">
                <a:solidFill>
                  <a:srgbClr val="262626"/>
                </a:solidFill>
                <a:latin typeface="Arial"/>
                <a:ea typeface="Arial"/>
                <a:cs typeface="Arial"/>
                <a:sym typeface="Arial"/>
              </a:rPr>
              <a:t> </a:t>
            </a:r>
            <a:r>
              <a:rPr lang="en-GB" sz="1800" b="1" i="1" u="none" strike="noStrike" cap="none" dirty="0">
                <a:solidFill>
                  <a:srgbClr val="752224"/>
                </a:solidFill>
                <a:latin typeface="Arial"/>
                <a:ea typeface="Arial"/>
                <a:cs typeface="Arial"/>
                <a:sym typeface="Arial"/>
              </a:rPr>
              <a:t>(Liturgy of the Word)</a:t>
            </a:r>
            <a:endParaRPr sz="3400" b="1" i="1" u="none" strike="noStrike" cap="none" dirty="0">
              <a:solidFill>
                <a:srgbClr val="752224"/>
              </a:solidFill>
              <a:latin typeface="Arial"/>
              <a:ea typeface="Arial"/>
              <a:cs typeface="Arial"/>
              <a:sym typeface="Arial"/>
            </a:endParaRPr>
          </a:p>
        </p:txBody>
      </p:sp>
      <p:pic>
        <p:nvPicPr>
          <p:cNvPr id="5" name="Google Shape;179;p19">
            <a:extLst>
              <a:ext uri="{FF2B5EF4-FFF2-40B4-BE49-F238E27FC236}">
                <a16:creationId xmlns:a16="http://schemas.microsoft.com/office/drawing/2014/main" id="{B21092C1-8884-F77F-DF40-06184B260C1B}"/>
              </a:ext>
            </a:extLst>
          </p:cNvPr>
          <p:cNvPicPr preferRelativeResize="0"/>
          <p:nvPr userDrawn="1"/>
        </p:nvPicPr>
        <p:blipFill rotWithShape="1">
          <a:blip r:embed="rId2">
            <a:alphaModFix/>
          </a:blip>
          <a:srcRect l="4619" t="18696" r="3720" b="18092"/>
          <a:stretch/>
        </p:blipFill>
        <p:spPr>
          <a:xfrm>
            <a:off x="9580880" y="138945"/>
            <a:ext cx="2479040" cy="855172"/>
          </a:xfrm>
          <a:prstGeom prst="rect">
            <a:avLst/>
          </a:prstGeom>
          <a:noFill/>
          <a:ln>
            <a:noFill/>
          </a:ln>
        </p:spPr>
      </p:pic>
      <p:sp>
        <p:nvSpPr>
          <p:cNvPr id="6" name="Google Shape;176;p19">
            <a:extLst>
              <a:ext uri="{FF2B5EF4-FFF2-40B4-BE49-F238E27FC236}">
                <a16:creationId xmlns:a16="http://schemas.microsoft.com/office/drawing/2014/main" id="{614F75CE-2A04-95B9-E6B1-4F0AB5092748}"/>
              </a:ext>
            </a:extLst>
          </p:cNvPr>
          <p:cNvSpPr/>
          <p:nvPr userDrawn="1"/>
        </p:nvSpPr>
        <p:spPr>
          <a:xfrm>
            <a:off x="311700" y="839488"/>
            <a:ext cx="3010620" cy="478537"/>
          </a:xfrm>
          <a:prstGeom prst="roundRect">
            <a:avLst>
              <a:gd name="adj" fmla="val 16667"/>
            </a:avLst>
          </a:prstGeom>
          <a:solidFill>
            <a:srgbClr val="7522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bg1"/>
                </a:solidFill>
                <a:latin typeface="Arial"/>
                <a:ea typeface="Arial"/>
                <a:cs typeface="Arial"/>
                <a:sym typeface="Arial"/>
              </a:rPr>
              <a:t>Gospel Acclamation</a:t>
            </a:r>
            <a:endParaRPr sz="2000" b="1" i="0" u="none" strike="noStrike" cap="none" dirty="0">
              <a:solidFill>
                <a:schemeClr val="bg1"/>
              </a:solidFill>
              <a:latin typeface="Arial"/>
              <a:ea typeface="Arial"/>
              <a:cs typeface="Arial"/>
              <a:sym typeface="Arial"/>
            </a:endParaRPr>
          </a:p>
        </p:txBody>
      </p:sp>
      <p:sp>
        <p:nvSpPr>
          <p:cNvPr id="2" name="Google Shape;214;p29">
            <a:extLst>
              <a:ext uri="{FF2B5EF4-FFF2-40B4-BE49-F238E27FC236}">
                <a16:creationId xmlns:a16="http://schemas.microsoft.com/office/drawing/2014/main" id="{3E5CD2BE-4FED-3AD7-510A-6BC6AA819629}"/>
              </a:ext>
            </a:extLst>
          </p:cNvPr>
          <p:cNvSpPr txBox="1"/>
          <p:nvPr userDrawn="1"/>
        </p:nvSpPr>
        <p:spPr>
          <a:xfrm>
            <a:off x="717600" y="4253909"/>
            <a:ext cx="10756800" cy="56733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1100"/>
              <a:buFont typeface="Arial"/>
              <a:buNone/>
            </a:pPr>
            <a:r>
              <a:rPr lang="en-GB" sz="3200" b="1" i="0" u="none" strike="noStrike" cap="none" dirty="0">
                <a:solidFill>
                  <a:srgbClr val="752224"/>
                </a:solidFill>
                <a:latin typeface="Arial"/>
                <a:ea typeface="Arial"/>
                <a:cs typeface="Arial"/>
                <a:sym typeface="Arial"/>
              </a:rPr>
              <a:t>Verse:</a:t>
            </a:r>
            <a:endParaRPr sz="3200" b="1" i="0" u="none" strike="noStrike" cap="none" dirty="0">
              <a:solidFill>
                <a:schemeClr val="dk1"/>
              </a:solidFill>
              <a:latin typeface="Arial"/>
              <a:ea typeface="Arial"/>
              <a:cs typeface="Arial"/>
              <a:sym typeface="Arial"/>
            </a:endParaRPr>
          </a:p>
        </p:txBody>
      </p:sp>
      <p:sp>
        <p:nvSpPr>
          <p:cNvPr id="7" name="Text Placeholder 6">
            <a:extLst>
              <a:ext uri="{FF2B5EF4-FFF2-40B4-BE49-F238E27FC236}">
                <a16:creationId xmlns:a16="http://schemas.microsoft.com/office/drawing/2014/main" id="{E5960B5F-05C9-33AA-FEE8-A390BE072750}"/>
              </a:ext>
            </a:extLst>
          </p:cNvPr>
          <p:cNvSpPr>
            <a:spLocks noGrp="1"/>
          </p:cNvSpPr>
          <p:nvPr>
            <p:ph type="body" sz="quarter" idx="13"/>
          </p:nvPr>
        </p:nvSpPr>
        <p:spPr>
          <a:xfrm>
            <a:off x="720725" y="4821238"/>
            <a:ext cx="10760075" cy="1755775"/>
          </a:xfrm>
        </p:spPr>
        <p:txBody>
          <a:bodyPr/>
          <a:lstStyle>
            <a:lvl1pPr marL="0" indent="0" algn="ctr">
              <a:buNone/>
              <a:defRPr sz="2400" b="1">
                <a:solidFill>
                  <a:schemeClr val="tx1"/>
                </a:solidFill>
              </a:defRPr>
            </a:lvl1pPr>
          </a:lstStyle>
          <a:p>
            <a:pPr lvl="0"/>
            <a:endParaRPr lang="en-US" dirty="0"/>
          </a:p>
        </p:txBody>
      </p:sp>
    </p:spTree>
    <p:extLst>
      <p:ext uri="{BB962C8B-B14F-4D97-AF65-F5344CB8AC3E}">
        <p14:creationId xmlns:p14="http://schemas.microsoft.com/office/powerpoint/2010/main" val="3634567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Gospel">
    <p:spTree>
      <p:nvGrpSpPr>
        <p:cNvPr id="1" name=""/>
        <p:cNvGrpSpPr/>
        <p:nvPr/>
      </p:nvGrpSpPr>
      <p:grpSpPr>
        <a:xfrm>
          <a:off x="0" y="0"/>
          <a:ext cx="0" cy="0"/>
          <a:chOff x="0" y="0"/>
          <a:chExt cx="0" cy="0"/>
        </a:xfrm>
      </p:grpSpPr>
      <p:sp>
        <p:nvSpPr>
          <p:cNvPr id="4" name="Google Shape;161;p15">
            <a:extLst>
              <a:ext uri="{FF2B5EF4-FFF2-40B4-BE49-F238E27FC236}">
                <a16:creationId xmlns:a16="http://schemas.microsoft.com/office/drawing/2014/main" id="{E94F0D89-8083-9367-2D44-B08584933FD5}"/>
              </a:ext>
            </a:extLst>
          </p:cNvPr>
          <p:cNvSpPr txBox="1"/>
          <p:nvPr userDrawn="1"/>
        </p:nvSpPr>
        <p:spPr>
          <a:xfrm>
            <a:off x="311700" y="138945"/>
            <a:ext cx="5286460" cy="478537"/>
          </a:xfrm>
          <a:prstGeom prst="rect">
            <a:avLst/>
          </a:prstGeom>
          <a:noFill/>
          <a:ln>
            <a:noFill/>
          </a:ln>
        </p:spPr>
        <p:txBody>
          <a:bodyPr spcFirstLastPara="1" wrap="square" lIns="91425" tIns="91425" rIns="91425" bIns="91425" anchor="t" anchorCtr="0">
            <a:noAutofit/>
          </a:bodyPr>
          <a:lstStyle/>
          <a:p>
            <a:pPr marL="2149475" marR="0" lvl="0" indent="-2149475" algn="l" rtl="0">
              <a:lnSpc>
                <a:spcPct val="100000"/>
              </a:lnSpc>
              <a:spcBef>
                <a:spcPts val="0"/>
              </a:spcBef>
              <a:spcAft>
                <a:spcPts val="0"/>
              </a:spcAft>
              <a:buClr>
                <a:schemeClr val="dk1"/>
              </a:buClr>
              <a:buSzPts val="1100"/>
              <a:buFont typeface="Arial"/>
              <a:buNone/>
            </a:pPr>
            <a:r>
              <a:rPr lang="en-GB" sz="2400" b="1" i="0" u="none" strike="noStrike" cap="none" dirty="0" err="1">
                <a:solidFill>
                  <a:srgbClr val="262626"/>
                </a:solidFill>
                <a:latin typeface="Arial"/>
                <a:ea typeface="Arial"/>
                <a:cs typeface="Arial"/>
                <a:sym typeface="Arial"/>
              </a:rPr>
              <a:t>Liturgi</a:t>
            </a:r>
            <a:r>
              <a:rPr lang="en-GB" sz="2400" b="1" i="0" u="none" strike="noStrike" cap="none" dirty="0">
                <a:solidFill>
                  <a:srgbClr val="262626"/>
                </a:solidFill>
                <a:latin typeface="Arial"/>
                <a:ea typeface="Arial"/>
                <a:cs typeface="Arial"/>
                <a:sym typeface="Arial"/>
              </a:rPr>
              <a:t> </a:t>
            </a:r>
            <a:r>
              <a:rPr lang="en-GB" sz="2400" b="1" i="0" u="none" strike="noStrike" cap="none" dirty="0" err="1">
                <a:solidFill>
                  <a:srgbClr val="262626"/>
                </a:solidFill>
                <a:latin typeface="Arial"/>
                <a:ea typeface="Arial"/>
                <a:cs typeface="Arial"/>
                <a:sym typeface="Arial"/>
              </a:rPr>
              <a:t>Sabda</a:t>
            </a:r>
            <a:r>
              <a:rPr lang="en-GB" sz="2400" b="1" i="0" u="none" strike="noStrike" cap="none" dirty="0">
                <a:solidFill>
                  <a:srgbClr val="262626"/>
                </a:solidFill>
                <a:latin typeface="Arial"/>
                <a:ea typeface="Arial"/>
                <a:cs typeface="Arial"/>
                <a:sym typeface="Arial"/>
              </a:rPr>
              <a:t> </a:t>
            </a:r>
            <a:r>
              <a:rPr lang="en-GB" sz="1800" b="1" i="1" u="none" strike="noStrike" cap="none" dirty="0">
                <a:solidFill>
                  <a:srgbClr val="752224"/>
                </a:solidFill>
                <a:latin typeface="Arial"/>
                <a:ea typeface="Arial"/>
                <a:cs typeface="Arial"/>
                <a:sym typeface="Arial"/>
              </a:rPr>
              <a:t>(Liturgy of the Word)</a:t>
            </a:r>
            <a:endParaRPr sz="3400" b="1" i="1" u="none" strike="noStrike" cap="none" dirty="0">
              <a:solidFill>
                <a:srgbClr val="752224"/>
              </a:solidFill>
              <a:latin typeface="Arial"/>
              <a:ea typeface="Arial"/>
              <a:cs typeface="Arial"/>
              <a:sym typeface="Arial"/>
            </a:endParaRPr>
          </a:p>
        </p:txBody>
      </p:sp>
      <p:sp>
        <p:nvSpPr>
          <p:cNvPr id="5" name="Google Shape;160;p15">
            <a:extLst>
              <a:ext uri="{FF2B5EF4-FFF2-40B4-BE49-F238E27FC236}">
                <a16:creationId xmlns:a16="http://schemas.microsoft.com/office/drawing/2014/main" id="{A05AA054-0454-3F7B-E65D-B757A3817BA1}"/>
              </a:ext>
            </a:extLst>
          </p:cNvPr>
          <p:cNvSpPr/>
          <p:nvPr userDrawn="1"/>
        </p:nvSpPr>
        <p:spPr>
          <a:xfrm>
            <a:off x="311700" y="839488"/>
            <a:ext cx="1425660" cy="478537"/>
          </a:xfrm>
          <a:prstGeom prst="roundRect">
            <a:avLst>
              <a:gd name="adj" fmla="val 16667"/>
            </a:avLst>
          </a:prstGeom>
          <a:solidFill>
            <a:srgbClr val="7522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a:solidFill>
                  <a:schemeClr val="bg1"/>
                </a:solidFill>
                <a:latin typeface="Arial"/>
                <a:ea typeface="Arial"/>
                <a:cs typeface="Arial"/>
                <a:sym typeface="Arial"/>
              </a:rPr>
              <a:t>Gospel</a:t>
            </a:r>
            <a:endParaRPr sz="1400" b="1" i="0" u="none" strike="noStrike" cap="none" dirty="0">
              <a:solidFill>
                <a:schemeClr val="bg1"/>
              </a:solidFill>
              <a:latin typeface="Arial"/>
              <a:ea typeface="Arial"/>
              <a:cs typeface="Arial"/>
              <a:sym typeface="Arial"/>
            </a:endParaRPr>
          </a:p>
        </p:txBody>
      </p:sp>
      <p:pic>
        <p:nvPicPr>
          <p:cNvPr id="7" name="Google Shape;163;p15">
            <a:extLst>
              <a:ext uri="{FF2B5EF4-FFF2-40B4-BE49-F238E27FC236}">
                <a16:creationId xmlns:a16="http://schemas.microsoft.com/office/drawing/2014/main" id="{08642421-D8FD-133D-B02D-42A6015F925F}"/>
              </a:ext>
            </a:extLst>
          </p:cNvPr>
          <p:cNvPicPr preferRelativeResize="0"/>
          <p:nvPr userDrawn="1"/>
        </p:nvPicPr>
        <p:blipFill rotWithShape="1">
          <a:blip r:embed="rId2">
            <a:alphaModFix/>
          </a:blip>
          <a:srcRect l="4619" t="18696" r="3720" b="18092"/>
          <a:stretch/>
        </p:blipFill>
        <p:spPr>
          <a:xfrm>
            <a:off x="9580880" y="138945"/>
            <a:ext cx="2479040" cy="855172"/>
          </a:xfrm>
          <a:prstGeom prst="rect">
            <a:avLst/>
          </a:prstGeom>
          <a:noFill/>
          <a:ln>
            <a:noFill/>
          </a:ln>
        </p:spPr>
      </p:pic>
      <p:sp>
        <p:nvSpPr>
          <p:cNvPr id="9" name="Google Shape;165;p15">
            <a:extLst>
              <a:ext uri="{FF2B5EF4-FFF2-40B4-BE49-F238E27FC236}">
                <a16:creationId xmlns:a16="http://schemas.microsoft.com/office/drawing/2014/main" id="{CB302D5E-F895-03F3-1F08-ED6B4D7785DF}"/>
              </a:ext>
            </a:extLst>
          </p:cNvPr>
          <p:cNvSpPr txBox="1"/>
          <p:nvPr userDrawn="1"/>
        </p:nvSpPr>
        <p:spPr>
          <a:xfrm>
            <a:off x="9580880" y="6380480"/>
            <a:ext cx="2479040" cy="47752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SzPts val="1100"/>
              <a:buFont typeface="Arial"/>
              <a:buNone/>
            </a:pPr>
            <a:r>
              <a:rPr lang="en-GB" sz="1600" b="1" i="0" u="none" strike="noStrike" cap="none">
                <a:solidFill>
                  <a:srgbClr val="752224"/>
                </a:solidFill>
                <a:latin typeface="Arial"/>
                <a:ea typeface="Arial"/>
                <a:cs typeface="Arial"/>
                <a:sym typeface="Arial"/>
              </a:rPr>
              <a:t>https://universalis.com/</a:t>
            </a:r>
            <a:endParaRPr sz="1400" b="0" i="0" u="none" strike="noStrike" cap="none">
              <a:solidFill>
                <a:srgbClr val="000000"/>
              </a:solidFill>
              <a:latin typeface="Arial"/>
              <a:ea typeface="Arial"/>
              <a:cs typeface="Arial"/>
              <a:sym typeface="Arial"/>
            </a:endParaRPr>
          </a:p>
        </p:txBody>
      </p:sp>
      <p:sp>
        <p:nvSpPr>
          <p:cNvPr id="18" name="Text Placeholder 17">
            <a:extLst>
              <a:ext uri="{FF2B5EF4-FFF2-40B4-BE49-F238E27FC236}">
                <a16:creationId xmlns:a16="http://schemas.microsoft.com/office/drawing/2014/main" id="{9039546B-942B-A854-17F1-5F5D48E8ACCF}"/>
              </a:ext>
            </a:extLst>
          </p:cNvPr>
          <p:cNvSpPr>
            <a:spLocks noGrp="1"/>
          </p:cNvSpPr>
          <p:nvPr>
            <p:ph type="body" sz="quarter" idx="10" hasCustomPrompt="1"/>
          </p:nvPr>
        </p:nvSpPr>
        <p:spPr>
          <a:xfrm>
            <a:off x="504825" y="1459953"/>
            <a:ext cx="11182350" cy="4996265"/>
          </a:xfrm>
        </p:spPr>
        <p:txBody>
          <a:bodyPr>
            <a:normAutofit/>
          </a:bodyPr>
          <a:lstStyle>
            <a:lvl1pPr marL="0" indent="0">
              <a:buNone/>
              <a:defRPr sz="3600" b="1">
                <a:solidFill>
                  <a:schemeClr val="tx1"/>
                </a:solidFill>
              </a:defRPr>
            </a:lvl1pPr>
          </a:lstStyle>
          <a:p>
            <a:pPr lvl="0"/>
            <a:r>
              <a:rPr lang="en-US" dirty="0"/>
              <a:t>Content</a:t>
            </a:r>
          </a:p>
        </p:txBody>
      </p:sp>
      <p:sp>
        <p:nvSpPr>
          <p:cNvPr id="20" name="Text Placeholder 19">
            <a:extLst>
              <a:ext uri="{FF2B5EF4-FFF2-40B4-BE49-F238E27FC236}">
                <a16:creationId xmlns:a16="http://schemas.microsoft.com/office/drawing/2014/main" id="{AB08D41F-4166-ADC4-C7FE-0EE2F39AE6DE}"/>
              </a:ext>
            </a:extLst>
          </p:cNvPr>
          <p:cNvSpPr>
            <a:spLocks noGrp="1"/>
          </p:cNvSpPr>
          <p:nvPr>
            <p:ph type="body" sz="quarter" idx="11" hasCustomPrompt="1"/>
          </p:nvPr>
        </p:nvSpPr>
        <p:spPr>
          <a:xfrm>
            <a:off x="1830388" y="658866"/>
            <a:ext cx="6450012" cy="670502"/>
          </a:xfrm>
        </p:spPr>
        <p:txBody>
          <a:bodyPr/>
          <a:lstStyle>
            <a:lvl1pPr marL="0" indent="0">
              <a:buNone/>
              <a:defRPr sz="3600" b="1">
                <a:solidFill>
                  <a:srgbClr val="752224"/>
                </a:solidFill>
              </a:defRPr>
            </a:lvl1pPr>
          </a:lstStyle>
          <a:p>
            <a:pPr lvl="0"/>
            <a:r>
              <a:rPr lang="en-US" dirty="0"/>
              <a:t>Book : Chapter-Verse</a:t>
            </a:r>
          </a:p>
        </p:txBody>
      </p:sp>
    </p:spTree>
    <p:extLst>
      <p:ext uri="{BB962C8B-B14F-4D97-AF65-F5344CB8AC3E}">
        <p14:creationId xmlns:p14="http://schemas.microsoft.com/office/powerpoint/2010/main" val="66097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75"/>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9" name="Google Shape;29;p75"/>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6"/>
          <p:cNvSpPr txBox="1">
            <a:spLocks noGrp="1"/>
          </p:cNvSpPr>
          <p:nvPr>
            <p:ph type="title"/>
          </p:nvPr>
        </p:nvSpPr>
        <p:spPr>
          <a:xfrm>
            <a:off x="415600" y="740800"/>
            <a:ext cx="3744000" cy="1007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2" name="Google Shape;32;p76"/>
          <p:cNvSpPr txBox="1">
            <a:spLocks noGrp="1"/>
          </p:cNvSpPr>
          <p:nvPr>
            <p:ph type="body" idx="1"/>
          </p:nvPr>
        </p:nvSpPr>
        <p:spPr>
          <a:xfrm>
            <a:off x="415600" y="1852800"/>
            <a:ext cx="3744000" cy="42393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76"/>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4"/>
        <p:cNvGrpSpPr/>
        <p:nvPr/>
      </p:nvGrpSpPr>
      <p:grpSpPr>
        <a:xfrm>
          <a:off x="0" y="0"/>
          <a:ext cx="0" cy="0"/>
          <a:chOff x="0" y="0"/>
          <a:chExt cx="0" cy="0"/>
        </a:xfrm>
      </p:grpSpPr>
      <p:sp>
        <p:nvSpPr>
          <p:cNvPr id="35" name="Google Shape;35;p77"/>
          <p:cNvSpPr txBox="1">
            <a:spLocks noGrp="1"/>
          </p:cNvSpPr>
          <p:nvPr>
            <p:ph type="title"/>
          </p:nvPr>
        </p:nvSpPr>
        <p:spPr>
          <a:xfrm>
            <a:off x="653667" y="600200"/>
            <a:ext cx="8490400" cy="54543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6" name="Google Shape;36;p77"/>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7"/>
        <p:cNvGrpSpPr/>
        <p:nvPr/>
      </p:nvGrpSpPr>
      <p:grpSpPr>
        <a:xfrm>
          <a:off x="0" y="0"/>
          <a:ext cx="0" cy="0"/>
          <a:chOff x="0" y="0"/>
          <a:chExt cx="0" cy="0"/>
        </a:xfrm>
      </p:grpSpPr>
      <p:sp>
        <p:nvSpPr>
          <p:cNvPr id="38" name="Google Shape;38;p78"/>
          <p:cNvSpPr/>
          <p:nvPr/>
        </p:nvSpPr>
        <p:spPr>
          <a:xfrm>
            <a:off x="6096000" y="-167"/>
            <a:ext cx="6096000" cy="68580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78"/>
          <p:cNvSpPr txBox="1">
            <a:spLocks noGrp="1"/>
          </p:cNvSpPr>
          <p:nvPr>
            <p:ph type="title"/>
          </p:nvPr>
        </p:nvSpPr>
        <p:spPr>
          <a:xfrm>
            <a:off x="354000" y="1644233"/>
            <a:ext cx="5393600" cy="1976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0" name="Google Shape;40;p78"/>
          <p:cNvSpPr txBox="1">
            <a:spLocks noGrp="1"/>
          </p:cNvSpPr>
          <p:nvPr>
            <p:ph type="subTitle" idx="1"/>
          </p:nvPr>
        </p:nvSpPr>
        <p:spPr>
          <a:xfrm>
            <a:off x="354000" y="3737433"/>
            <a:ext cx="5393600" cy="16467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1" name="Google Shape;41;p78"/>
          <p:cNvSpPr txBox="1">
            <a:spLocks noGrp="1"/>
          </p:cNvSpPr>
          <p:nvPr>
            <p:ph type="body" idx="2"/>
          </p:nvPr>
        </p:nvSpPr>
        <p:spPr>
          <a:xfrm>
            <a:off x="6586000" y="965433"/>
            <a:ext cx="5116000" cy="49269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2" name="Google Shape;42;p78"/>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79"/>
          <p:cNvSpPr txBox="1">
            <a:spLocks noGrp="1"/>
          </p:cNvSpPr>
          <p:nvPr>
            <p:ph type="body" idx="1"/>
          </p:nvPr>
        </p:nvSpPr>
        <p:spPr>
          <a:xfrm>
            <a:off x="415600" y="5640767"/>
            <a:ext cx="7998400" cy="8067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5" name="Google Shape;45;p79"/>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80"/>
          <p:cNvSpPr txBox="1">
            <a:spLocks noGrp="1"/>
          </p:cNvSpPr>
          <p:nvPr>
            <p:ph type="title" hasCustomPrompt="1"/>
          </p:nvPr>
        </p:nvSpPr>
        <p:spPr>
          <a:xfrm>
            <a:off x="415600" y="1474833"/>
            <a:ext cx="11360800" cy="26181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8" name="Google Shape;48;p80"/>
          <p:cNvSpPr txBox="1">
            <a:spLocks noGrp="1"/>
          </p:cNvSpPr>
          <p:nvPr>
            <p:ph type="body" idx="1"/>
          </p:nvPr>
        </p:nvSpPr>
        <p:spPr>
          <a:xfrm>
            <a:off x="415600" y="4202967"/>
            <a:ext cx="11360800" cy="17343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9" name="Google Shape;49;p80"/>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adings">
    <p:spTree>
      <p:nvGrpSpPr>
        <p:cNvPr id="1" name=""/>
        <p:cNvGrpSpPr/>
        <p:nvPr/>
      </p:nvGrpSpPr>
      <p:grpSpPr>
        <a:xfrm>
          <a:off x="0" y="0"/>
          <a:ext cx="0" cy="0"/>
          <a:chOff x="0" y="0"/>
          <a:chExt cx="0" cy="0"/>
        </a:xfrm>
      </p:grpSpPr>
      <p:sp>
        <p:nvSpPr>
          <p:cNvPr id="4" name="Google Shape;161;p15">
            <a:extLst>
              <a:ext uri="{FF2B5EF4-FFF2-40B4-BE49-F238E27FC236}">
                <a16:creationId xmlns:a16="http://schemas.microsoft.com/office/drawing/2014/main" id="{E94F0D89-8083-9367-2D44-B08584933FD5}"/>
              </a:ext>
            </a:extLst>
          </p:cNvPr>
          <p:cNvSpPr txBox="1"/>
          <p:nvPr userDrawn="1"/>
        </p:nvSpPr>
        <p:spPr>
          <a:xfrm>
            <a:off x="311700" y="138945"/>
            <a:ext cx="5286460" cy="478537"/>
          </a:xfrm>
          <a:prstGeom prst="rect">
            <a:avLst/>
          </a:prstGeom>
          <a:noFill/>
          <a:ln>
            <a:noFill/>
          </a:ln>
        </p:spPr>
        <p:txBody>
          <a:bodyPr spcFirstLastPara="1" wrap="square" lIns="91425" tIns="91425" rIns="91425" bIns="91425" anchor="t" anchorCtr="0">
            <a:noAutofit/>
          </a:bodyPr>
          <a:lstStyle/>
          <a:p>
            <a:pPr marL="2149475" marR="0" lvl="0" indent="-2149475" algn="l" rtl="0">
              <a:lnSpc>
                <a:spcPct val="100000"/>
              </a:lnSpc>
              <a:spcBef>
                <a:spcPts val="0"/>
              </a:spcBef>
              <a:spcAft>
                <a:spcPts val="0"/>
              </a:spcAft>
              <a:buClr>
                <a:schemeClr val="dk1"/>
              </a:buClr>
              <a:buSzPts val="1100"/>
              <a:buFont typeface="Arial"/>
              <a:buNone/>
            </a:pPr>
            <a:r>
              <a:rPr lang="en-GB" sz="2400" b="1" i="0" u="none" strike="noStrike" cap="none" dirty="0" err="1">
                <a:solidFill>
                  <a:srgbClr val="262626"/>
                </a:solidFill>
                <a:latin typeface="Arial"/>
                <a:ea typeface="Arial"/>
                <a:cs typeface="Arial"/>
                <a:sym typeface="Arial"/>
              </a:rPr>
              <a:t>Liturgi</a:t>
            </a:r>
            <a:r>
              <a:rPr lang="en-GB" sz="2400" b="1" i="0" u="none" strike="noStrike" cap="none" dirty="0">
                <a:solidFill>
                  <a:srgbClr val="262626"/>
                </a:solidFill>
                <a:latin typeface="Arial"/>
                <a:ea typeface="Arial"/>
                <a:cs typeface="Arial"/>
                <a:sym typeface="Arial"/>
              </a:rPr>
              <a:t> </a:t>
            </a:r>
            <a:r>
              <a:rPr lang="en-GB" sz="2400" b="1" i="0" u="none" strike="noStrike" cap="none" dirty="0" err="1">
                <a:solidFill>
                  <a:srgbClr val="262626"/>
                </a:solidFill>
                <a:latin typeface="Arial"/>
                <a:ea typeface="Arial"/>
                <a:cs typeface="Arial"/>
                <a:sym typeface="Arial"/>
              </a:rPr>
              <a:t>Sabda</a:t>
            </a:r>
            <a:r>
              <a:rPr lang="en-GB" sz="2400" b="1" i="0" u="none" strike="noStrike" cap="none" dirty="0">
                <a:solidFill>
                  <a:srgbClr val="262626"/>
                </a:solidFill>
                <a:latin typeface="Arial"/>
                <a:ea typeface="Arial"/>
                <a:cs typeface="Arial"/>
                <a:sym typeface="Arial"/>
              </a:rPr>
              <a:t> </a:t>
            </a:r>
            <a:r>
              <a:rPr lang="en-GB" sz="1800" b="1" i="1" u="none" strike="noStrike" cap="none" dirty="0">
                <a:solidFill>
                  <a:srgbClr val="752224"/>
                </a:solidFill>
                <a:latin typeface="Arial"/>
                <a:ea typeface="Arial"/>
                <a:cs typeface="Arial"/>
                <a:sym typeface="Arial"/>
              </a:rPr>
              <a:t>(Liturgy of the Word)</a:t>
            </a:r>
            <a:endParaRPr sz="3400" b="1" i="1" u="none" strike="noStrike" cap="none" dirty="0">
              <a:solidFill>
                <a:srgbClr val="752224"/>
              </a:solidFill>
              <a:latin typeface="Arial"/>
              <a:ea typeface="Arial"/>
              <a:cs typeface="Arial"/>
              <a:sym typeface="Arial"/>
            </a:endParaRPr>
          </a:p>
        </p:txBody>
      </p:sp>
      <p:sp>
        <p:nvSpPr>
          <p:cNvPr id="5" name="Google Shape;160;p15">
            <a:extLst>
              <a:ext uri="{FF2B5EF4-FFF2-40B4-BE49-F238E27FC236}">
                <a16:creationId xmlns:a16="http://schemas.microsoft.com/office/drawing/2014/main" id="{A05AA054-0454-3F7B-E65D-B757A3817BA1}"/>
              </a:ext>
            </a:extLst>
          </p:cNvPr>
          <p:cNvSpPr/>
          <p:nvPr userDrawn="1"/>
        </p:nvSpPr>
        <p:spPr>
          <a:xfrm>
            <a:off x="311700" y="839488"/>
            <a:ext cx="2174240" cy="478537"/>
          </a:xfrm>
          <a:prstGeom prst="roundRect">
            <a:avLst>
              <a:gd name="adj" fmla="val 16667"/>
            </a:avLst>
          </a:prstGeom>
          <a:solidFill>
            <a:srgbClr val="7522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endParaRPr sz="1400" b="0" i="0" u="none" strike="noStrike" cap="none" dirty="0">
              <a:solidFill>
                <a:srgbClr val="000000"/>
              </a:solidFill>
              <a:latin typeface="Arial"/>
              <a:ea typeface="Arial"/>
              <a:cs typeface="Arial"/>
              <a:sym typeface="Arial"/>
            </a:endParaRPr>
          </a:p>
        </p:txBody>
      </p:sp>
      <p:pic>
        <p:nvPicPr>
          <p:cNvPr id="7" name="Google Shape;163;p15">
            <a:extLst>
              <a:ext uri="{FF2B5EF4-FFF2-40B4-BE49-F238E27FC236}">
                <a16:creationId xmlns:a16="http://schemas.microsoft.com/office/drawing/2014/main" id="{08642421-D8FD-133D-B02D-42A6015F925F}"/>
              </a:ext>
            </a:extLst>
          </p:cNvPr>
          <p:cNvPicPr preferRelativeResize="0"/>
          <p:nvPr userDrawn="1"/>
        </p:nvPicPr>
        <p:blipFill rotWithShape="1">
          <a:blip r:embed="rId2">
            <a:alphaModFix/>
          </a:blip>
          <a:srcRect l="4619" t="18696" r="3720" b="18092"/>
          <a:stretch/>
        </p:blipFill>
        <p:spPr>
          <a:xfrm>
            <a:off x="9580880" y="138945"/>
            <a:ext cx="2479040" cy="855172"/>
          </a:xfrm>
          <a:prstGeom prst="rect">
            <a:avLst/>
          </a:prstGeom>
          <a:noFill/>
          <a:ln>
            <a:noFill/>
          </a:ln>
        </p:spPr>
      </p:pic>
      <p:sp>
        <p:nvSpPr>
          <p:cNvPr id="9" name="Google Shape;165;p15">
            <a:extLst>
              <a:ext uri="{FF2B5EF4-FFF2-40B4-BE49-F238E27FC236}">
                <a16:creationId xmlns:a16="http://schemas.microsoft.com/office/drawing/2014/main" id="{CB302D5E-F895-03F3-1F08-ED6B4D7785DF}"/>
              </a:ext>
            </a:extLst>
          </p:cNvPr>
          <p:cNvSpPr txBox="1"/>
          <p:nvPr userDrawn="1"/>
        </p:nvSpPr>
        <p:spPr>
          <a:xfrm>
            <a:off x="9580880" y="6380480"/>
            <a:ext cx="2479040" cy="47752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chemeClr val="dk1"/>
              </a:buClr>
              <a:buSzPts val="1100"/>
              <a:buFont typeface="Arial"/>
              <a:buNone/>
            </a:pPr>
            <a:r>
              <a:rPr lang="en-GB" sz="1600" b="1" i="0" u="none" strike="noStrike" cap="none">
                <a:solidFill>
                  <a:srgbClr val="752224"/>
                </a:solidFill>
                <a:latin typeface="Arial"/>
                <a:ea typeface="Arial"/>
                <a:cs typeface="Arial"/>
                <a:sym typeface="Arial"/>
              </a:rPr>
              <a:t>https://universalis.com/</a:t>
            </a:r>
            <a:endParaRPr sz="1400" b="0" i="0" u="none" strike="noStrike" cap="none">
              <a:solidFill>
                <a:srgbClr val="000000"/>
              </a:solidFill>
              <a:latin typeface="Arial"/>
              <a:ea typeface="Arial"/>
              <a:cs typeface="Arial"/>
              <a:sym typeface="Arial"/>
            </a:endParaRPr>
          </a:p>
        </p:txBody>
      </p:sp>
      <p:sp>
        <p:nvSpPr>
          <p:cNvPr id="18" name="Text Placeholder 17">
            <a:extLst>
              <a:ext uri="{FF2B5EF4-FFF2-40B4-BE49-F238E27FC236}">
                <a16:creationId xmlns:a16="http://schemas.microsoft.com/office/drawing/2014/main" id="{9039546B-942B-A854-17F1-5F5D48E8ACCF}"/>
              </a:ext>
            </a:extLst>
          </p:cNvPr>
          <p:cNvSpPr>
            <a:spLocks noGrp="1"/>
          </p:cNvSpPr>
          <p:nvPr>
            <p:ph type="body" sz="quarter" idx="10" hasCustomPrompt="1"/>
          </p:nvPr>
        </p:nvSpPr>
        <p:spPr>
          <a:xfrm>
            <a:off x="504825" y="1422693"/>
            <a:ext cx="11182350" cy="5051998"/>
          </a:xfrm>
        </p:spPr>
        <p:txBody>
          <a:bodyPr>
            <a:normAutofit/>
          </a:bodyPr>
          <a:lstStyle>
            <a:lvl1pPr marL="0" indent="0">
              <a:buNone/>
              <a:defRPr sz="3600" b="1">
                <a:solidFill>
                  <a:schemeClr val="tx1"/>
                </a:solidFill>
              </a:defRPr>
            </a:lvl1pPr>
          </a:lstStyle>
          <a:p>
            <a:pPr lvl="0"/>
            <a:r>
              <a:rPr lang="en-US" dirty="0"/>
              <a:t>Content</a:t>
            </a:r>
          </a:p>
        </p:txBody>
      </p:sp>
      <p:sp>
        <p:nvSpPr>
          <p:cNvPr id="20" name="Text Placeholder 19">
            <a:extLst>
              <a:ext uri="{FF2B5EF4-FFF2-40B4-BE49-F238E27FC236}">
                <a16:creationId xmlns:a16="http://schemas.microsoft.com/office/drawing/2014/main" id="{AB08D41F-4166-ADC4-C7FE-0EE2F39AE6DE}"/>
              </a:ext>
            </a:extLst>
          </p:cNvPr>
          <p:cNvSpPr>
            <a:spLocks noGrp="1"/>
          </p:cNvSpPr>
          <p:nvPr>
            <p:ph type="body" sz="quarter" idx="11" hasCustomPrompt="1"/>
          </p:nvPr>
        </p:nvSpPr>
        <p:spPr>
          <a:xfrm>
            <a:off x="2582863" y="647123"/>
            <a:ext cx="6450012" cy="670502"/>
          </a:xfrm>
        </p:spPr>
        <p:txBody>
          <a:bodyPr/>
          <a:lstStyle>
            <a:lvl1pPr marL="0" indent="0">
              <a:buNone/>
              <a:defRPr sz="3600" b="1">
                <a:solidFill>
                  <a:srgbClr val="752224"/>
                </a:solidFill>
              </a:defRPr>
            </a:lvl1pPr>
          </a:lstStyle>
          <a:p>
            <a:pPr lvl="0"/>
            <a:r>
              <a:rPr lang="en-US" dirty="0"/>
              <a:t>Book : Chapter-Verse</a:t>
            </a:r>
          </a:p>
        </p:txBody>
      </p:sp>
      <p:sp>
        <p:nvSpPr>
          <p:cNvPr id="22" name="Text Placeholder 21">
            <a:extLst>
              <a:ext uri="{FF2B5EF4-FFF2-40B4-BE49-F238E27FC236}">
                <a16:creationId xmlns:a16="http://schemas.microsoft.com/office/drawing/2014/main" id="{9F63A97A-4656-7923-7AB8-57376452D569}"/>
              </a:ext>
            </a:extLst>
          </p:cNvPr>
          <p:cNvSpPr>
            <a:spLocks noGrp="1"/>
          </p:cNvSpPr>
          <p:nvPr>
            <p:ph type="body" sz="quarter" idx="12" hasCustomPrompt="1"/>
          </p:nvPr>
        </p:nvSpPr>
        <p:spPr>
          <a:xfrm>
            <a:off x="311150" y="831850"/>
            <a:ext cx="2174875" cy="485775"/>
          </a:xfrm>
        </p:spPr>
        <p:txBody>
          <a:bodyPr/>
          <a:lstStyle>
            <a:lvl1pPr marL="0" indent="0">
              <a:buNone/>
              <a:defRPr sz="2000" b="1">
                <a:solidFill>
                  <a:schemeClr val="bg1"/>
                </a:solidFill>
              </a:defRPr>
            </a:lvl1pPr>
          </a:lstStyle>
          <a:p>
            <a:pPr lvl="0"/>
            <a:r>
              <a:rPr lang="en-US" dirty="0"/>
              <a:t>Reading</a:t>
            </a:r>
            <a:endParaRPr lang="en-GB" dirty="0"/>
          </a:p>
        </p:txBody>
      </p:sp>
    </p:spTree>
    <p:extLst>
      <p:ext uri="{BB962C8B-B14F-4D97-AF65-F5344CB8AC3E}">
        <p14:creationId xmlns:p14="http://schemas.microsoft.com/office/powerpoint/2010/main" val="39588330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salms/Acclamation">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95098CFA-BEBC-124B-A43E-CFD5B367AE55}"/>
              </a:ext>
            </a:extLst>
          </p:cNvPr>
          <p:cNvSpPr>
            <a:spLocks noGrp="1"/>
          </p:cNvSpPr>
          <p:nvPr>
            <p:ph type="pic" sz="quarter" idx="12"/>
          </p:nvPr>
        </p:nvSpPr>
        <p:spPr>
          <a:xfrm>
            <a:off x="822325" y="1819275"/>
            <a:ext cx="10566400" cy="2992869"/>
          </a:xfrm>
        </p:spPr>
        <p:txBody>
          <a:bodyPr/>
          <a:lstStyle/>
          <a:p>
            <a:endParaRPr lang="en-GB"/>
          </a:p>
        </p:txBody>
      </p:sp>
      <p:sp>
        <p:nvSpPr>
          <p:cNvPr id="11" name="Text Placeholder 10">
            <a:extLst>
              <a:ext uri="{FF2B5EF4-FFF2-40B4-BE49-F238E27FC236}">
                <a16:creationId xmlns:a16="http://schemas.microsoft.com/office/drawing/2014/main" id="{929A5F8B-1BF5-D82A-1D72-1220C86471C3}"/>
              </a:ext>
            </a:extLst>
          </p:cNvPr>
          <p:cNvSpPr>
            <a:spLocks noGrp="1"/>
          </p:cNvSpPr>
          <p:nvPr>
            <p:ph type="body" sz="quarter" idx="11"/>
          </p:nvPr>
        </p:nvSpPr>
        <p:spPr>
          <a:xfrm>
            <a:off x="3395879" y="665038"/>
            <a:ext cx="5640387" cy="652987"/>
          </a:xfrm>
        </p:spPr>
        <p:txBody>
          <a:bodyPr>
            <a:noAutofit/>
          </a:bodyPr>
          <a:lstStyle>
            <a:lvl1pPr marL="0" indent="0">
              <a:buNone/>
              <a:defRPr sz="3600" b="1">
                <a:solidFill>
                  <a:srgbClr val="752224"/>
                </a:solidFill>
              </a:defRPr>
            </a:lvl1pPr>
          </a:lstStyle>
          <a:p>
            <a:pPr lvl="0"/>
            <a:endParaRPr lang="en-US" dirty="0"/>
          </a:p>
        </p:txBody>
      </p:sp>
      <p:sp>
        <p:nvSpPr>
          <p:cNvPr id="4" name="Google Shape;177;p19">
            <a:extLst>
              <a:ext uri="{FF2B5EF4-FFF2-40B4-BE49-F238E27FC236}">
                <a16:creationId xmlns:a16="http://schemas.microsoft.com/office/drawing/2014/main" id="{42D93147-D98C-52AC-4DC2-2D27BB994CFF}"/>
              </a:ext>
            </a:extLst>
          </p:cNvPr>
          <p:cNvSpPr txBox="1"/>
          <p:nvPr userDrawn="1"/>
        </p:nvSpPr>
        <p:spPr>
          <a:xfrm>
            <a:off x="311700" y="138945"/>
            <a:ext cx="5286460" cy="478537"/>
          </a:xfrm>
          <a:prstGeom prst="rect">
            <a:avLst/>
          </a:prstGeom>
          <a:noFill/>
          <a:ln>
            <a:noFill/>
          </a:ln>
        </p:spPr>
        <p:txBody>
          <a:bodyPr spcFirstLastPara="1" wrap="square" lIns="91425" tIns="91425" rIns="91425" bIns="91425" anchor="t" anchorCtr="0">
            <a:noAutofit/>
          </a:bodyPr>
          <a:lstStyle/>
          <a:p>
            <a:pPr marL="2149475" marR="0" lvl="0" indent="-2149475" algn="l" rtl="0">
              <a:lnSpc>
                <a:spcPct val="100000"/>
              </a:lnSpc>
              <a:spcBef>
                <a:spcPts val="0"/>
              </a:spcBef>
              <a:spcAft>
                <a:spcPts val="0"/>
              </a:spcAft>
              <a:buClr>
                <a:schemeClr val="dk1"/>
              </a:buClr>
              <a:buSzPts val="1100"/>
              <a:buFont typeface="Arial"/>
              <a:buNone/>
            </a:pPr>
            <a:r>
              <a:rPr lang="en-GB" sz="2400" b="1" i="0" u="none" strike="noStrike" cap="none" dirty="0" err="1">
                <a:solidFill>
                  <a:srgbClr val="262626"/>
                </a:solidFill>
                <a:latin typeface="Arial"/>
                <a:ea typeface="Arial"/>
                <a:cs typeface="Arial"/>
                <a:sym typeface="Arial"/>
              </a:rPr>
              <a:t>Liturgi</a:t>
            </a:r>
            <a:r>
              <a:rPr lang="en-GB" sz="2400" b="1" i="0" u="none" strike="noStrike" cap="none" dirty="0">
                <a:solidFill>
                  <a:srgbClr val="262626"/>
                </a:solidFill>
                <a:latin typeface="Arial"/>
                <a:ea typeface="Arial"/>
                <a:cs typeface="Arial"/>
                <a:sym typeface="Arial"/>
              </a:rPr>
              <a:t> </a:t>
            </a:r>
            <a:r>
              <a:rPr lang="en-GB" sz="2400" b="1" i="0" u="none" strike="noStrike" cap="none" dirty="0" err="1">
                <a:solidFill>
                  <a:srgbClr val="262626"/>
                </a:solidFill>
                <a:latin typeface="Arial"/>
                <a:ea typeface="Arial"/>
                <a:cs typeface="Arial"/>
                <a:sym typeface="Arial"/>
              </a:rPr>
              <a:t>Sabda</a:t>
            </a:r>
            <a:r>
              <a:rPr lang="en-GB" sz="2400" b="1" i="0" u="none" strike="noStrike" cap="none" dirty="0">
                <a:solidFill>
                  <a:srgbClr val="262626"/>
                </a:solidFill>
                <a:latin typeface="Arial"/>
                <a:ea typeface="Arial"/>
                <a:cs typeface="Arial"/>
                <a:sym typeface="Arial"/>
              </a:rPr>
              <a:t> </a:t>
            </a:r>
            <a:r>
              <a:rPr lang="en-GB" sz="1800" b="1" i="1" u="none" strike="noStrike" cap="none" dirty="0">
                <a:solidFill>
                  <a:srgbClr val="752224"/>
                </a:solidFill>
                <a:latin typeface="Arial"/>
                <a:ea typeface="Arial"/>
                <a:cs typeface="Arial"/>
                <a:sym typeface="Arial"/>
              </a:rPr>
              <a:t>(Liturgy of the Word)</a:t>
            </a:r>
            <a:endParaRPr sz="3400" b="1" i="1" u="none" strike="noStrike" cap="none" dirty="0">
              <a:solidFill>
                <a:srgbClr val="752224"/>
              </a:solidFill>
              <a:latin typeface="Arial"/>
              <a:ea typeface="Arial"/>
              <a:cs typeface="Arial"/>
              <a:sym typeface="Arial"/>
            </a:endParaRPr>
          </a:p>
        </p:txBody>
      </p:sp>
      <p:pic>
        <p:nvPicPr>
          <p:cNvPr id="5" name="Google Shape;179;p19">
            <a:extLst>
              <a:ext uri="{FF2B5EF4-FFF2-40B4-BE49-F238E27FC236}">
                <a16:creationId xmlns:a16="http://schemas.microsoft.com/office/drawing/2014/main" id="{B21092C1-8884-F77F-DF40-06184B260C1B}"/>
              </a:ext>
            </a:extLst>
          </p:cNvPr>
          <p:cNvPicPr preferRelativeResize="0"/>
          <p:nvPr userDrawn="1"/>
        </p:nvPicPr>
        <p:blipFill rotWithShape="1">
          <a:blip r:embed="rId2">
            <a:alphaModFix/>
          </a:blip>
          <a:srcRect l="4619" t="18696" r="3720" b="18092"/>
          <a:stretch/>
        </p:blipFill>
        <p:spPr>
          <a:xfrm>
            <a:off x="9580880" y="138945"/>
            <a:ext cx="2479040" cy="855172"/>
          </a:xfrm>
          <a:prstGeom prst="rect">
            <a:avLst/>
          </a:prstGeom>
          <a:noFill/>
          <a:ln>
            <a:noFill/>
          </a:ln>
        </p:spPr>
      </p:pic>
      <p:sp>
        <p:nvSpPr>
          <p:cNvPr id="6" name="Google Shape;176;p19">
            <a:extLst>
              <a:ext uri="{FF2B5EF4-FFF2-40B4-BE49-F238E27FC236}">
                <a16:creationId xmlns:a16="http://schemas.microsoft.com/office/drawing/2014/main" id="{614F75CE-2A04-95B9-E6B1-4F0AB5092748}"/>
              </a:ext>
            </a:extLst>
          </p:cNvPr>
          <p:cNvSpPr/>
          <p:nvPr userDrawn="1"/>
        </p:nvSpPr>
        <p:spPr>
          <a:xfrm>
            <a:off x="311700" y="839488"/>
            <a:ext cx="3010620" cy="478537"/>
          </a:xfrm>
          <a:prstGeom prst="roundRect">
            <a:avLst>
              <a:gd name="adj" fmla="val 16667"/>
            </a:avLst>
          </a:prstGeom>
          <a:solidFill>
            <a:srgbClr val="75222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dirty="0" err="1">
                <a:solidFill>
                  <a:schemeClr val="bg1"/>
                </a:solidFill>
                <a:latin typeface="Arial"/>
                <a:ea typeface="Arial"/>
                <a:cs typeface="Arial"/>
                <a:sym typeface="Arial"/>
              </a:rPr>
              <a:t>Responsarial</a:t>
            </a:r>
            <a:r>
              <a:rPr lang="en-US" sz="2000" b="1" i="0" u="none" strike="noStrike" cap="none" dirty="0">
                <a:solidFill>
                  <a:schemeClr val="bg1"/>
                </a:solidFill>
                <a:latin typeface="Arial"/>
                <a:ea typeface="Arial"/>
                <a:cs typeface="Arial"/>
                <a:sym typeface="Arial"/>
              </a:rPr>
              <a:t> Psalm</a:t>
            </a:r>
            <a:endParaRPr sz="2000" b="1" i="0" u="none" strike="noStrike" cap="none" dirty="0">
              <a:solidFill>
                <a:schemeClr val="bg1"/>
              </a:solidFill>
              <a:latin typeface="Arial"/>
              <a:ea typeface="Arial"/>
              <a:cs typeface="Arial"/>
              <a:sym typeface="Arial"/>
            </a:endParaRPr>
          </a:p>
        </p:txBody>
      </p:sp>
    </p:spTree>
    <p:extLst>
      <p:ext uri="{BB962C8B-B14F-4D97-AF65-F5344CB8AC3E}">
        <p14:creationId xmlns:p14="http://schemas.microsoft.com/office/powerpoint/2010/main" val="429371423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69"/>
          <p:cNvSpPr txBox="1">
            <a:spLocks noGrp="1"/>
          </p:cNvSpPr>
          <p:nvPr>
            <p:ph type="title"/>
          </p:nvPr>
        </p:nvSpPr>
        <p:spPr>
          <a:xfrm>
            <a:off x="415600" y="593367"/>
            <a:ext cx="11360800" cy="7635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69"/>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69"/>
          <p:cNvSpPr txBox="1">
            <a:spLocks noGrp="1"/>
          </p:cNvSpPr>
          <p:nvPr>
            <p:ph type="sldNum" idx="12"/>
          </p:nvPr>
        </p:nvSpPr>
        <p:spPr>
          <a:xfrm>
            <a:off x="11296611" y="6217622"/>
            <a:ext cx="731600" cy="5247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 id="2147483658" r:id="rId6"/>
    <p:sldLayoutId id="2147483659" r:id="rId7"/>
    <p:sldLayoutId id="2147483660" r:id="rId8"/>
    <p:sldLayoutId id="2147483661" r:id="rId9"/>
    <p:sldLayoutId id="2147483662" r:id="rId10"/>
    <p:sldLayoutId id="2147483663"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Once, when Peter and John were going up to the Temple for the prayers at the ninth hour, it happened that there was a man being carried past. He was a cripple from birth; and they used to put him down every day near the Temple entrance called the Beautiful Gate so that he could beg from the people going in. When this man saw Peter and John on their way into the Temple he be</a:t>
            </a:r>
          </a:p>
        </p:txBody>
      </p:sp>
      <p:sp>
        <p:nvSpPr>
          <p:cNvPr id="3" name="Text Placeholder 2"/>
          <p:cNvSpPr>
            <a:spLocks noGrp="1"/>
          </p:cNvSpPr>
          <p:nvPr>
            <p:ph type="body" idx="11" sz="quarter"/>
          </p:nvPr>
        </p:nvSpPr>
        <p:spPr/>
        <p:txBody>
          <a:bodyPr/>
          <a:lstStyle/>
          <a:p>
            <a:r>
              <a:t>Acts 3:1-10</a:t>
            </a:r>
          </a:p>
        </p:txBody>
      </p:sp>
      <p:sp>
        <p:nvSpPr>
          <p:cNvPr id="4" name="Text Placeholder 3"/>
          <p:cNvSpPr>
            <a:spLocks noGrp="1"/>
          </p:cNvSpPr>
          <p:nvPr>
            <p:ph type="body" idx="12" sz="quarter"/>
          </p:nvPr>
        </p:nvSpPr>
        <p:spPr/>
        <p:txBody>
          <a:bodyPr/>
          <a:lstStyle/>
          <a:p>
            <a:r>
              <a:t>First Reading</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 my sheep.' Then he said to him a third time, 'Simon son of John, do you love me?' Peter was upset that he asked him the third time, 'Do you love me?' and said, 'Lord, you know everything; you know I love you.' Jesus said to him, 'Feed my sheep.</a:t>
            </a:r>
          </a:p>
          <a:p>
            <a:r>
              <a:t>'I tell you most solemnly,</a:t>
            </a:r>
          </a:p>
          <a:p>
            <a:r>
              <a:t>when you were young</a:t>
            </a:r>
          </a:p>
          <a:p>
            <a:r>
              <a:t>you put on your own belt</a:t>
            </a:r>
          </a:p>
          <a:p>
            <a:r>
              <a:t>and walked where you liked;</a:t>
            </a:r>
          </a:p>
          <a:p>
            <a:r>
              <a:t>but when you grow old</a:t>
            </a:r>
          </a:p>
          <a:p>
            <a:r>
              <a:t>you will</a:t>
            </a:r>
          </a:p>
        </p:txBody>
      </p:sp>
      <p:sp>
        <p:nvSpPr>
          <p:cNvPr id="3" name="Text Placeholder 2"/>
          <p:cNvSpPr>
            <a:spLocks noGrp="1"/>
          </p:cNvSpPr>
          <p:nvPr>
            <p:ph type="body" idx="11" sz="quarter"/>
          </p:nvPr>
        </p:nvSpPr>
        <p:spPr/>
        <p:txBody>
          <a:bodyPr/>
          <a:lstStyle/>
          <a:p>
            <a:r>
              <a:t>John 21:15-19</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 stretch out your hands,</a:t>
            </a:r>
          </a:p>
          <a:p>
            <a:r>
              <a:t>and somebody else will put a belt round you</a:t>
            </a:r>
          </a:p>
          <a:p>
            <a:r>
              <a:t>and take you where you would rather not go.'</a:t>
            </a:r>
          </a:p>
          <a:p>
            <a:r>
              <a:t>In these words he indicated the kind of death by which Peter would give glory to God. After this he said, 'Follow me.'</a:t>
            </a:r>
          </a:p>
        </p:txBody>
      </p:sp>
      <p:sp>
        <p:nvSpPr>
          <p:cNvPr id="3" name="Text Placeholder 2"/>
          <p:cNvSpPr>
            <a:spLocks noGrp="1"/>
          </p:cNvSpPr>
          <p:nvPr>
            <p:ph type="body" idx="11" sz="quarter"/>
          </p:nvPr>
        </p:nvSpPr>
        <p:spPr/>
        <p:txBody>
          <a:bodyPr/>
          <a:lstStyle/>
          <a:p>
            <a:r>
              <a:t>John 21:15-19</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gged from them. Both Peter and John looked straight at him and said, 'Look at us.' He turned to them expectantly, hoping to get something from them, but Peter said, 'I have neither silver nor gold, but I will give you what I have: in the name of Jesus Christ the Nazarene, walk!' Peter then took him by the hand and helped him to stand up. Instantly his feet and ankles became</a:t>
            </a:r>
          </a:p>
        </p:txBody>
      </p:sp>
      <p:sp>
        <p:nvSpPr>
          <p:cNvPr id="3" name="Text Placeholder 2"/>
          <p:cNvSpPr>
            <a:spLocks noGrp="1"/>
          </p:cNvSpPr>
          <p:nvPr>
            <p:ph type="body" idx="11" sz="quarter"/>
          </p:nvPr>
        </p:nvSpPr>
        <p:spPr/>
        <p:txBody>
          <a:bodyPr/>
          <a:lstStyle/>
          <a:p>
            <a:r>
              <a:t>Acts 3:1-10</a:t>
            </a:r>
          </a:p>
        </p:txBody>
      </p:sp>
      <p:sp>
        <p:nvSpPr>
          <p:cNvPr id="4" name="Text Placeholder 3"/>
          <p:cNvSpPr>
            <a:spLocks noGrp="1"/>
          </p:cNvSpPr>
          <p:nvPr>
            <p:ph type="body" idx="12" sz="quarter"/>
          </p:nvPr>
        </p:nvSpPr>
        <p:spPr/>
        <p:txBody>
          <a:bodyPr/>
          <a:lstStyle/>
          <a:p>
            <a:r>
              <a:t>First Reading</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 firm, he jumped up, stood, and began to walk, and he went with them into the Temple, walking and jumping and praising God. Everyone could see him walking and praising God, and they recognised him as the man who used to sit begging at the Beautiful Gate of the Temple. They were all astonished and unable to explain what had happened to him.</a:t>
            </a:r>
          </a:p>
        </p:txBody>
      </p:sp>
      <p:sp>
        <p:nvSpPr>
          <p:cNvPr id="3" name="Text Placeholder 2"/>
          <p:cNvSpPr>
            <a:spLocks noGrp="1"/>
          </p:cNvSpPr>
          <p:nvPr>
            <p:ph type="body" idx="11" sz="quarter"/>
          </p:nvPr>
        </p:nvSpPr>
        <p:spPr/>
        <p:txBody>
          <a:bodyPr/>
          <a:lstStyle/>
          <a:p>
            <a:r>
              <a:t>Acts 3:1-10</a:t>
            </a:r>
          </a:p>
        </p:txBody>
      </p:sp>
      <p:sp>
        <p:nvSpPr>
          <p:cNvPr id="4" name="Text Placeholder 3"/>
          <p:cNvSpPr>
            <a:spLocks noGrp="1"/>
          </p:cNvSpPr>
          <p:nvPr>
            <p:ph type="body" idx="12" sz="quarter"/>
          </p:nvPr>
        </p:nvSpPr>
        <p:spPr/>
        <p:txBody>
          <a:bodyPr/>
          <a:lstStyle/>
          <a:p>
            <a:r>
              <a:t>First Reading</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responsorial_psalm.png"/>
          <p:cNvPicPr>
            <a:picLocks noGrp="1" noChangeAspect="1"/>
          </p:cNvPicPr>
          <p:nvPr>
            <p:ph type="pic" idx="12" sz="quarter"/>
          </p:nvPr>
        </p:nvPicPr>
        <p:blipFill>
          <a:blip r:embed="rId2"/>
          <a:srcRect t="7725" b="7725"/>
          <a:stretch>
            <a:fillRect/>
          </a:stretch>
        </p:blipFill>
        <p:spPr/>
      </p:pic>
      <p:sp>
        <p:nvSpPr>
          <p:cNvPr id="3" name="Text Placeholder 2"/>
          <p:cNvSpPr>
            <a:spLocks noGrp="1"/>
          </p:cNvSpPr>
          <p:nvPr>
            <p:ph type="body" idx="11" sz="quarter"/>
          </p:nvPr>
        </p:nvSpPr>
        <p:spPr/>
        <p:txBody>
          <a:bodyPr/>
          <a:lstStyle/>
          <a:p>
            <a:r>
              <a:t>Psalm 18(19):2-5</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The Good News I preached is not a human message that I was given by men, it is something I learnt only through a revelation of Jesus Christ. You must have heard of my career as a practising Jew, how merciless I was in persecuting the Church of God, how much damage I did to it, how I stood out among other Jews of my generation, and how enthusiastic I was for the traditions o</a:t>
            </a:r>
          </a:p>
        </p:txBody>
      </p:sp>
      <p:sp>
        <p:nvSpPr>
          <p:cNvPr id="3" name="Text Placeholder 2"/>
          <p:cNvSpPr>
            <a:spLocks noGrp="1"/>
          </p:cNvSpPr>
          <p:nvPr>
            <p:ph type="body" idx="11" sz="quarter"/>
          </p:nvPr>
        </p:nvSpPr>
        <p:spPr/>
        <p:txBody>
          <a:bodyPr/>
          <a:lstStyle/>
          <a:p>
            <a:r>
              <a:t>Galatians 1:11-20</a:t>
            </a:r>
          </a:p>
        </p:txBody>
      </p:sp>
      <p:sp>
        <p:nvSpPr>
          <p:cNvPr id="4" name="Text Placeholder 3"/>
          <p:cNvSpPr>
            <a:spLocks noGrp="1"/>
          </p:cNvSpPr>
          <p:nvPr>
            <p:ph type="body" idx="12" sz="quarter"/>
          </p:nvPr>
        </p:nvSpPr>
        <p:spPr/>
        <p:txBody>
          <a:bodyPr/>
          <a:lstStyle/>
          <a:p>
            <a:r>
              <a:t>Second Reading</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f my ancestors.</a:t>
            </a:r>
          </a:p>
          <a:p>
            <a:r>
              <a:t>Then God, who had specially chosen me while I was still in my mother's womb, called me through his grace and chose to reveal his Son in me, so that I might preach the Good News about him to the pagans. I did not stop to discuss this with any human being, nor did I go up to Jerusalem to see those who were already apostles before me, but I went off to Arabia a</a:t>
            </a:r>
          </a:p>
        </p:txBody>
      </p:sp>
      <p:sp>
        <p:nvSpPr>
          <p:cNvPr id="3" name="Text Placeholder 2"/>
          <p:cNvSpPr>
            <a:spLocks noGrp="1"/>
          </p:cNvSpPr>
          <p:nvPr>
            <p:ph type="body" idx="11" sz="quarter"/>
          </p:nvPr>
        </p:nvSpPr>
        <p:spPr/>
        <p:txBody>
          <a:bodyPr/>
          <a:lstStyle/>
          <a:p>
            <a:r>
              <a:t>Galatians 1:11-20</a:t>
            </a:r>
          </a:p>
        </p:txBody>
      </p:sp>
      <p:sp>
        <p:nvSpPr>
          <p:cNvPr id="4" name="Text Placeholder 3"/>
          <p:cNvSpPr>
            <a:spLocks noGrp="1"/>
          </p:cNvSpPr>
          <p:nvPr>
            <p:ph type="body" idx="12" sz="quarter"/>
          </p:nvPr>
        </p:nvSpPr>
        <p:spPr/>
        <p:txBody>
          <a:bodyPr/>
          <a:lstStyle/>
          <a:p>
            <a:r>
              <a:t>Second Reading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t once and later went straight back from there to Damascus. Even when after three years I went up to Jerusalem to visit Cephas and stayed with him for fifteen days, I did not see any of the other apostles; I only saw James, the brother of the Lord, and I swear before God that what I have written is the literal truth.</a:t>
            </a:r>
          </a:p>
        </p:txBody>
      </p:sp>
      <p:sp>
        <p:nvSpPr>
          <p:cNvPr id="3" name="Text Placeholder 2"/>
          <p:cNvSpPr>
            <a:spLocks noGrp="1"/>
          </p:cNvSpPr>
          <p:nvPr>
            <p:ph type="body" idx="11" sz="quarter"/>
          </p:nvPr>
        </p:nvSpPr>
        <p:spPr/>
        <p:txBody>
          <a:bodyPr/>
          <a:lstStyle/>
          <a:p>
            <a:r>
              <a:t>Galatians 1:11-20</a:t>
            </a:r>
          </a:p>
        </p:txBody>
      </p:sp>
      <p:sp>
        <p:nvSpPr>
          <p:cNvPr id="4" name="Text Placeholder 3"/>
          <p:cNvSpPr>
            <a:spLocks noGrp="1"/>
          </p:cNvSpPr>
          <p:nvPr>
            <p:ph type="body" idx="12" sz="quarter"/>
          </p:nvPr>
        </p:nvSpPr>
        <p:spPr/>
        <p:txBody>
          <a:bodyPr/>
          <a:lstStyle/>
          <a:p>
            <a:r>
              <a:t>Second Reading</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pic>
        <p:nvPicPr>
          <p:cNvPr id="2" name="Picture Placeholder 1" descr="gospel_acclamation.png"/>
          <p:cNvPicPr>
            <a:picLocks noGrp="1" noChangeAspect="1"/>
          </p:cNvPicPr>
          <p:nvPr>
            <p:ph type="pic" idx="12" sz="quarter"/>
          </p:nvPr>
        </p:nvPicPr>
        <p:blipFill>
          <a:blip r:embed="rId2"/>
          <a:srcRect l="453" r="453"/>
          <a:stretch>
            <a:fillRect/>
          </a:stretch>
        </p:blipFill>
        <p:spPr/>
      </p:pic>
      <p:sp>
        <p:nvSpPr>
          <p:cNvPr id="3" name="Text Placeholder 2"/>
          <p:cNvSpPr>
            <a:spLocks noGrp="1"/>
          </p:cNvSpPr>
          <p:nvPr>
            <p:ph type="body" idx="13" sz="quarter"/>
          </p:nvPr>
        </p:nvSpPr>
        <p:spPr/>
        <p:txBody>
          <a:bodyPr/>
          <a:lstStyle/>
          <a:p>
            <a:r>
              <a:t>Engkau adalah Petrus,</a:t>
            </a:r>
          </a:p>
          <a:p>
            <a:r>
              <a:t>dan di atas batu karang ini akan Kudirikan Jemaat-Ku,</a:t>
            </a:r>
          </a:p>
          <a:p>
            <a:r>
              <a:t>dan alam maut tidak akan menguasainya.</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 Placeholder 1"/>
          <p:cNvSpPr>
            <a:spLocks noGrp="1"/>
          </p:cNvSpPr>
          <p:nvPr>
            <p:ph type="body" idx="10" sz="quarter"/>
          </p:nvPr>
        </p:nvSpPr>
        <p:spPr/>
        <p:txBody>
          <a:bodyPr/>
          <a:lstStyle/>
          <a:p>
            <a:r>
              <a:t>Jesus showed himself to his disciples, and after they had eaten he said to Simon Peter, 'Simon son of John, do you love me more than these others do?' He answered, 'Yes Lord, you know I love you.' Jesus said to him, 'Feed my lambs.' A second time he said to him, 'Simon son of John, do you love me?' He replied, 'Yes, Lord, you know I love you.' Jesus said to him, 'Look after</a:t>
            </a:r>
          </a:p>
        </p:txBody>
      </p:sp>
      <p:sp>
        <p:nvSpPr>
          <p:cNvPr id="3" name="Text Placeholder 2"/>
          <p:cNvSpPr>
            <a:spLocks noGrp="1"/>
          </p:cNvSpPr>
          <p:nvPr>
            <p:ph type="body" idx="11" sz="quarter"/>
          </p:nvPr>
        </p:nvSpPr>
        <p:spPr/>
        <p:txBody>
          <a:bodyPr/>
          <a:lstStyle/>
          <a:p>
            <a:r>
              <a:t>John 21:15-19</a:t>
            </a: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46</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0</vt:i4>
      </vt:variant>
    </vt:vector>
  </HeadingPairs>
  <TitlesOfParts>
    <vt:vector size="2" baseType="lpstr">
      <vt:lpstr>Arial</vt:lpstr>
      <vt:lpstr>Simple Light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Alexander Bravo Purnomo</cp:lastModifiedBy>
  <cp:revision>47</cp:revision>
  <dcterms:modified xsi:type="dcterms:W3CDTF">2025-06-24T12:20:16Z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0f488380-630a-4f55-a077-a19445e3f360_Enabled">
    <vt:lpwstr>true</vt:lpwstr>
  </property>
  <property fmtid="{D5CDD505-2E9C-101B-9397-08002B2CF9AE}" pid="3" name="MSIP_Label_0f488380-630a-4f55-a077-a19445e3f360_SetDate">
    <vt:lpwstr>2025-05-26T22:31:02Z</vt:lpwstr>
  </property>
  <property fmtid="{D5CDD505-2E9C-101B-9397-08002B2CF9AE}" pid="4" name="MSIP_Label_0f488380-630a-4f55-a077-a19445e3f360_Method">
    <vt:lpwstr>Standard</vt:lpwstr>
  </property>
  <property fmtid="{D5CDD505-2E9C-101B-9397-08002B2CF9AE}" pid="5" name="MSIP_Label_0f488380-630a-4f55-a077-a19445e3f360_Name">
    <vt:lpwstr>OFFICIAL - INTERNAL</vt:lpwstr>
  </property>
  <property fmtid="{D5CDD505-2E9C-101B-9397-08002B2CF9AE}" pid="6" name="MSIP_Label_0f488380-630a-4f55-a077-a19445e3f360_SiteId">
    <vt:lpwstr>b6e377cf-9db3-46cb-91a2-fad9605bb15c</vt:lpwstr>
  </property>
  <property fmtid="{D5CDD505-2E9C-101B-9397-08002B2CF9AE}" pid="7" name="MSIP_Label_0f488380-630a-4f55-a077-a19445e3f360_ActionId">
    <vt:lpwstr>e6032bf5-fc53-4823-bdb6-511e22682fcd</vt:lpwstr>
  </property>
  <property fmtid="{D5CDD505-2E9C-101B-9397-08002B2CF9AE}" pid="8" name="MSIP_Label_0f488380-630a-4f55-a077-a19445e3f360_ContentBits">
    <vt:lpwstr>0</vt:lpwstr>
  </property>
  <property fmtid="{D5CDD505-2E9C-101B-9397-08002B2CF9AE}" pid="9" name="MSIP_Label_0f488380-630a-4f55-a077-a19445e3f360_Tag">
    <vt:lpwstr>10, 3, 0, 1</vt:lpwstr>
  </property>
</Properties>
</file>