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g9/oIDjS/3rrO1BH3fkJZfa7Oy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3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1" Type="http://customschemas.google.com/relationships/presentationmetadata" Target="metadata"/><Relationship Id="rId65" Type="http://schemas.openxmlformats.org/officeDocument/2006/relationships/tableStyles" Target="tableStyles.xml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spel Accla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5098CFA-BEBC-124B-A43E-CFD5B367AE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2325" y="1819276"/>
            <a:ext cx="10566400" cy="245249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Google Shape;177;p19">
            <a:extLst>
              <a:ext uri="{FF2B5EF4-FFF2-40B4-BE49-F238E27FC236}">
                <a16:creationId xmlns:a16="http://schemas.microsoft.com/office/drawing/2014/main" id="{42D93147-D98C-52AC-4DC2-2D27BB994CFF}"/>
              </a:ext>
            </a:extLst>
          </p:cNvPr>
          <p:cNvSpPr txBox="1"/>
          <p:nvPr userDrawn="1"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Sabda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1" i="1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 dirty="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79;p19">
            <a:extLst>
              <a:ext uri="{FF2B5EF4-FFF2-40B4-BE49-F238E27FC236}">
                <a16:creationId xmlns:a16="http://schemas.microsoft.com/office/drawing/2014/main" id="{B21092C1-8884-F77F-DF40-06184B260C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6;p19">
            <a:extLst>
              <a:ext uri="{FF2B5EF4-FFF2-40B4-BE49-F238E27FC236}">
                <a16:creationId xmlns:a16="http://schemas.microsoft.com/office/drawing/2014/main" id="{614F75CE-2A04-95B9-E6B1-4F0AB5092748}"/>
              </a:ext>
            </a:extLst>
          </p:cNvPr>
          <p:cNvSpPr/>
          <p:nvPr userDrawn="1"/>
        </p:nvSpPr>
        <p:spPr>
          <a:xfrm>
            <a:off x="311700" y="839488"/>
            <a:ext cx="301062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Gospel Acclamation</a:t>
            </a:r>
            <a:endParaRPr sz="2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14;p29">
            <a:extLst>
              <a:ext uri="{FF2B5EF4-FFF2-40B4-BE49-F238E27FC236}">
                <a16:creationId xmlns:a16="http://schemas.microsoft.com/office/drawing/2014/main" id="{3E5CD2BE-4FED-3AD7-510A-6BC6AA819629}"/>
              </a:ext>
            </a:extLst>
          </p:cNvPr>
          <p:cNvSpPr txBox="1"/>
          <p:nvPr userDrawn="1"/>
        </p:nvSpPr>
        <p:spPr>
          <a:xfrm>
            <a:off x="717600" y="4253909"/>
            <a:ext cx="10756800" cy="56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Verse: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60B5F-05C9-33AA-FEE8-A390BE072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4821238"/>
            <a:ext cx="10760075" cy="17557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6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s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15">
            <a:extLst>
              <a:ext uri="{FF2B5EF4-FFF2-40B4-BE49-F238E27FC236}">
                <a16:creationId xmlns:a16="http://schemas.microsoft.com/office/drawing/2014/main" id="{E94F0D89-8083-9367-2D44-B08584933FD5}"/>
              </a:ext>
            </a:extLst>
          </p:cNvPr>
          <p:cNvSpPr txBox="1"/>
          <p:nvPr userDrawn="1"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Sabda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1" i="1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 dirty="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;p15">
            <a:extLst>
              <a:ext uri="{FF2B5EF4-FFF2-40B4-BE49-F238E27FC236}">
                <a16:creationId xmlns:a16="http://schemas.microsoft.com/office/drawing/2014/main" id="{A05AA054-0454-3F7B-E65D-B757A3817BA1}"/>
              </a:ext>
            </a:extLst>
          </p:cNvPr>
          <p:cNvSpPr/>
          <p:nvPr userDrawn="1"/>
        </p:nvSpPr>
        <p:spPr>
          <a:xfrm>
            <a:off x="311700" y="839488"/>
            <a:ext cx="142566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Gospel</a:t>
            </a:r>
            <a:endParaRPr sz="14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63;p15">
            <a:extLst>
              <a:ext uri="{FF2B5EF4-FFF2-40B4-BE49-F238E27FC236}">
                <a16:creationId xmlns:a16="http://schemas.microsoft.com/office/drawing/2014/main" id="{08642421-D8FD-133D-B02D-42A6015F925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5;p15">
            <a:extLst>
              <a:ext uri="{FF2B5EF4-FFF2-40B4-BE49-F238E27FC236}">
                <a16:creationId xmlns:a16="http://schemas.microsoft.com/office/drawing/2014/main" id="{CB302D5E-F895-03F3-1F08-ED6B4D7785DF}"/>
              </a:ext>
            </a:extLst>
          </p:cNvPr>
          <p:cNvSpPr txBox="1"/>
          <p:nvPr userDrawn="1"/>
        </p:nvSpPr>
        <p:spPr>
          <a:xfrm>
            <a:off x="9580880" y="6380480"/>
            <a:ext cx="2479040" cy="47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https://universalis.com/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39546B-942B-A854-17F1-5F5D48E8A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25" y="1459953"/>
            <a:ext cx="11182350" cy="4996265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B08D41F-4166-ADC4-C7FE-0EE2F39AE6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0388" y="658866"/>
            <a:ext cx="6450012" cy="670502"/>
          </a:xfrm>
        </p:spPr>
        <p:txBody>
          <a:bodyPr/>
          <a:lstStyle>
            <a:lvl1pPr marL="0" indent="0">
              <a:buNone/>
              <a:defRPr sz="3600" b="1">
                <a:solidFill>
                  <a:srgbClr val="752224"/>
                </a:solidFill>
              </a:defRPr>
            </a:lvl1pPr>
          </a:lstStyle>
          <a:p>
            <a:pPr lvl="0"/>
            <a:r>
              <a:rPr lang="en-US" dirty="0"/>
              <a:t>Book : Chapter-Verse</a:t>
            </a:r>
          </a:p>
        </p:txBody>
      </p:sp>
    </p:spTree>
    <p:extLst>
      <p:ext uri="{BB962C8B-B14F-4D97-AF65-F5344CB8AC3E}">
        <p14:creationId xmlns:p14="http://schemas.microsoft.com/office/powerpoint/2010/main" val="660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7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8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8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15">
            <a:extLst>
              <a:ext uri="{FF2B5EF4-FFF2-40B4-BE49-F238E27FC236}">
                <a16:creationId xmlns:a16="http://schemas.microsoft.com/office/drawing/2014/main" id="{E94F0D89-8083-9367-2D44-B08584933FD5}"/>
              </a:ext>
            </a:extLst>
          </p:cNvPr>
          <p:cNvSpPr txBox="1"/>
          <p:nvPr userDrawn="1"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Sabda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1" i="1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 dirty="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;p15">
            <a:extLst>
              <a:ext uri="{FF2B5EF4-FFF2-40B4-BE49-F238E27FC236}">
                <a16:creationId xmlns:a16="http://schemas.microsoft.com/office/drawing/2014/main" id="{A05AA054-0454-3F7B-E65D-B757A3817BA1}"/>
              </a:ext>
            </a:extLst>
          </p:cNvPr>
          <p:cNvSpPr/>
          <p:nvPr userDrawn="1"/>
        </p:nvSpPr>
        <p:spPr>
          <a:xfrm>
            <a:off x="311700" y="839488"/>
            <a:ext cx="217424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63;p15">
            <a:extLst>
              <a:ext uri="{FF2B5EF4-FFF2-40B4-BE49-F238E27FC236}">
                <a16:creationId xmlns:a16="http://schemas.microsoft.com/office/drawing/2014/main" id="{08642421-D8FD-133D-B02D-42A6015F925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5;p15">
            <a:extLst>
              <a:ext uri="{FF2B5EF4-FFF2-40B4-BE49-F238E27FC236}">
                <a16:creationId xmlns:a16="http://schemas.microsoft.com/office/drawing/2014/main" id="{CB302D5E-F895-03F3-1F08-ED6B4D7785DF}"/>
              </a:ext>
            </a:extLst>
          </p:cNvPr>
          <p:cNvSpPr txBox="1"/>
          <p:nvPr userDrawn="1"/>
        </p:nvSpPr>
        <p:spPr>
          <a:xfrm>
            <a:off x="9580880" y="6380480"/>
            <a:ext cx="2479040" cy="47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https://universalis.com/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39546B-942B-A854-17F1-5F5D48E8A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25" y="1422693"/>
            <a:ext cx="11182350" cy="5051998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B08D41F-4166-ADC4-C7FE-0EE2F39AE6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82863" y="647123"/>
            <a:ext cx="6450012" cy="670502"/>
          </a:xfrm>
        </p:spPr>
        <p:txBody>
          <a:bodyPr/>
          <a:lstStyle>
            <a:lvl1pPr marL="0" indent="0">
              <a:buNone/>
              <a:defRPr sz="3600" b="1">
                <a:solidFill>
                  <a:srgbClr val="752224"/>
                </a:solidFill>
              </a:defRPr>
            </a:lvl1pPr>
          </a:lstStyle>
          <a:p>
            <a:pPr lvl="0"/>
            <a:r>
              <a:rPr lang="en-US" dirty="0"/>
              <a:t>Book : Chapter-Verse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F63A97A-4656-7923-7AB8-57376452D5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1150" y="831850"/>
            <a:ext cx="2174875" cy="48577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83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salms/Accla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5098CFA-BEBC-124B-A43E-CFD5B367AE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2325" y="1819275"/>
            <a:ext cx="10566400" cy="2992869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9A5F8B-1BF5-D82A-1D72-1220C86471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5879" y="665038"/>
            <a:ext cx="5640387" cy="652987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75222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Google Shape;177;p19">
            <a:extLst>
              <a:ext uri="{FF2B5EF4-FFF2-40B4-BE49-F238E27FC236}">
                <a16:creationId xmlns:a16="http://schemas.microsoft.com/office/drawing/2014/main" id="{42D93147-D98C-52AC-4DC2-2D27BB994CFF}"/>
              </a:ext>
            </a:extLst>
          </p:cNvPr>
          <p:cNvSpPr txBox="1"/>
          <p:nvPr userDrawn="1"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Sabda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1" i="1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 dirty="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79;p19">
            <a:extLst>
              <a:ext uri="{FF2B5EF4-FFF2-40B4-BE49-F238E27FC236}">
                <a16:creationId xmlns:a16="http://schemas.microsoft.com/office/drawing/2014/main" id="{B21092C1-8884-F77F-DF40-06184B260C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6;p19">
            <a:extLst>
              <a:ext uri="{FF2B5EF4-FFF2-40B4-BE49-F238E27FC236}">
                <a16:creationId xmlns:a16="http://schemas.microsoft.com/office/drawing/2014/main" id="{614F75CE-2A04-95B9-E6B1-4F0AB5092748}"/>
              </a:ext>
            </a:extLst>
          </p:cNvPr>
          <p:cNvSpPr/>
          <p:nvPr userDrawn="1"/>
        </p:nvSpPr>
        <p:spPr>
          <a:xfrm>
            <a:off x="311700" y="839488"/>
            <a:ext cx="301062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Responsarial</a:t>
            </a: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Psalm</a:t>
            </a:r>
            <a:endParaRPr sz="2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71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Simple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Bravo Purnomo</cp:lastModifiedBy>
  <cp:revision>47</cp:revision>
  <dcterms:modified xsi:type="dcterms:W3CDTF">2025-06-24T12:20:16Z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2025-05-26T22:31:02Z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e6032bf5-fc53-4823-bdb6-511e22682fcd</vt:lpwstr>
  </property>
  <property fmtid="{D5CDD505-2E9C-101B-9397-08002B2CF9AE}" pid="8" name="MSIP_Label_0f488380-630a-4f55-a077-a19445e3f360_ContentBits">
    <vt:lpwstr>0</vt:lpwstr>
  </property>
  <property fmtid="{D5CDD505-2E9C-101B-9397-08002B2CF9AE}" pid="9" name="MSIP_Label_0f488380-630a-4f55-a077-a19445e3f360_Tag">
    <vt:lpwstr>10, 3, 0, 1</vt:lpwstr>
  </property>
</Properties>
</file>