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g9/oIDjS/3rrO1BH3fkJZfa7Oy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3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1" Type="http://customschemas.google.com/relationships/presentationmetadata" Target="metadata"/><Relationship Id="rId65" Type="http://schemas.openxmlformats.org/officeDocument/2006/relationships/tableStyles" Target="tableStyles.xml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multiculturalcare.org.au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spel Accla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5098CFA-BEBC-124B-A43E-CFD5B367AE5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2325" y="1819276"/>
            <a:ext cx="10566400" cy="245249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Google Shape;177;p19">
            <a:extLst>
              <a:ext uri="{FF2B5EF4-FFF2-40B4-BE49-F238E27FC236}">
                <a16:creationId xmlns:a16="http://schemas.microsoft.com/office/drawing/2014/main" id="{42D93147-D98C-52AC-4DC2-2D27BB994CFF}"/>
              </a:ext>
            </a:extLst>
          </p:cNvPr>
          <p:cNvSpPr txBox="1"/>
          <p:nvPr userDrawn="1"/>
        </p:nvSpPr>
        <p:spPr>
          <a:xfrm>
            <a:off x="311700" y="138945"/>
            <a:ext cx="528646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Liturgi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Sabda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1" i="1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(Liturgy of the Word)</a:t>
            </a:r>
            <a:endParaRPr sz="3400" b="1" i="1" u="none" strike="noStrike" cap="none" dirty="0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79;p19">
            <a:extLst>
              <a:ext uri="{FF2B5EF4-FFF2-40B4-BE49-F238E27FC236}">
                <a16:creationId xmlns:a16="http://schemas.microsoft.com/office/drawing/2014/main" id="{B21092C1-8884-F77F-DF40-06184B260C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6;p19">
            <a:extLst>
              <a:ext uri="{FF2B5EF4-FFF2-40B4-BE49-F238E27FC236}">
                <a16:creationId xmlns:a16="http://schemas.microsoft.com/office/drawing/2014/main" id="{614F75CE-2A04-95B9-E6B1-4F0AB5092748}"/>
              </a:ext>
            </a:extLst>
          </p:cNvPr>
          <p:cNvSpPr/>
          <p:nvPr userDrawn="1"/>
        </p:nvSpPr>
        <p:spPr>
          <a:xfrm>
            <a:off x="311700" y="839488"/>
            <a:ext cx="3010620" cy="478537"/>
          </a:xfrm>
          <a:prstGeom prst="roundRect">
            <a:avLst>
              <a:gd name="adj" fmla="val 16667"/>
            </a:avLst>
          </a:prstGeom>
          <a:solidFill>
            <a:srgbClr val="752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Gospel Acclamation</a:t>
            </a:r>
            <a:endParaRPr sz="2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14;p29">
            <a:extLst>
              <a:ext uri="{FF2B5EF4-FFF2-40B4-BE49-F238E27FC236}">
                <a16:creationId xmlns:a16="http://schemas.microsoft.com/office/drawing/2014/main" id="{3E5CD2BE-4FED-3AD7-510A-6BC6AA819629}"/>
              </a:ext>
            </a:extLst>
          </p:cNvPr>
          <p:cNvSpPr txBox="1"/>
          <p:nvPr userDrawn="1"/>
        </p:nvSpPr>
        <p:spPr>
          <a:xfrm>
            <a:off x="717600" y="4253909"/>
            <a:ext cx="10756800" cy="56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b="1" i="0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Verse:</a:t>
            </a:r>
            <a:endParaRPr sz="3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960B5F-05C9-33AA-FEE8-A390BE072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0725" y="4821238"/>
            <a:ext cx="10760075" cy="1755775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6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s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15">
            <a:extLst>
              <a:ext uri="{FF2B5EF4-FFF2-40B4-BE49-F238E27FC236}">
                <a16:creationId xmlns:a16="http://schemas.microsoft.com/office/drawing/2014/main" id="{E94F0D89-8083-9367-2D44-B08584933FD5}"/>
              </a:ext>
            </a:extLst>
          </p:cNvPr>
          <p:cNvSpPr txBox="1"/>
          <p:nvPr userDrawn="1"/>
        </p:nvSpPr>
        <p:spPr>
          <a:xfrm>
            <a:off x="311700" y="138945"/>
            <a:ext cx="528646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Liturgi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Sabda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1" i="1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(Liturgy of the Word)</a:t>
            </a:r>
            <a:endParaRPr sz="3400" b="1" i="1" u="none" strike="noStrike" cap="none" dirty="0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;p15">
            <a:extLst>
              <a:ext uri="{FF2B5EF4-FFF2-40B4-BE49-F238E27FC236}">
                <a16:creationId xmlns:a16="http://schemas.microsoft.com/office/drawing/2014/main" id="{A05AA054-0454-3F7B-E65D-B757A3817BA1}"/>
              </a:ext>
            </a:extLst>
          </p:cNvPr>
          <p:cNvSpPr/>
          <p:nvPr userDrawn="1"/>
        </p:nvSpPr>
        <p:spPr>
          <a:xfrm>
            <a:off x="311700" y="839488"/>
            <a:ext cx="1425660" cy="478537"/>
          </a:xfrm>
          <a:prstGeom prst="roundRect">
            <a:avLst>
              <a:gd name="adj" fmla="val 16667"/>
            </a:avLst>
          </a:prstGeom>
          <a:solidFill>
            <a:srgbClr val="752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Gospel</a:t>
            </a:r>
            <a:endParaRPr sz="14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63;p15">
            <a:extLst>
              <a:ext uri="{FF2B5EF4-FFF2-40B4-BE49-F238E27FC236}">
                <a16:creationId xmlns:a16="http://schemas.microsoft.com/office/drawing/2014/main" id="{08642421-D8FD-133D-B02D-42A6015F925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5;p15">
            <a:extLst>
              <a:ext uri="{FF2B5EF4-FFF2-40B4-BE49-F238E27FC236}">
                <a16:creationId xmlns:a16="http://schemas.microsoft.com/office/drawing/2014/main" id="{CB302D5E-F895-03F3-1F08-ED6B4D7785DF}"/>
              </a:ext>
            </a:extLst>
          </p:cNvPr>
          <p:cNvSpPr txBox="1"/>
          <p:nvPr userDrawn="1"/>
        </p:nvSpPr>
        <p:spPr>
          <a:xfrm>
            <a:off x="9580880" y="6380480"/>
            <a:ext cx="2479040" cy="47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https://universalis.com/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39546B-942B-A854-17F1-5F5D48E8A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25" y="1459953"/>
            <a:ext cx="11182350" cy="4996265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B08D41F-4166-ADC4-C7FE-0EE2F39AE6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0388" y="658866"/>
            <a:ext cx="6450012" cy="670502"/>
          </a:xfrm>
        </p:spPr>
        <p:txBody>
          <a:bodyPr/>
          <a:lstStyle>
            <a:lvl1pPr marL="0" indent="0">
              <a:buNone/>
              <a:defRPr sz="3600" b="1">
                <a:solidFill>
                  <a:srgbClr val="752224"/>
                </a:solidFill>
              </a:defRPr>
            </a:lvl1pPr>
          </a:lstStyle>
          <a:p>
            <a:pPr lvl="0"/>
            <a:r>
              <a:rPr lang="en-US" dirty="0"/>
              <a:t>Book : Chapter-Verse</a:t>
            </a:r>
          </a:p>
        </p:txBody>
      </p:sp>
    </p:spTree>
    <p:extLst>
      <p:ext uri="{BB962C8B-B14F-4D97-AF65-F5344CB8AC3E}">
        <p14:creationId xmlns:p14="http://schemas.microsoft.com/office/powerpoint/2010/main" val="660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1;p2">
            <a:extLst>
              <a:ext uri="{FF2B5EF4-FFF2-40B4-BE49-F238E27FC236}">
                <a16:creationId xmlns:a16="http://schemas.microsoft.com/office/drawing/2014/main" id="{2373C5B3-6ED4-73B6-8FFC-257516DD0942}"/>
              </a:ext>
            </a:extLst>
          </p:cNvPr>
          <p:cNvSpPr txBox="1">
            <a:spLocks/>
          </p:cNvSpPr>
          <p:nvPr userDrawn="1"/>
        </p:nvSpPr>
        <p:spPr>
          <a:xfrm>
            <a:off x="1835700" y="230054"/>
            <a:ext cx="85206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100"/>
            </a:pPr>
            <a:r>
              <a:rPr lang="en-GB" sz="3400" b="1"/>
              <a:t>Intensi Misa</a:t>
            </a:r>
          </a:p>
          <a:p>
            <a:pPr algn="ctr"/>
            <a:r>
              <a:rPr lang="en-GB" sz="2400" b="1" i="1">
                <a:solidFill>
                  <a:srgbClr val="752224"/>
                </a:solidFill>
              </a:rPr>
              <a:t>Mass Intentions</a:t>
            </a:r>
            <a:endParaRPr lang="en-GB" sz="2400">
              <a:solidFill>
                <a:srgbClr val="752224"/>
              </a:solidFill>
            </a:endParaRPr>
          </a:p>
        </p:txBody>
      </p:sp>
      <p:grpSp>
        <p:nvGrpSpPr>
          <p:cNvPr id="7" name="Google Shape;73;p2">
            <a:extLst>
              <a:ext uri="{FF2B5EF4-FFF2-40B4-BE49-F238E27FC236}">
                <a16:creationId xmlns:a16="http://schemas.microsoft.com/office/drawing/2014/main" id="{DBD5B5FB-4CBE-93AE-2AC8-49646EFAD4C8}"/>
              </a:ext>
            </a:extLst>
          </p:cNvPr>
          <p:cNvGrpSpPr/>
          <p:nvPr userDrawn="1"/>
        </p:nvGrpSpPr>
        <p:grpSpPr>
          <a:xfrm>
            <a:off x="256540" y="143018"/>
            <a:ext cx="3283904" cy="1083004"/>
            <a:chOff x="272097" y="329314"/>
            <a:chExt cx="3283904" cy="1083004"/>
          </a:xfrm>
        </p:grpSpPr>
        <p:pic>
          <p:nvPicPr>
            <p:cNvPr id="8" name="Google Shape;74;p2" descr="A black background with white text&#10;&#10;AI-generated content may be incorrect.">
              <a:extLst>
                <a:ext uri="{FF2B5EF4-FFF2-40B4-BE49-F238E27FC236}">
                  <a16:creationId xmlns:a16="http://schemas.microsoft.com/office/drawing/2014/main" id="{F665A080-F9C0-1FED-E4A5-AFC019E37C9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24743" t="28586"/>
            <a:stretch/>
          </p:blipFill>
          <p:spPr>
            <a:xfrm>
              <a:off x="1036320" y="477348"/>
              <a:ext cx="2371725" cy="7389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75;p2">
              <a:extLst>
                <a:ext uri="{FF2B5EF4-FFF2-40B4-BE49-F238E27FC236}">
                  <a16:creationId xmlns:a16="http://schemas.microsoft.com/office/drawing/2014/main" id="{999A2E09-6706-4B1F-19FA-306B25B9EDC8}"/>
                </a:ext>
              </a:extLst>
            </p:cNvPr>
            <p:cNvSpPr txBox="1"/>
            <p:nvPr/>
          </p:nvSpPr>
          <p:spPr>
            <a:xfrm>
              <a:off x="1036321" y="981461"/>
              <a:ext cx="2519680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1" i="0" u="sng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multiculturalcare.org.au</a:t>
              </a:r>
              <a:endParaRPr sz="15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Google Shape;76;p2" descr="A black background with white text&#10;&#10;AI-generated content may be incorrect.">
              <a:extLst>
                <a:ext uri="{FF2B5EF4-FFF2-40B4-BE49-F238E27FC236}">
                  <a16:creationId xmlns:a16="http://schemas.microsoft.com/office/drawing/2014/main" id="{A154D69B-D815-4EEC-1AA5-71FD81D835E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r="75751"/>
            <a:stretch/>
          </p:blipFill>
          <p:spPr>
            <a:xfrm>
              <a:off x="272097" y="329314"/>
              <a:ext cx="764224" cy="10347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" name="Google Shape;77;p2">
            <a:extLst>
              <a:ext uri="{FF2B5EF4-FFF2-40B4-BE49-F238E27FC236}">
                <a16:creationId xmlns:a16="http://schemas.microsoft.com/office/drawing/2014/main" id="{60D45A32-108C-A0C7-FF70-D6E8C7E3297E}"/>
              </a:ext>
            </a:extLst>
          </p:cNvPr>
          <p:cNvGrpSpPr/>
          <p:nvPr userDrawn="1"/>
        </p:nvGrpSpPr>
        <p:grpSpPr>
          <a:xfrm>
            <a:off x="9128384" y="91503"/>
            <a:ext cx="2807076" cy="1186034"/>
            <a:chOff x="8918251" y="91503"/>
            <a:chExt cx="2807076" cy="1186034"/>
          </a:xfrm>
        </p:grpSpPr>
        <p:pic>
          <p:nvPicPr>
            <p:cNvPr id="12" name="Google Shape;78;p2" descr="A black background with red text&#10;&#10;AI-generated content may be incorrect.">
              <a:extLst>
                <a:ext uri="{FF2B5EF4-FFF2-40B4-BE49-F238E27FC236}">
                  <a16:creationId xmlns:a16="http://schemas.microsoft.com/office/drawing/2014/main" id="{4142D047-8F3C-6970-FB2F-BBABCDE53EB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26046"/>
            <a:stretch/>
          </p:blipFill>
          <p:spPr>
            <a:xfrm>
              <a:off x="9682475" y="91503"/>
              <a:ext cx="2042852" cy="979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79;p2">
              <a:extLst>
                <a:ext uri="{FF2B5EF4-FFF2-40B4-BE49-F238E27FC236}">
                  <a16:creationId xmlns:a16="http://schemas.microsoft.com/office/drawing/2014/main" id="{D9A88414-20E6-0481-FC75-6E3C07F3E035}"/>
                </a:ext>
              </a:extLst>
            </p:cNvPr>
            <p:cNvSpPr txBox="1"/>
            <p:nvPr/>
          </p:nvSpPr>
          <p:spPr>
            <a:xfrm>
              <a:off x="9682475" y="846680"/>
              <a:ext cx="2042852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1" i="0" u="sng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icfbrisbane.com</a:t>
              </a:r>
              <a:endParaRPr sz="16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" name="Google Shape;80;p2" descr="A black background with red text&#10;&#10;AI-generated content may be incorrect.">
              <a:extLst>
                <a:ext uri="{FF2B5EF4-FFF2-40B4-BE49-F238E27FC236}">
                  <a16:creationId xmlns:a16="http://schemas.microsoft.com/office/drawing/2014/main" id="{7E98D4CB-3405-4B40-A040-697213ABC3F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73928"/>
            <a:stretch/>
          </p:blipFill>
          <p:spPr>
            <a:xfrm>
              <a:off x="8918251" y="171893"/>
              <a:ext cx="764224" cy="10390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4AAE7AF-80FB-79A6-76CF-C449C5C3DE7A}"/>
              </a:ext>
            </a:extLst>
          </p:cNvPr>
          <p:cNvSpPr txBox="1"/>
          <p:nvPr userDrawn="1"/>
        </p:nvSpPr>
        <p:spPr>
          <a:xfrm>
            <a:off x="487675" y="5052291"/>
            <a:ext cx="5608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sz="1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Mohon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memberitahu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pengurus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bagi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belum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tercantum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pekan </a:t>
            </a:r>
            <a:r>
              <a:rPr lang="en-GB" sz="23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</a:t>
            </a:r>
            <a:r>
              <a:rPr lang="en-GB" sz="23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AEB8855-1D91-BA23-DF54-657A74FFE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363" y="1862767"/>
            <a:ext cx="5608637" cy="31616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300" b="1">
                <a:solidFill>
                  <a:schemeClr val="tx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4A318F-5143-D925-5C9B-0378D72D5CEE}"/>
              </a:ext>
            </a:extLst>
          </p:cNvPr>
          <p:cNvSpPr txBox="1"/>
          <p:nvPr userDrawn="1"/>
        </p:nvSpPr>
        <p:spPr>
          <a:xfrm>
            <a:off x="487363" y="1358654"/>
            <a:ext cx="560851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 sz="2300" b="1" i="1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Birthdays:</a:t>
            </a:r>
            <a:endParaRPr lang="en-GB" sz="2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602B67-24DD-0536-8647-BF662AF8AEC0}"/>
              </a:ext>
            </a:extLst>
          </p:cNvPr>
          <p:cNvSpPr txBox="1"/>
          <p:nvPr userDrawn="1"/>
        </p:nvSpPr>
        <p:spPr>
          <a:xfrm>
            <a:off x="6271491" y="1487055"/>
            <a:ext cx="52000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i="1" dirty="0">
                <a:solidFill>
                  <a:srgbClr val="752224"/>
                </a:solidFill>
              </a:rPr>
              <a:t>Others:</a:t>
            </a:r>
          </a:p>
          <a:p>
            <a:r>
              <a:rPr lang="en-GB" sz="2300" b="1" dirty="0" err="1"/>
              <a:t>Silahkan</a:t>
            </a:r>
            <a:r>
              <a:rPr lang="en-GB" sz="2300" b="1" dirty="0"/>
              <a:t> </a:t>
            </a:r>
            <a:r>
              <a:rPr lang="en-GB" sz="2300" b="1" dirty="0" err="1"/>
              <a:t>disampaikan</a:t>
            </a:r>
            <a:r>
              <a:rPr lang="en-GB" sz="2300" b="1" dirty="0"/>
              <a:t> </a:t>
            </a:r>
            <a:r>
              <a:rPr lang="en-GB" sz="2300" b="1" dirty="0" err="1"/>
              <a:t>ke</a:t>
            </a:r>
            <a:r>
              <a:rPr lang="en-GB" sz="2300" b="1" dirty="0"/>
              <a:t> </a:t>
            </a:r>
            <a:r>
              <a:rPr lang="en-GB" sz="2300" b="1" dirty="0" err="1"/>
              <a:t>Seksi</a:t>
            </a:r>
            <a:r>
              <a:rPr lang="en-GB" sz="2300" b="1" dirty="0"/>
              <a:t> </a:t>
            </a:r>
            <a:r>
              <a:rPr lang="en-GB" sz="2300" b="1" dirty="0" err="1"/>
              <a:t>Liturgi</a:t>
            </a:r>
            <a:r>
              <a:rPr lang="en-GB" sz="2300" b="1" dirty="0"/>
              <a:t> </a:t>
            </a:r>
            <a:r>
              <a:rPr lang="en-GB" sz="2300" b="1" dirty="0" err="1"/>
              <a:t>atau</a:t>
            </a:r>
            <a:r>
              <a:rPr lang="en-GB" sz="2300" b="1" dirty="0"/>
              <a:t> </a:t>
            </a:r>
            <a:r>
              <a:rPr lang="en-GB" sz="2300" b="1" dirty="0" err="1"/>
              <a:t>ke</a:t>
            </a:r>
            <a:r>
              <a:rPr lang="en-GB" sz="2300" b="1" dirty="0"/>
              <a:t> Pastor </a:t>
            </a:r>
            <a:r>
              <a:rPr lang="en-GB" sz="2300" b="1" dirty="0" err="1"/>
              <a:t>bagi</a:t>
            </a:r>
            <a:r>
              <a:rPr lang="en-GB" sz="2300" b="1" dirty="0"/>
              <a:t> yang </a:t>
            </a:r>
            <a:r>
              <a:rPr lang="en-GB" sz="2300" b="1" dirty="0" err="1"/>
              <a:t>mempunyai</a:t>
            </a:r>
            <a:r>
              <a:rPr lang="en-GB" sz="2300" b="1" dirty="0"/>
              <a:t> </a:t>
            </a:r>
            <a:r>
              <a:rPr lang="en-GB" sz="2300" b="1" dirty="0" err="1">
                <a:highlight>
                  <a:srgbClr val="00FF00"/>
                </a:highlight>
              </a:rPr>
              <a:t>Intensi</a:t>
            </a:r>
            <a:r>
              <a:rPr lang="en-GB" sz="2300" b="1" dirty="0">
                <a:highlight>
                  <a:srgbClr val="00FF00"/>
                </a:highlight>
              </a:rPr>
              <a:t> </a:t>
            </a:r>
            <a:r>
              <a:rPr lang="en-GB" sz="2300" b="1" dirty="0" err="1">
                <a:highlight>
                  <a:srgbClr val="00FF00"/>
                </a:highlight>
              </a:rPr>
              <a:t>Khusus</a:t>
            </a:r>
            <a:r>
              <a:rPr lang="en-GB" sz="2300" b="1" dirty="0"/>
              <a:t>.</a:t>
            </a:r>
          </a:p>
          <a:p>
            <a:endParaRPr lang="en-GB" sz="1500" b="1" dirty="0"/>
          </a:p>
          <a:p>
            <a:r>
              <a:rPr lang="en-GB" sz="2300" b="1" dirty="0" err="1"/>
              <a:t>Untuk</a:t>
            </a:r>
            <a:r>
              <a:rPr lang="en-GB" sz="2300" b="1" dirty="0"/>
              <a:t> </a:t>
            </a:r>
            <a:r>
              <a:rPr lang="en-GB" sz="2300" b="1" dirty="0" err="1"/>
              <a:t>intensi</a:t>
            </a:r>
            <a:r>
              <a:rPr lang="en-GB" sz="2300" b="1" dirty="0"/>
              <a:t> </a:t>
            </a:r>
            <a:r>
              <a:rPr lang="en-GB" sz="2300" b="1" dirty="0" err="1"/>
              <a:t>minggu</a:t>
            </a:r>
            <a:r>
              <a:rPr lang="en-GB" sz="2300" b="1" dirty="0"/>
              <a:t> yang </a:t>
            </a:r>
            <a:r>
              <a:rPr lang="en-GB" sz="2300" b="1" dirty="0" err="1"/>
              <a:t>akan</a:t>
            </a:r>
            <a:r>
              <a:rPr lang="en-GB" sz="2300" b="1" dirty="0"/>
              <a:t> </a:t>
            </a:r>
            <a:r>
              <a:rPr lang="en-GB" sz="2300" b="1" dirty="0" err="1"/>
              <a:t>datang</a:t>
            </a:r>
            <a:r>
              <a:rPr lang="en-GB" sz="2300" b="1" dirty="0"/>
              <a:t> </a:t>
            </a:r>
            <a:r>
              <a:rPr lang="en-GB" sz="2300" b="1" dirty="0" err="1"/>
              <a:t>dapat</a:t>
            </a:r>
            <a:r>
              <a:rPr lang="en-GB" sz="2300" b="1" dirty="0"/>
              <a:t> juga </a:t>
            </a:r>
            <a:r>
              <a:rPr lang="en-GB" sz="2300" b="1" dirty="0" err="1"/>
              <a:t>disampaikan</a:t>
            </a:r>
            <a:r>
              <a:rPr lang="en-GB" sz="2300" b="1" dirty="0"/>
              <a:t> </a:t>
            </a:r>
            <a:r>
              <a:rPr lang="en-GB" sz="2300" b="1" dirty="0" err="1"/>
              <a:t>ke</a:t>
            </a:r>
            <a:r>
              <a:rPr lang="en-GB" sz="2300" b="1" dirty="0"/>
              <a:t> </a:t>
            </a:r>
            <a:r>
              <a:rPr lang="en-GB" sz="2300" b="1" dirty="0" err="1"/>
              <a:t>seksi</a:t>
            </a:r>
            <a:r>
              <a:rPr lang="en-GB" sz="2300" b="1" dirty="0"/>
              <a:t> </a:t>
            </a:r>
            <a:r>
              <a:rPr lang="en-GB" sz="2300" b="1" dirty="0" err="1"/>
              <a:t>liturgi</a:t>
            </a:r>
            <a:r>
              <a:rPr lang="en-GB" sz="2300" b="1" dirty="0"/>
              <a:t>.</a:t>
            </a:r>
          </a:p>
          <a:p>
            <a:endParaRPr lang="en-GB" sz="1500" b="1" dirty="0"/>
          </a:p>
          <a:p>
            <a:r>
              <a:rPr lang="en-GB" sz="2300" b="1" dirty="0" err="1"/>
              <a:t>Terima</a:t>
            </a:r>
            <a:r>
              <a:rPr lang="en-GB" sz="2300" b="1" dirty="0"/>
              <a:t> </a:t>
            </a:r>
            <a:r>
              <a:rPr lang="en-GB" sz="2300" b="1" dirty="0" err="1"/>
              <a:t>kasih</a:t>
            </a:r>
            <a:r>
              <a:rPr lang="en-GB" sz="2300" b="1" dirty="0"/>
              <a:t>.</a:t>
            </a:r>
          </a:p>
          <a:p>
            <a:endParaRPr lang="en-GB" sz="1500" b="1" dirty="0"/>
          </a:p>
          <a:p>
            <a:r>
              <a:rPr lang="en-GB" sz="2300" b="1" dirty="0" err="1"/>
              <a:t>Seksi</a:t>
            </a:r>
            <a:r>
              <a:rPr lang="en-GB" sz="2300" b="1" dirty="0"/>
              <a:t> </a:t>
            </a:r>
            <a:r>
              <a:rPr lang="en-GB" sz="2300" b="1" dirty="0" err="1"/>
              <a:t>Liturgi</a:t>
            </a:r>
            <a:r>
              <a:rPr lang="en-GB" sz="2300" b="1" dirty="0"/>
              <a:t>:</a:t>
            </a:r>
          </a:p>
          <a:p>
            <a:r>
              <a:rPr lang="en-GB" sz="2300" b="1" dirty="0">
                <a:highlight>
                  <a:srgbClr val="FFFF00"/>
                </a:highlight>
              </a:rPr>
              <a:t>Sugi Alwi:      0411 125 748</a:t>
            </a:r>
          </a:p>
          <a:p>
            <a:r>
              <a:rPr lang="en-GB" sz="2300" b="1" dirty="0">
                <a:highlight>
                  <a:srgbClr val="FFFF00"/>
                </a:highlight>
              </a:rPr>
              <a:t>Kevin </a:t>
            </a:r>
            <a:r>
              <a:rPr lang="en-GB" sz="2300" b="1" dirty="0" err="1">
                <a:highlight>
                  <a:srgbClr val="FFFF00"/>
                </a:highlight>
              </a:rPr>
              <a:t>Sanly</a:t>
            </a:r>
            <a:r>
              <a:rPr lang="en-GB" sz="2300" b="1" dirty="0">
                <a:highlight>
                  <a:srgbClr val="FFFF00"/>
                </a:highlight>
              </a:rPr>
              <a:t>:  0491 673 556 </a:t>
            </a:r>
          </a:p>
        </p:txBody>
      </p:sp>
    </p:spTree>
    <p:extLst>
      <p:ext uri="{BB962C8B-B14F-4D97-AF65-F5344CB8AC3E}">
        <p14:creationId xmlns:p14="http://schemas.microsoft.com/office/powerpoint/2010/main" val="40434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7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8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8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8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;p15">
            <a:extLst>
              <a:ext uri="{FF2B5EF4-FFF2-40B4-BE49-F238E27FC236}">
                <a16:creationId xmlns:a16="http://schemas.microsoft.com/office/drawing/2014/main" id="{E94F0D89-8083-9367-2D44-B08584933FD5}"/>
              </a:ext>
            </a:extLst>
          </p:cNvPr>
          <p:cNvSpPr txBox="1"/>
          <p:nvPr userDrawn="1"/>
        </p:nvSpPr>
        <p:spPr>
          <a:xfrm>
            <a:off x="311700" y="138945"/>
            <a:ext cx="528646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Liturgi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Sabda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1" i="1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(Liturgy of the Word)</a:t>
            </a:r>
            <a:endParaRPr sz="3400" b="1" i="1" u="none" strike="noStrike" cap="none" dirty="0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;p15">
            <a:extLst>
              <a:ext uri="{FF2B5EF4-FFF2-40B4-BE49-F238E27FC236}">
                <a16:creationId xmlns:a16="http://schemas.microsoft.com/office/drawing/2014/main" id="{A05AA054-0454-3F7B-E65D-B757A3817BA1}"/>
              </a:ext>
            </a:extLst>
          </p:cNvPr>
          <p:cNvSpPr/>
          <p:nvPr userDrawn="1"/>
        </p:nvSpPr>
        <p:spPr>
          <a:xfrm>
            <a:off x="311700" y="839488"/>
            <a:ext cx="2174240" cy="478537"/>
          </a:xfrm>
          <a:prstGeom prst="roundRect">
            <a:avLst>
              <a:gd name="adj" fmla="val 16667"/>
            </a:avLst>
          </a:prstGeom>
          <a:solidFill>
            <a:srgbClr val="752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63;p15">
            <a:extLst>
              <a:ext uri="{FF2B5EF4-FFF2-40B4-BE49-F238E27FC236}">
                <a16:creationId xmlns:a16="http://schemas.microsoft.com/office/drawing/2014/main" id="{08642421-D8FD-133D-B02D-42A6015F925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5;p15">
            <a:extLst>
              <a:ext uri="{FF2B5EF4-FFF2-40B4-BE49-F238E27FC236}">
                <a16:creationId xmlns:a16="http://schemas.microsoft.com/office/drawing/2014/main" id="{CB302D5E-F895-03F3-1F08-ED6B4D7785DF}"/>
              </a:ext>
            </a:extLst>
          </p:cNvPr>
          <p:cNvSpPr txBox="1"/>
          <p:nvPr userDrawn="1"/>
        </p:nvSpPr>
        <p:spPr>
          <a:xfrm>
            <a:off x="9580880" y="6380480"/>
            <a:ext cx="2479040" cy="47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 i="0" u="none" strike="noStrike" cap="none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https://universalis.com/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039546B-942B-A854-17F1-5F5D48E8A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825" y="1422693"/>
            <a:ext cx="11182350" cy="5051998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B08D41F-4166-ADC4-C7FE-0EE2F39AE6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82863" y="647123"/>
            <a:ext cx="6450012" cy="670502"/>
          </a:xfrm>
        </p:spPr>
        <p:txBody>
          <a:bodyPr/>
          <a:lstStyle>
            <a:lvl1pPr marL="0" indent="0">
              <a:buNone/>
              <a:defRPr sz="3600" b="1">
                <a:solidFill>
                  <a:srgbClr val="752224"/>
                </a:solidFill>
              </a:defRPr>
            </a:lvl1pPr>
          </a:lstStyle>
          <a:p>
            <a:pPr lvl="0"/>
            <a:r>
              <a:rPr lang="en-US" dirty="0"/>
              <a:t>Book : Chapter-Verse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F63A97A-4656-7923-7AB8-57376452D5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1150" y="831850"/>
            <a:ext cx="2271713" cy="485775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83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salms/Accla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5098CFA-BEBC-124B-A43E-CFD5B367AE5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2325" y="1819275"/>
            <a:ext cx="10566400" cy="2992869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9A5F8B-1BF5-D82A-1D72-1220C86471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95879" y="665038"/>
            <a:ext cx="5640387" cy="652987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752224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Google Shape;177;p19">
            <a:extLst>
              <a:ext uri="{FF2B5EF4-FFF2-40B4-BE49-F238E27FC236}">
                <a16:creationId xmlns:a16="http://schemas.microsoft.com/office/drawing/2014/main" id="{42D93147-D98C-52AC-4DC2-2D27BB994CFF}"/>
              </a:ext>
            </a:extLst>
          </p:cNvPr>
          <p:cNvSpPr txBox="1"/>
          <p:nvPr userDrawn="1"/>
        </p:nvSpPr>
        <p:spPr>
          <a:xfrm>
            <a:off x="311700" y="138945"/>
            <a:ext cx="5286460" cy="47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49475" marR="0" lvl="0" indent="-21494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Liturgi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Sabda</a:t>
            </a:r>
            <a:r>
              <a:rPr lang="en-GB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1" i="1" u="none" strike="noStrike" cap="none" dirty="0">
                <a:solidFill>
                  <a:srgbClr val="752224"/>
                </a:solidFill>
                <a:latin typeface="Arial"/>
                <a:ea typeface="Arial"/>
                <a:cs typeface="Arial"/>
                <a:sym typeface="Arial"/>
              </a:rPr>
              <a:t>(Liturgy of the Word)</a:t>
            </a:r>
            <a:endParaRPr sz="3400" b="1" i="1" u="none" strike="noStrike" cap="none" dirty="0">
              <a:solidFill>
                <a:srgbClr val="752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179;p19">
            <a:extLst>
              <a:ext uri="{FF2B5EF4-FFF2-40B4-BE49-F238E27FC236}">
                <a16:creationId xmlns:a16="http://schemas.microsoft.com/office/drawing/2014/main" id="{B21092C1-8884-F77F-DF40-06184B260C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4619" t="18696" r="3720" b="18092"/>
          <a:stretch/>
        </p:blipFill>
        <p:spPr>
          <a:xfrm>
            <a:off x="9580880" y="138945"/>
            <a:ext cx="2479040" cy="8551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6;p19">
            <a:extLst>
              <a:ext uri="{FF2B5EF4-FFF2-40B4-BE49-F238E27FC236}">
                <a16:creationId xmlns:a16="http://schemas.microsoft.com/office/drawing/2014/main" id="{614F75CE-2A04-95B9-E6B1-4F0AB5092748}"/>
              </a:ext>
            </a:extLst>
          </p:cNvPr>
          <p:cNvSpPr/>
          <p:nvPr userDrawn="1"/>
        </p:nvSpPr>
        <p:spPr>
          <a:xfrm>
            <a:off x="311700" y="839488"/>
            <a:ext cx="3010620" cy="478537"/>
          </a:xfrm>
          <a:prstGeom prst="roundRect">
            <a:avLst>
              <a:gd name="adj" fmla="val 16667"/>
            </a:avLst>
          </a:prstGeom>
          <a:solidFill>
            <a:srgbClr val="7522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Responsarial</a:t>
            </a:r>
            <a:r>
              <a:rPr lang="en-US" sz="2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Psalm</a:t>
            </a:r>
            <a:endParaRPr sz="20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71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Simple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Bravo Purnomo</cp:lastModifiedBy>
  <cp:revision>53</cp:revision>
  <dcterms:modified xsi:type="dcterms:W3CDTF">2025-06-28T09:47:20Z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2025-05-26T22:31:02Z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e6032bf5-fc53-4823-bdb6-511e22682fcd</vt:lpwstr>
  </property>
  <property fmtid="{D5CDD505-2E9C-101B-9397-08002B2CF9AE}" pid="8" name="MSIP_Label_0f488380-630a-4f55-a077-a19445e3f360_ContentBits">
    <vt:lpwstr>0</vt:lpwstr>
  </property>
  <property fmtid="{D5CDD505-2E9C-101B-9397-08002B2CF9AE}" pid="9" name="MSIP_Label_0f488380-630a-4f55-a077-a19445e3f360_Tag">
    <vt:lpwstr>10, 3, 0, 1</vt:lpwstr>
  </property>
</Properties>
</file>