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7" r:id="rId2"/>
    <p:sldId id="259" r:id="rId3"/>
    <p:sldId id="260" r:id="rId4"/>
    <p:sldId id="262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8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1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32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8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2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8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4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78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Student Grade Prediction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We have 32 attributes for each student</a:t>
            </a:r>
          </a:p>
          <a:p>
            <a:pPr lvl="2"/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Home life: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Family size, whether they live in an urban or rural location, their parents education level</a:t>
            </a:r>
          </a:p>
          <a:p>
            <a:pPr lvl="2"/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Habits: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Daily and weekly alcohol consumption, extra-curricular activities, how often the go out with friends</a:t>
            </a:r>
          </a:p>
          <a:p>
            <a:pPr lvl="2"/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School life: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Did they attend pre-school, do they want to pursue higher education, do they receive grinds</a:t>
            </a:r>
          </a:p>
          <a:p>
            <a:pPr lvl="2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lvl="2"/>
            <a:endParaRPr lang="en-US" sz="135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Students have three grades associated with them (first period, second period, final grade)</a:t>
            </a:r>
          </a:p>
          <a:p>
            <a:pPr lvl="2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Final grade is independent of the first two grades</a:t>
            </a:r>
          </a:p>
          <a:p>
            <a:pPr lvl="2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We aim to predict the final grades of each student</a:t>
            </a:r>
          </a:p>
          <a:p>
            <a:pPr lvl="2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We do not want to use the other two grades in our prediction algorithm</a:t>
            </a:r>
          </a:p>
          <a:p>
            <a:pPr lvl="2"/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lvl="2"/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6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41300"/>
            <a:ext cx="7429500" cy="58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18" y="152400"/>
            <a:ext cx="7510517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90500"/>
            <a:ext cx="7676696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39700"/>
            <a:ext cx="7445884" cy="618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0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01600"/>
            <a:ext cx="85344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6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Conclusions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We are aiming to predict the bracket of grades a student will fall into</a:t>
            </a:r>
          </a:p>
          <a:p>
            <a:pPr lvl="2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(0 – 2), (3 – 5), (6 – 8), (9 – 11), (12 – 14), (15 – 17), (18 – 20)</a:t>
            </a:r>
          </a:p>
          <a:p>
            <a:pPr lvl="2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It is much easier to predict a student falling into the 4</a:t>
            </a:r>
            <a:r>
              <a:rPr lang="en-US" baseline="30000" dirty="0">
                <a:latin typeface="Helvetica" charset="0"/>
                <a:ea typeface="Helvetica" charset="0"/>
                <a:cs typeface="Helvetica" charset="0"/>
              </a:rPr>
              <a:t>th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and 5</a:t>
            </a:r>
            <a:r>
              <a:rPr lang="en-US" baseline="30000" dirty="0">
                <a:latin typeface="Helvetica" charset="0"/>
                <a:ea typeface="Helvetica" charset="0"/>
                <a:cs typeface="Helvetica" charset="0"/>
              </a:rPr>
              <a:t>th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brackets as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opposed to the 1</a:t>
            </a:r>
            <a:r>
              <a:rPr lang="en-US" baseline="30000" dirty="0" smtClean="0">
                <a:latin typeface="Helvetica" charset="0"/>
                <a:ea typeface="Helvetica" charset="0"/>
                <a:cs typeface="Helvetica" charset="0"/>
              </a:rPr>
              <a:t>st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and 7</a:t>
            </a:r>
            <a:r>
              <a:rPr lang="en-US" baseline="30000" dirty="0" smtClean="0">
                <a:latin typeface="Helvetica" charset="0"/>
                <a:ea typeface="Helvetica" charset="0"/>
                <a:cs typeface="Helvetica" charset="0"/>
              </a:rPr>
              <a:t>th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brackets</a:t>
            </a:r>
          </a:p>
          <a:p>
            <a:pPr marL="201168" lvl="1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Based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on our analysis of the dispersion of some of these metrics, we have identified some key </a:t>
            </a:r>
            <a:r>
              <a:rPr lang="en-US">
                <a:latin typeface="Helvetica" charset="0"/>
                <a:ea typeface="Helvetica" charset="0"/>
                <a:cs typeface="Helvetica" charset="0"/>
              </a:rPr>
              <a:t>attributes </a:t>
            </a: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which </a:t>
            </a:r>
            <a:r>
              <a:rPr lang="en-US">
                <a:latin typeface="Helvetica" charset="0"/>
                <a:ea typeface="Helvetica" charset="0"/>
                <a:cs typeface="Helvetica" charset="0"/>
              </a:rPr>
              <a:t>will </a:t>
            </a: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be central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to our prediction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algorithm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064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305</TotalTime>
  <Words>218</Words>
  <Application>Microsoft Macintosh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Helvetica</vt:lpstr>
      <vt:lpstr>Helvetica Light</vt:lpstr>
      <vt:lpstr>Retrospect</vt:lpstr>
      <vt:lpstr>Student Grade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Grade Prediction</dc:title>
  <dc:creator>Jacob O Keeffe</dc:creator>
  <cp:lastModifiedBy>Jacob O Keeffe</cp:lastModifiedBy>
  <cp:revision>11</cp:revision>
  <dcterms:created xsi:type="dcterms:W3CDTF">2016-10-18T10:16:17Z</dcterms:created>
  <dcterms:modified xsi:type="dcterms:W3CDTF">2016-10-18T15:21:24Z</dcterms:modified>
</cp:coreProperties>
</file>