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8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1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Student Grade Prediction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have 32 attributes for each student</a:t>
            </a:r>
          </a:p>
          <a:p>
            <a:pPr lvl="2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Home life: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Family size, whether they live in an urban or rural location, their parents education level</a:t>
            </a:r>
          </a:p>
          <a:p>
            <a:pPr lvl="2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Habits: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Daily and weekly alcohol consumption, extra-curricular activities, how often the go out with friends</a:t>
            </a:r>
          </a:p>
          <a:p>
            <a:pPr lvl="2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School life: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Did they attend nursery, do they want to pursue higher education, do they receive grinds</a:t>
            </a: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sz="135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Students have three grades associated with them (first period, second period, final grade)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Final grade is independent of the first two grades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aim to predict the final grades of each student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do not want to use the other two grades in our prediction algorithm</a:t>
            </a:r>
          </a:p>
          <a:p>
            <a:pPr lvl="2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41300"/>
            <a:ext cx="74295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8" y="152400"/>
            <a:ext cx="7510517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90500"/>
            <a:ext cx="7676696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9700"/>
            <a:ext cx="7445884" cy="61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01600"/>
            <a:ext cx="8534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6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Conclusions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 are aiming to predict the bracket of grades a student will fall into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(0 – 5), (6 – 10), (11 – 15), (16 – 20)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Approximately 60% of students fall into the third bracket (11 – 15)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06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168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Helvetica Light</vt:lpstr>
      <vt:lpstr>Retrospect</vt:lpstr>
      <vt:lpstr>Student Grade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Grade Prediction</dc:title>
  <dc:creator>Jacob O Keeffe</dc:creator>
  <cp:lastModifiedBy>Jacob O Keeffe</cp:lastModifiedBy>
  <cp:revision>7</cp:revision>
  <dcterms:created xsi:type="dcterms:W3CDTF">2016-10-18T10:16:17Z</dcterms:created>
  <dcterms:modified xsi:type="dcterms:W3CDTF">2016-10-18T13:41:08Z</dcterms:modified>
</cp:coreProperties>
</file>