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81"/>
  </p:normalViewPr>
  <p:slideViewPr>
    <p:cSldViewPr snapToGrid="0" snapToObjects="1">
      <p:cViewPr varScale="1">
        <p:scale>
          <a:sx n="114" d="100"/>
          <a:sy n="114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5125E-5E20-A94F-94F1-82AAA2E2A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AE18C6-DC3D-F040-9A07-7C2DC2FCD0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C2B1E-9789-C243-8735-09014FF6D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24EB-3609-D942-A72F-8BEB52C129D6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084BA-706E-D444-84E6-E3D28B53D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77180-1361-6E42-BB09-7964ABF34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2574-F3B5-B340-A7DE-5D03511F0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69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F7EA4-9416-5D4E-A2B1-96531EB44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0754C9-46DC-2547-9CF8-082588A529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3D194-97E6-0544-87C1-D83B2621B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24EB-3609-D942-A72F-8BEB52C129D6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C1174-7DE6-6845-A62D-9793D472D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41A-713E-7543-87EA-162D642E6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2574-F3B5-B340-A7DE-5D03511F0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335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854CD1-8371-BF43-9B75-39FEAAF134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F2C98-A71D-1F4D-86EB-934DBE260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503C8-4FA0-6948-8B8B-4B19B9056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24EB-3609-D942-A72F-8BEB52C129D6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5558C-A8E1-9D4D-9718-259B47C3C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01CBC-24A6-5E43-B7C1-F40204074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2574-F3B5-B340-A7DE-5D03511F0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6A511-46D1-DA44-AD03-BD44BEEEC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96C6A-F689-C04A-9BA4-D3CA83C6F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0289A-F298-4444-8863-15FBF7248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24EB-3609-D942-A72F-8BEB52C129D6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EBA0A-16F5-CA4E-8EFF-DE5CAF711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457E0-2E63-584C-9164-29F843462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2574-F3B5-B340-A7DE-5D03511F0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24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FEE2E-7CCD-124C-BAB6-FAAC1377D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D8ECD-C247-B247-B3B9-21C054626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563BE-D975-4F48-8E91-8C325D228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24EB-3609-D942-A72F-8BEB52C129D6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B8810-BEB0-9743-8441-2AB3D37CB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09A0E-C825-3247-B6D5-5AA3D1561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2574-F3B5-B340-A7DE-5D03511F0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08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A26E1-E9A3-E242-B225-5A99342E2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8623B-E925-7641-AAB4-165F204D60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F6468B-C255-DF48-B175-2A6A3EF10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3B8A3-62AF-F540-8772-D66CFAFF6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24EB-3609-D942-A72F-8BEB52C129D6}" type="datetimeFigureOut">
              <a:rPr lang="en-US" smtClean="0"/>
              <a:t>4/29/19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D928B9-5420-CF4F-B372-1F38FCA14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4B936E-CD30-8A42-8DF8-AEEC60FFD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2574-F3B5-B340-A7DE-5D03511F0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678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EEE68-B350-D84D-A609-FEAB4BD28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85B456-772D-9E42-9272-A62E5FD4F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FCB8BE-8953-AC46-98B0-EF58472BC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ECD90D-9EEB-4E4A-8ECC-0A16C545C5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990AC0-EB8E-9C4D-954E-47E98DE550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21D835-D615-1048-B497-CC5003833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24EB-3609-D942-A72F-8BEB52C129D6}" type="datetimeFigureOut">
              <a:rPr lang="en-US" smtClean="0"/>
              <a:t>4/29/19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4C616B-FECF-6044-8D62-71B0CADA7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7C348B-C504-A241-B94B-058B10A14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2574-F3B5-B340-A7DE-5D03511F0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24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6DC6F-71EA-5F4D-8085-1CB32040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5EAB67-2FAC-E946-9732-BC6FEAEB1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24EB-3609-D942-A72F-8BEB52C129D6}" type="datetimeFigureOut">
              <a:rPr lang="en-US" smtClean="0"/>
              <a:t>4/29/19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53F572-9D26-5841-8E54-AE76AD8A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E12FF-8E48-3249-BF7C-CEE0887B7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2574-F3B5-B340-A7DE-5D03511F0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4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D111AC-C42A-3B4E-9E02-CCC5E9EE2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24EB-3609-D942-A72F-8BEB52C129D6}" type="datetimeFigureOut">
              <a:rPr lang="en-US" smtClean="0"/>
              <a:t>4/29/19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6E30E4-C39C-0344-A204-708D162D1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6B563-EE12-024A-AD8C-EA2BCE6BF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2574-F3B5-B340-A7DE-5D03511F0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471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EF4D2-D648-914E-A594-B82BEBEF8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1D69C-8F15-2C4B-BBA2-330A74C4A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9125C0-E2A4-4347-AB1A-9AF160CC1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5B002-C3B3-4A4A-9370-D8E809AA4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24EB-3609-D942-A72F-8BEB52C129D6}" type="datetimeFigureOut">
              <a:rPr lang="en-US" smtClean="0"/>
              <a:t>4/29/19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EE0D71-F9C9-A94C-993E-34F4FB174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CDAC9-19BD-554E-B20A-5B017C4B8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2574-F3B5-B340-A7DE-5D03511F0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62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C593A-5CA2-C947-9D9C-EA48A4EFA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404614-37CC-D248-8AD9-35A047B3FA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5C09F0-8B31-FE44-8AC6-3F64CEB63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85A79-4922-E44F-89B8-B6BC4EC2F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24EB-3609-D942-A72F-8BEB52C129D6}" type="datetimeFigureOut">
              <a:rPr lang="en-US" smtClean="0"/>
              <a:t>4/29/19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EAAF12-1933-754F-B271-298420312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182BB-E012-4B43-A1D3-58BAA0934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2574-F3B5-B340-A7DE-5D03511F0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82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FA03DD-31DD-2743-8552-9C560ADDE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22C12-FA66-2544-BC80-C66F9BB89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BA707-1658-224F-8EAE-F2652E1078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A24EB-3609-D942-A72F-8BEB52C129D6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45E43-E4CA-C245-8BD3-7D728BD50B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D8B17-D062-C342-81E7-BB6FE1F260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E2574-F3B5-B340-A7DE-5D03511F0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711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C0954-9E5D-9F44-8606-67E1E883D4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IoT Project: Security Camera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D0EC5F-2FF3-DC45-8AE0-ADAB1CB0DE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Larry </a:t>
            </a:r>
            <a:r>
              <a:rPr lang="en-US" b="1" dirty="0" err="1"/>
              <a:t>okeke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7323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DBF89-3EEE-704C-97C9-E4AD8A68A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E3C86-2305-4C4A-BE5C-5B9E082FA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Rasperry</a:t>
            </a:r>
            <a:r>
              <a:rPr lang="en-US" dirty="0"/>
              <a:t> pi 3</a:t>
            </a:r>
          </a:p>
          <a:p>
            <a:r>
              <a:rPr lang="en-US" dirty="0"/>
              <a:t>Micro Sd card 32 </a:t>
            </a:r>
            <a:r>
              <a:rPr lang="en-US" dirty="0" err="1"/>
              <a:t>gb</a:t>
            </a:r>
            <a:endParaRPr lang="en-US" dirty="0"/>
          </a:p>
          <a:p>
            <a:r>
              <a:rPr lang="en-US" dirty="0"/>
              <a:t>Bread board</a:t>
            </a:r>
          </a:p>
          <a:p>
            <a:r>
              <a:rPr lang="en-US" dirty="0"/>
              <a:t>Pi-zero camera</a:t>
            </a:r>
          </a:p>
          <a:p>
            <a:r>
              <a:rPr lang="en-US" dirty="0"/>
              <a:t>Pi Cobbler</a:t>
            </a:r>
          </a:p>
          <a:p>
            <a:r>
              <a:rPr lang="en-US" dirty="0"/>
              <a:t>Door sensor</a:t>
            </a:r>
          </a:p>
          <a:p>
            <a:r>
              <a:rPr lang="en-US" dirty="0"/>
              <a:t>Pi power cable</a:t>
            </a:r>
          </a:p>
          <a:p>
            <a:r>
              <a:rPr lang="en-US" dirty="0"/>
              <a:t>Connecting wires</a:t>
            </a:r>
          </a:p>
        </p:txBody>
      </p:sp>
    </p:spTree>
    <p:extLst>
      <p:ext uri="{BB962C8B-B14F-4D97-AF65-F5344CB8AC3E}">
        <p14:creationId xmlns:p14="http://schemas.microsoft.com/office/powerpoint/2010/main" val="2038407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2FD90-DE9F-AA4F-9EF0-50B06A137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Software/Libraries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008CF-5C67-3D4B-9895-467301A33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Rasbian</a:t>
            </a:r>
            <a:endParaRPr lang="en-US" dirty="0"/>
          </a:p>
          <a:p>
            <a:r>
              <a:rPr lang="en-US" dirty="0"/>
              <a:t>Python 2 or 3</a:t>
            </a:r>
          </a:p>
          <a:p>
            <a:r>
              <a:rPr lang="en-US" dirty="0" err="1"/>
              <a:t>Imgur</a:t>
            </a:r>
            <a:r>
              <a:rPr lang="en-US" dirty="0"/>
              <a:t> API</a:t>
            </a:r>
          </a:p>
          <a:p>
            <a:r>
              <a:rPr lang="en-US" dirty="0"/>
              <a:t>Twilio API</a:t>
            </a:r>
          </a:p>
          <a:p>
            <a:r>
              <a:rPr lang="en-US" dirty="0" err="1"/>
              <a:t>Picamera</a:t>
            </a:r>
            <a:endParaRPr lang="en-US" dirty="0"/>
          </a:p>
          <a:p>
            <a:r>
              <a:rPr lang="en-US" dirty="0" err="1"/>
              <a:t>RPi.GPIO</a:t>
            </a:r>
            <a:endParaRPr lang="en-US" dirty="0"/>
          </a:p>
          <a:p>
            <a:r>
              <a:rPr lang="en-US" dirty="0" err="1"/>
              <a:t>Pyimgur</a:t>
            </a:r>
            <a:endParaRPr lang="en-US" dirty="0"/>
          </a:p>
          <a:p>
            <a:r>
              <a:rPr lang="en-US" dirty="0" err="1"/>
              <a:t>Twilio.rest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35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E35AF-2BBD-FF4C-AE21-EE31B9172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Live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10C41-7F71-7248-A16B-5C03FADB0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88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2F241-3896-6241-BB58-F37EE31CC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C0D8D-456E-C74C-A7FC-08A598529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had a set back installing </a:t>
            </a:r>
            <a:r>
              <a:rPr lang="en-US" dirty="0" err="1"/>
              <a:t>pyimgur</a:t>
            </a:r>
            <a:endParaRPr lang="en-US" dirty="0"/>
          </a:p>
          <a:p>
            <a:r>
              <a:rPr lang="en-US" dirty="0"/>
              <a:t> Configuring </a:t>
            </a:r>
            <a:r>
              <a:rPr lang="en-US" dirty="0" err="1"/>
              <a:t>imgur</a:t>
            </a:r>
            <a:r>
              <a:rPr lang="en-US" dirty="0"/>
              <a:t> to upload the images.</a:t>
            </a:r>
          </a:p>
        </p:txBody>
      </p:sp>
    </p:spTree>
    <p:extLst>
      <p:ext uri="{BB962C8B-B14F-4D97-AF65-F5344CB8AC3E}">
        <p14:creationId xmlns:p14="http://schemas.microsoft.com/office/powerpoint/2010/main" val="123770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AC402-0DA7-E442-AA9E-C13EB8A81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Improvements /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89CE5-4AC1-DA42-8886-1320DD275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It </a:t>
            </a:r>
            <a:r>
              <a:rPr lang="en-US" dirty="0"/>
              <a:t>runs a little bit slow. Would optimize it so it can be </a:t>
            </a:r>
            <a:r>
              <a:rPr lang="en-US" dirty="0" err="1"/>
              <a:t>realtime</a:t>
            </a:r>
            <a:r>
              <a:rPr lang="en-US" dirty="0"/>
              <a:t> fast.</a:t>
            </a:r>
          </a:p>
          <a:p>
            <a:r>
              <a:rPr lang="en-US" dirty="0"/>
              <a:t>I would add voice alert to it, fingerprint or passcode to verify if intruder owns residence else dial 911 on behalf of owner and notify owner/s of the </a:t>
            </a:r>
            <a:r>
              <a:rPr lang="en-US" dirty="0" err="1"/>
              <a:t>reasidence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4875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1310</TotalTime>
  <Words>120</Words>
  <Application>Microsoft Macintosh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IoT Project: Security Camera</vt:lpstr>
      <vt:lpstr>Hardware</vt:lpstr>
      <vt:lpstr>Software/Libraries</vt:lpstr>
      <vt:lpstr>Live Demo</vt:lpstr>
      <vt:lpstr>Challenges</vt:lpstr>
      <vt:lpstr>Improvements / 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Project:Security Camera</dc:title>
  <dc:creator>Adaizy couture</dc:creator>
  <cp:lastModifiedBy>Adaizy couture</cp:lastModifiedBy>
  <cp:revision>6</cp:revision>
  <dcterms:created xsi:type="dcterms:W3CDTF">2019-04-01T21:38:39Z</dcterms:created>
  <dcterms:modified xsi:type="dcterms:W3CDTF">2019-04-29T20:21:26Z</dcterms:modified>
</cp:coreProperties>
</file>