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125E-5E20-A94F-94F1-82AAA2E2A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18C6-DC3D-F040-9A07-7C2DC2FC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2B1E-9789-C243-8735-09014FF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84BA-706E-D444-84E6-E3D28B53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7180-1361-6E42-BB09-7964ABF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7EA4-9416-5D4E-A2B1-96531EB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54C9-46DC-2547-9CF8-082588A5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D194-97E6-0544-87C1-D83B2621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1174-7DE6-6845-A62D-9793D472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41A-713E-7543-87EA-162D642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54CD1-8371-BF43-9B75-39FEAAF13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2C98-A71D-1F4D-86EB-934DBE26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03C8-4FA0-6948-8B8B-4B19B90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558C-A8E1-9D4D-9718-259B47C3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1CBC-24A6-5E43-B7C1-F4020407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A511-46D1-DA44-AD03-BD44BEEE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6C6A-F689-C04A-9BA4-D3CA83C6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289A-F298-4444-8863-15FBF724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BA0A-16F5-CA4E-8EFF-DE5CAF71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57E0-2E63-584C-9164-29F8434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E2E-7CCD-124C-BAB6-FAAC1377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8ECD-C247-B247-B3B9-21C05462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63BE-D975-4F48-8E91-8C325D22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8810-BEB0-9743-8441-2AB3D37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9A0E-C825-3247-B6D5-5AA3D15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26E1-E9A3-E242-B225-5A99342E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623B-E925-7641-AAB4-165F204D6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468B-C255-DF48-B175-2A6A3EF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B8A3-62AF-F540-8772-D66CFAFF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28B9-5420-CF4F-B372-1F38FCA1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936E-CD30-8A42-8DF8-AEEC60F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E68-B350-D84D-A609-FEAB4BD2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B456-772D-9E42-9272-A62E5FD4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B8BE-8953-AC46-98B0-EF58472B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CD90D-9EEB-4E4A-8ECC-0A16C545C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90AC0-EB8E-9C4D-954E-47E98DE5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1D835-D615-1048-B497-CC500383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C616B-FECF-6044-8D62-71B0CAD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C348B-C504-A241-B94B-058B10A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C6F-71EA-5F4D-8085-1CB32040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EAB67-2FAC-E946-9732-BC6FEAEB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F572-9D26-5841-8E54-AE76AD8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E12FF-8E48-3249-BF7C-CEE0887B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111AC-C42A-3B4E-9E02-CCC5E9EE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E30E4-C39C-0344-A204-708D162D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B563-EE12-024A-AD8C-EA2BCE6B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F4D2-D648-914E-A594-B82BEBEF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D69C-8F15-2C4B-BBA2-330A74C4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125C0-E2A4-4347-AB1A-9AF160CC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B002-C3B3-4A4A-9370-D8E809A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E0D71-F9C9-A94C-993E-34F4FB1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DAC9-19BD-554E-B20A-5B017C4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593A-5CA2-C947-9D9C-EA48A4EF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04614-37CC-D248-8AD9-35A047B3F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09F0-8B31-FE44-8AC6-3F64CEB6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5A79-4922-E44F-89B8-B6BC4E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AF12-1933-754F-B271-29842031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82BB-E012-4B43-A1D3-58BAA093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03DD-31DD-2743-8552-9C560ADD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2C12-FA66-2544-BC80-C66F9BB8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A707-1658-224F-8EAE-F2652E107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E43-E4CA-C245-8BD3-7D728BD50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8B17-D062-C342-81E7-BB6FE1F26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0954-9E5D-9F44-8606-67E1E883D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IoT Project: Security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0EC5F-2FF3-DC45-8AE0-ADAB1CB0D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Larry </a:t>
            </a:r>
            <a:r>
              <a:rPr lang="en-US" b="1" dirty="0" err="1"/>
              <a:t>okeke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89-3EEE-704C-97C9-E4AD8A6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3C86-2305-4C4A-BE5C-5B9E082F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Rasperry</a:t>
            </a:r>
            <a:r>
              <a:rPr lang="en-US" dirty="0"/>
              <a:t> pi 3</a:t>
            </a:r>
          </a:p>
          <a:p>
            <a:r>
              <a:rPr lang="en-US" dirty="0"/>
              <a:t>Micro Sd card 32 </a:t>
            </a:r>
            <a:r>
              <a:rPr lang="en-US" dirty="0" err="1"/>
              <a:t>gb</a:t>
            </a:r>
            <a:endParaRPr lang="en-US" dirty="0"/>
          </a:p>
          <a:p>
            <a:r>
              <a:rPr lang="en-US" dirty="0"/>
              <a:t>Bread board</a:t>
            </a:r>
          </a:p>
          <a:p>
            <a:r>
              <a:rPr lang="en-US" dirty="0"/>
              <a:t>Pi-zero camera</a:t>
            </a:r>
          </a:p>
          <a:p>
            <a:r>
              <a:rPr lang="en-US" dirty="0"/>
              <a:t>Pi Cobbler</a:t>
            </a:r>
          </a:p>
          <a:p>
            <a:r>
              <a:rPr lang="en-US" dirty="0"/>
              <a:t>Door sensor</a:t>
            </a:r>
          </a:p>
          <a:p>
            <a:r>
              <a:rPr lang="en-US" dirty="0"/>
              <a:t>Pi power cable</a:t>
            </a:r>
          </a:p>
          <a:p>
            <a:r>
              <a:rPr lang="en-US" dirty="0"/>
              <a:t>Connecting wires</a:t>
            </a:r>
          </a:p>
        </p:txBody>
      </p:sp>
    </p:spTree>
    <p:extLst>
      <p:ext uri="{BB962C8B-B14F-4D97-AF65-F5344CB8AC3E}">
        <p14:creationId xmlns:p14="http://schemas.microsoft.com/office/powerpoint/2010/main" val="20384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D90-DE9F-AA4F-9EF0-50B06A13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08CF-5C67-3D4B-9895-467301A3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Rasbian</a:t>
            </a:r>
            <a:endParaRPr lang="en-US" dirty="0"/>
          </a:p>
          <a:p>
            <a:r>
              <a:rPr lang="en-US" dirty="0"/>
              <a:t>Python 2 or 3</a:t>
            </a:r>
          </a:p>
          <a:p>
            <a:r>
              <a:rPr lang="en-US" dirty="0" err="1"/>
              <a:t>Imgur</a:t>
            </a:r>
            <a:r>
              <a:rPr lang="en-US" dirty="0"/>
              <a:t> API</a:t>
            </a:r>
          </a:p>
          <a:p>
            <a:r>
              <a:rPr lang="en-US" dirty="0"/>
              <a:t>Twilio API</a:t>
            </a:r>
          </a:p>
          <a:p>
            <a:r>
              <a:rPr lang="en-US" dirty="0" err="1"/>
              <a:t>Picamera</a:t>
            </a:r>
            <a:endParaRPr lang="en-US" dirty="0"/>
          </a:p>
          <a:p>
            <a:r>
              <a:rPr lang="en-US" dirty="0" err="1"/>
              <a:t>RPi.GPIO</a:t>
            </a:r>
            <a:endParaRPr lang="en-US" dirty="0"/>
          </a:p>
          <a:p>
            <a:r>
              <a:rPr lang="en-US" dirty="0" err="1"/>
              <a:t>Pyimgur</a:t>
            </a:r>
            <a:endParaRPr lang="en-US" dirty="0"/>
          </a:p>
          <a:p>
            <a:r>
              <a:rPr lang="en-US" dirty="0" err="1"/>
              <a:t>Twilio.rest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35AF-2BBD-FF4C-AE21-EE31B91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C41-7F71-7248-A16B-5C03FADB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7D7-5BB5-384D-B036-882A7E27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Value/Benefit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39E4-2AFC-CC42-9269-B2B29A15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security cost ranges from $15 to $100 a month compared to an average one-time cost of $90</a:t>
            </a:r>
          </a:p>
          <a:p>
            <a:r>
              <a:rPr lang="en-US" dirty="0"/>
              <a:t>Text </a:t>
            </a:r>
            <a:r>
              <a:rPr lang="en-US" dirty="0" err="1"/>
              <a:t>msg</a:t>
            </a:r>
            <a:r>
              <a:rPr lang="en-US" dirty="0"/>
              <a:t> service provider is cheap and you can always change to a cheaper </a:t>
            </a:r>
            <a:r>
              <a:rPr lang="en-US" dirty="0" err="1"/>
              <a:t>sms</a:t>
            </a:r>
            <a:r>
              <a:rPr lang="en-US" dirty="0"/>
              <a:t> service provider whenever u want to or even write your own using </a:t>
            </a:r>
            <a:r>
              <a:rPr lang="en-US" dirty="0" err="1"/>
              <a:t>php</a:t>
            </a:r>
            <a:r>
              <a:rPr lang="en-US" dirty="0"/>
              <a:t> and run it on a web server. Charges may vary per cellphone carrier</a:t>
            </a:r>
          </a:p>
          <a:p>
            <a:r>
              <a:rPr lang="en-US" dirty="0"/>
              <a:t>The coding is very easy and not complicated so you can easily add more functionality to your home.</a:t>
            </a:r>
          </a:p>
          <a:p>
            <a:r>
              <a:rPr lang="en-US" dirty="0"/>
              <a:t>Response time of camera and door sensor to send </a:t>
            </a:r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/>
              <a:t>when activated </a:t>
            </a:r>
            <a:r>
              <a:rPr lang="en-US" dirty="0"/>
              <a:t>is relatively fast.</a:t>
            </a:r>
          </a:p>
        </p:txBody>
      </p:sp>
    </p:spTree>
    <p:extLst>
      <p:ext uri="{BB962C8B-B14F-4D97-AF65-F5344CB8AC3E}">
        <p14:creationId xmlns:p14="http://schemas.microsoft.com/office/powerpoint/2010/main" val="10487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241-3896-6241-BB58-F37EE31C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0D8D-456E-C74C-A7FC-08A59852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set back installing </a:t>
            </a:r>
            <a:r>
              <a:rPr lang="en-US" dirty="0" err="1"/>
              <a:t>pyimgur</a:t>
            </a:r>
            <a:r>
              <a:rPr lang="en-US" dirty="0"/>
              <a:t> – very weird.</a:t>
            </a:r>
          </a:p>
          <a:p>
            <a:r>
              <a:rPr lang="en-US" dirty="0"/>
              <a:t> Configuring </a:t>
            </a:r>
            <a:r>
              <a:rPr lang="en-US" dirty="0" err="1"/>
              <a:t>imgur</a:t>
            </a:r>
            <a:r>
              <a:rPr lang="en-US" dirty="0"/>
              <a:t> to upload the images and </a:t>
            </a:r>
            <a:r>
              <a:rPr lang="en-US" dirty="0" err="1"/>
              <a:t>piCAmera</a:t>
            </a:r>
            <a:r>
              <a:rPr lang="en-US" dirty="0"/>
              <a:t>() took me an unnecessary 30 minutes to figure out why I got the errors I got when I ran my program even though from </a:t>
            </a:r>
            <a:r>
              <a:rPr lang="en-US" dirty="0" err="1"/>
              <a:t>piCamera</a:t>
            </a:r>
            <a:r>
              <a:rPr lang="en-US" dirty="0"/>
              <a:t> I imported </a:t>
            </a:r>
            <a:r>
              <a:rPr lang="en-US" dirty="0" err="1"/>
              <a:t>picamera</a:t>
            </a:r>
            <a:r>
              <a:rPr lang="en-US" dirty="0"/>
              <a:t>. I finally had to go with “import </a:t>
            </a:r>
            <a:r>
              <a:rPr lang="en-US" dirty="0" err="1"/>
              <a:t>picamera</a:t>
            </a:r>
            <a:r>
              <a:rPr lang="en-US" dirty="0"/>
              <a:t>” instead of “from </a:t>
            </a:r>
            <a:r>
              <a:rPr lang="en-US" dirty="0" err="1"/>
              <a:t>PiCamera</a:t>
            </a:r>
            <a:r>
              <a:rPr lang="en-US" dirty="0"/>
              <a:t> import </a:t>
            </a:r>
            <a:r>
              <a:rPr lang="en-US" dirty="0" err="1"/>
              <a:t>picamera</a:t>
            </a:r>
            <a:r>
              <a:rPr lang="en-US" dirty="0"/>
              <a:t>” – it’s not deprecated between.</a:t>
            </a:r>
          </a:p>
        </p:txBody>
      </p:sp>
    </p:spTree>
    <p:extLst>
      <p:ext uri="{BB962C8B-B14F-4D97-AF65-F5344CB8AC3E}">
        <p14:creationId xmlns:p14="http://schemas.microsoft.com/office/powerpoint/2010/main" val="1237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402-0DA7-E442-AA9E-C13EB8A8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Improvements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9CE5-4AC1-DA42-8886-1320DD27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mobile app so owner can turn on/off camera/ sensor when not needed.</a:t>
            </a:r>
          </a:p>
          <a:p>
            <a:r>
              <a:rPr lang="en-US" dirty="0"/>
              <a:t>Would integrate AI deep learning facial recognition where image would be annotated and processed to predict if the faces captured are recognized original residents or permitted guests else...</a:t>
            </a:r>
          </a:p>
          <a:p>
            <a:r>
              <a:rPr lang="en-US" dirty="0"/>
              <a:t>Fingerprinting or passcode to verify if intruder has authorization to trespass. I would add voice alert to announce welcome if camera captures a face or goodbye if it captures anything else other than a face. Or announce to the intruder to leave premises in a set time else the the police would be notified (on the behalf of owner and notify owner/s of the residence).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347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IoT Project: Security Camera</vt:lpstr>
      <vt:lpstr>Hardware</vt:lpstr>
      <vt:lpstr>Software/Libraries</vt:lpstr>
      <vt:lpstr>Live Demo</vt:lpstr>
      <vt:lpstr>Value/Benefit</vt:lpstr>
      <vt:lpstr>Challenges</vt:lpstr>
      <vt:lpstr>Improvements /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Project:Security Camera</dc:title>
  <dc:creator>Adaizy couture</dc:creator>
  <cp:lastModifiedBy>Adaizy couture</cp:lastModifiedBy>
  <cp:revision>12</cp:revision>
  <dcterms:created xsi:type="dcterms:W3CDTF">2019-04-01T21:38:39Z</dcterms:created>
  <dcterms:modified xsi:type="dcterms:W3CDTF">2019-04-29T23:04:48Z</dcterms:modified>
</cp:coreProperties>
</file>