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78677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시퀀스 다이어그램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11572"/>
              </p:ext>
            </p:extLst>
          </p:nvPr>
        </p:nvGraphicFramePr>
        <p:xfrm>
          <a:off x="838198" y="1825624"/>
          <a:ext cx="10208344" cy="40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 권한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UI / </a:t>
            </a:r>
            <a:r>
              <a:rPr lang="ko-KR" altLang="en-US" dirty="0" smtClean="0"/>
              <a:t>기능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2" y="1712422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66965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MBT-M-001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성격 유형 소개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소개팅 매칭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테스트 버튼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 /</a:t>
                      </a:r>
                      <a:r>
                        <a:rPr lang="en-US" altLang="ko-KR" sz="1400" baseline="0" dirty="0" smtClean="0"/>
                        <a:t> PW </a:t>
                      </a:r>
                      <a:r>
                        <a:rPr lang="ko-KR" altLang="en-US" sz="1400" baseline="0" dirty="0" smtClean="0"/>
                        <a:t>입력 </a:t>
                      </a:r>
                      <a:r>
                        <a:rPr lang="en-US" altLang="ko-KR" sz="1400" baseline="0" dirty="0" smtClean="0"/>
                        <a:t>&gt;&gt; </a:t>
                      </a:r>
                      <a:r>
                        <a:rPr lang="ko-KR" altLang="en-US" sz="1400" baseline="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MBT-C-001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정보 확인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수정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일부 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비공개 여부 설정 가능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회원 탈퇴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직업 추천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동일 </a:t>
                      </a:r>
                      <a:r>
                        <a:rPr lang="en-US" altLang="ko-KR" sz="1400" baseline="0" dirty="0" smtClean="0"/>
                        <a:t>MBTI </a:t>
                      </a:r>
                      <a:r>
                        <a:rPr lang="ko-KR" altLang="en-US" sz="1400" baseline="0" dirty="0" smtClean="0"/>
                        <a:t>유형 유명인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검사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테스트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검사 다시 하기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소개팅 매칭하기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소개팅 매칭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채팅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</a:t>
                      </a:r>
                      <a:r>
                        <a:rPr lang="ko-KR" altLang="en-US" sz="1400" dirty="0" err="1" smtClean="0"/>
                        <a:t>채팅창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0" y="1479338"/>
            <a:ext cx="6255329" cy="5305891"/>
          </a:xfrm>
        </p:spPr>
      </p:pic>
      <p:sp>
        <p:nvSpPr>
          <p:cNvPr id="3" name="직사각형 2"/>
          <p:cNvSpPr/>
          <p:nvPr/>
        </p:nvSpPr>
        <p:spPr>
          <a:xfrm>
            <a:off x="4086226" y="1318422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77173" y="1318421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147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MBTI</vt:lpstr>
      <vt:lpstr>INDEX Part1</vt:lpstr>
      <vt:lpstr>개정 이력</vt:lpstr>
      <vt:lpstr>PowerPoint 프레젠테이션</vt:lpstr>
      <vt:lpstr>INDEX Part2</vt:lpstr>
      <vt:lpstr>PowerPoint 프레젠테이션</vt:lpstr>
      <vt:lpstr>PowerPoint 프레젠테이션</vt:lpstr>
      <vt:lpstr>순서도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31</cp:revision>
  <dcterms:created xsi:type="dcterms:W3CDTF">2024-01-02T00:01:00Z</dcterms:created>
  <dcterms:modified xsi:type="dcterms:W3CDTF">2024-01-03T03:44:51Z</dcterms:modified>
</cp:coreProperties>
</file>