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93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45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68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81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61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37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55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50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20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33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4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77B7-6D08-41C6-9F10-ED8C3AB05C88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70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57374"/>
          </a:xfrm>
        </p:spPr>
        <p:txBody>
          <a:bodyPr/>
          <a:lstStyle/>
          <a:p>
            <a:r>
              <a:rPr lang="en-US" altLang="ko-KR" dirty="0" smtClean="0"/>
              <a:t>MBTI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678677"/>
              </p:ext>
            </p:extLst>
          </p:nvPr>
        </p:nvGraphicFramePr>
        <p:xfrm>
          <a:off x="3643085" y="3044855"/>
          <a:ext cx="4905829" cy="1788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4309">
                  <a:extLst>
                    <a:ext uri="{9D8B030D-6E8A-4147-A177-3AD203B41FA5}">
                      <a16:colId xmlns:a16="http://schemas.microsoft.com/office/drawing/2014/main" val="933487961"/>
                    </a:ext>
                  </a:extLst>
                </a:gridCol>
                <a:gridCol w="3271520">
                  <a:extLst>
                    <a:ext uri="{9D8B030D-6E8A-4147-A177-3AD203B41FA5}">
                      <a16:colId xmlns:a16="http://schemas.microsoft.com/office/drawing/2014/main" val="2090919731"/>
                    </a:ext>
                  </a:extLst>
                </a:gridCol>
              </a:tblGrid>
              <a:tr h="4471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112146"/>
                  </a:ext>
                </a:extLst>
              </a:tr>
              <a:tr h="4471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459649"/>
                  </a:ext>
                </a:extLst>
              </a:tr>
              <a:tr h="4471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소속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871874"/>
                  </a:ext>
                </a:extLst>
              </a:tr>
              <a:tr h="4471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331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21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849983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 HISTORY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 MENU STRUCTURE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 FLOW CHART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 STORY BOARD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044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HISTORY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3011572"/>
              </p:ext>
            </p:extLst>
          </p:nvPr>
        </p:nvGraphicFramePr>
        <p:xfrm>
          <a:off x="838198" y="1825624"/>
          <a:ext cx="10208344" cy="40442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0755">
                  <a:extLst>
                    <a:ext uri="{9D8B030D-6E8A-4147-A177-3AD203B41FA5}">
                      <a16:colId xmlns:a16="http://schemas.microsoft.com/office/drawing/2014/main" val="933487961"/>
                    </a:ext>
                  </a:extLst>
                </a:gridCol>
                <a:gridCol w="1415845">
                  <a:extLst>
                    <a:ext uri="{9D8B030D-6E8A-4147-A177-3AD203B41FA5}">
                      <a16:colId xmlns:a16="http://schemas.microsoft.com/office/drawing/2014/main" val="2090919731"/>
                    </a:ext>
                  </a:extLst>
                </a:gridCol>
                <a:gridCol w="5412660">
                  <a:extLst>
                    <a:ext uri="{9D8B030D-6E8A-4147-A177-3AD203B41FA5}">
                      <a16:colId xmlns:a16="http://schemas.microsoft.com/office/drawing/2014/main" val="2716439229"/>
                    </a:ext>
                  </a:extLst>
                </a:gridCol>
                <a:gridCol w="1519084">
                  <a:extLst>
                    <a:ext uri="{9D8B030D-6E8A-4147-A177-3AD203B41FA5}">
                      <a16:colId xmlns:a16="http://schemas.microsoft.com/office/drawing/2014/main" val="3769903971"/>
                    </a:ext>
                  </a:extLst>
                </a:gridCol>
              </a:tblGrid>
              <a:tr h="808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Version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Author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12146"/>
                  </a:ext>
                </a:extLst>
              </a:tr>
              <a:tr h="8088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459649"/>
                  </a:ext>
                </a:extLst>
              </a:tr>
              <a:tr h="8088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871874"/>
                  </a:ext>
                </a:extLst>
              </a:tr>
              <a:tr h="8088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513588"/>
                  </a:ext>
                </a:extLst>
              </a:tr>
              <a:tr h="8088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331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00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8" y="437483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MENU STRUCTURE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48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8" y="437483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LIST of SCREEN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44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8" y="437483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97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8" y="437483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FLOWCHART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427418"/>
            <a:ext cx="6255329" cy="5305891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619" y="1339272"/>
            <a:ext cx="4210069" cy="551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6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29</Words>
  <Application>Microsoft Office PowerPoint</Application>
  <PresentationFormat>와이드스크린</PresentationFormat>
  <Paragraphs>22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MBTI</vt:lpstr>
      <vt:lpstr>INDEX</vt:lpstr>
      <vt:lpstr>HISTORY</vt:lpstr>
      <vt:lpstr>MENU STRUCTURE</vt:lpstr>
      <vt:lpstr>LIST of SCREEN</vt:lpstr>
      <vt:lpstr>설계</vt:lpstr>
      <vt:lpstr>FLOWCHART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MBTI</dc:title>
  <dc:creator>FullName</dc:creator>
  <cp:lastModifiedBy>FullName</cp:lastModifiedBy>
  <cp:revision>4</cp:revision>
  <dcterms:created xsi:type="dcterms:W3CDTF">2024-01-02T00:01:00Z</dcterms:created>
  <dcterms:modified xsi:type="dcterms:W3CDTF">2024-01-02T00:20:51Z</dcterms:modified>
</cp:coreProperties>
</file>