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F047B-CCEA-4A29-853A-04C9A5070CC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83EA4-0B49-4A99-9864-A23C4170B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pages:</a:t>
            </a:r>
            <a:r>
              <a:rPr lang="ko-KR" altLang="en-US" dirty="0"/>
              <a:t> </a:t>
            </a:r>
            <a:r>
              <a:rPr lang="en-US" altLang="ko-KR" dirty="0"/>
              <a:t>https://learn.adafruit.com/dht/connecting-to-a-dhtxx-sensor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83EA4-0B49-4A99-9864-A23C4170B5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C2B1-DF25-04AD-1C76-D9D54AF17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5E643-8A88-B32B-77D5-49A49B71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9CA4C-02E3-A200-777C-34438E85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E4682-C4F1-8531-6530-DBC4CC44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8E15D-F332-F9F0-24ED-7940C3BE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CD7A6-0773-5A1F-68A6-1ADEF619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B51DA-120A-48FE-06B1-C9AECD38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7F9B3-2A10-BB9F-0BC6-17902FE1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D479B-9640-0F1E-5CAC-04BE8BA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143C5-9CAF-3BAD-086C-B83A20D0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26036-2C9F-7C4C-C5AB-3F5CE442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47CB8-532C-D7BB-77DE-EEE5AE1C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25ED6-05B0-DCB1-059B-6F6E1E14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2B598-5D4C-1649-F62B-1BF881CC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AC2C7-4582-47D1-332C-B66587D7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1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7F296-0145-E152-9A83-8EE1678C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7D139-FB58-DCF9-0A53-ACEAF833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18BCB-7FDC-E128-69C8-EA083AB1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35EA8-37F1-5E01-D80C-BBD5EA5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CB664-FC96-E0D3-1E16-DA1651FB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3B6C-C01A-FCF4-3B93-9F4FA41B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A07C1-AD0E-637B-F535-5CDDF6F7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16974-C30D-7F99-CFDA-8C2E3A60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DCB24-970C-C70F-7A35-05E0C33A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39C5-13EB-67BD-4ED8-9866F86A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2065-243D-E9B0-C0B4-D96B7795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0949-C47B-AB46-2241-0E8E2D37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2CDEC-C24B-A574-0306-49987254E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0613A-D61F-4754-3D40-C0FFCC33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AC372-59A3-9270-5BEC-336498FE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612B0-2AB2-6F9A-F2BD-58908A10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D2CEF-9953-0645-8809-BE910112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0A634-B3BC-A8D1-BD25-88DA96F4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C8163-2F54-54D0-8FAB-160DB0F90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B6F46-6F05-6B38-7437-4821A7076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BDC31-7DD6-1A2B-976D-BC9BFE4C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5036-DB42-124B-2696-239E622F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25B87A-112F-7DE4-87F1-C7CCE630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1E7E6-8B77-AFD9-A0C7-016B1D97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BD9B-6B6D-3377-F609-42D481FA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26909C-58DF-ED08-248F-90A5E533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B00EC-9375-7508-DC74-10C0EC33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69A5B-E017-0A35-B2D1-0D1E8056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5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3FC23-6268-223E-B311-656A0AA9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1AFE2F-C13B-E826-AEAF-A7E0F03E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A82C56-2842-F157-A5B1-70AE1748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0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C5A3-B330-40E8-FFEE-C128552B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087F-2DB0-66A2-F92A-425C018E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96785-042D-950D-3FDE-C6552458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F410A-33A1-BA49-4328-42DF3EDD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89772-C6D5-C78A-ABA9-7054731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8EDEB-2750-1374-D62D-7B950ED8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56CAE-5DE0-FA6D-519F-A2C65365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EF07DE-1E4C-7279-8A0D-FF35CF95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EB6BD-2E67-0601-EF04-7D6896D70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05790-3680-01AE-E201-25A71E92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0C72B-5522-4F8E-25D6-589961FC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B8059-8905-4B72-5EA0-08301AE4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3AB49B-A251-72DA-9EA6-A32742AA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682FC-CA2C-8593-5B34-A7DA0A13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5AF34-11AF-4AD5-9EFA-2EA621EF6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4578-F9C6-4E16-9DF7-95969095EF8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BE002-21C1-9302-6539-9F2E73A05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40398-D2E5-257C-6F28-ED5E665A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0539-9BB8-4BAC-A992-3183800A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EDC1F-AA48-A121-9342-7F41DDC66FD8}"/>
              </a:ext>
            </a:extLst>
          </p:cNvPr>
          <p:cNvSpPr txBox="1"/>
          <p:nvPr/>
        </p:nvSpPr>
        <p:spPr>
          <a:xfrm>
            <a:off x="0" y="78658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아누이노</a:t>
            </a:r>
            <a:r>
              <a:rPr lang="ko-KR" altLang="en-US" dirty="0"/>
              <a:t>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4DB9F0-75B7-D0BA-EEEA-4863027B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" y="447990"/>
            <a:ext cx="5774935" cy="25798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8BF5C7-9FB7-88EB-E1EA-62740894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" y="3136475"/>
            <a:ext cx="5309043" cy="30039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CAF7F7D-5DB3-60D5-45DA-940ECF348D31}"/>
              </a:ext>
            </a:extLst>
          </p:cNvPr>
          <p:cNvSpPr/>
          <p:nvPr/>
        </p:nvSpPr>
        <p:spPr>
          <a:xfrm>
            <a:off x="3549445" y="4198374"/>
            <a:ext cx="1730478" cy="403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1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574DDC-D88C-5CBB-872A-8AF63D4A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89" y="1640632"/>
            <a:ext cx="7109039" cy="35767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E0FB5A-A471-9848-C271-7A1AFC8974B5}"/>
              </a:ext>
            </a:extLst>
          </p:cNvPr>
          <p:cNvSpPr/>
          <p:nvPr/>
        </p:nvSpPr>
        <p:spPr>
          <a:xfrm>
            <a:off x="2379089" y="2146293"/>
            <a:ext cx="314950" cy="29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8C3F0-5BD0-E906-CC19-CC991409C9D4}"/>
              </a:ext>
            </a:extLst>
          </p:cNvPr>
          <p:cNvSpPr txBox="1"/>
          <p:nvPr/>
        </p:nvSpPr>
        <p:spPr>
          <a:xfrm>
            <a:off x="2379089" y="1317467"/>
            <a:ext cx="1809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컴파일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오류확인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22DD-D2F9-E7C7-C2BF-E6AAE0BAA4AC}"/>
              </a:ext>
            </a:extLst>
          </p:cNvPr>
          <p:cNvSpPr txBox="1"/>
          <p:nvPr/>
        </p:nvSpPr>
        <p:spPr>
          <a:xfrm>
            <a:off x="4660172" y="1317467"/>
            <a:ext cx="1809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아두이노로</a:t>
            </a:r>
            <a:r>
              <a:rPr lang="ko-KR" altLang="en-US" sz="1500" dirty="0"/>
              <a:t> 업로드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5156AE-B77B-CC81-E3A5-81E3C71FDC3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4039" y="1640632"/>
            <a:ext cx="589618" cy="417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0EC63B-48D9-F76A-38E8-F2F397546251}"/>
              </a:ext>
            </a:extLst>
          </p:cNvPr>
          <p:cNvSpPr/>
          <p:nvPr/>
        </p:nvSpPr>
        <p:spPr>
          <a:xfrm>
            <a:off x="2673898" y="2146293"/>
            <a:ext cx="314950" cy="29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27F156-22F1-6B0A-05CC-EC7F7B5DB0A8}"/>
              </a:ext>
            </a:extLst>
          </p:cNvPr>
          <p:cNvCxnSpPr>
            <a:cxnSpLocks/>
          </p:cNvCxnSpPr>
          <p:nvPr/>
        </p:nvCxnSpPr>
        <p:spPr>
          <a:xfrm flipH="1">
            <a:off x="2988848" y="1640632"/>
            <a:ext cx="2556545" cy="417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6F139-AF19-694C-CF53-853F941AEF0F}"/>
              </a:ext>
            </a:extLst>
          </p:cNvPr>
          <p:cNvSpPr txBox="1"/>
          <p:nvPr/>
        </p:nvSpPr>
        <p:spPr>
          <a:xfrm>
            <a:off x="147484" y="176981"/>
            <a:ext cx="1040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C7F9B4-7B4A-BED9-CA46-3706F714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3" y="646978"/>
            <a:ext cx="5716331" cy="5296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DBD86-F43F-D480-A41E-D7D2F6D6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63" y="1765514"/>
            <a:ext cx="5068955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CCAFC-B0AF-C962-1B05-17E5DE281E5B}"/>
              </a:ext>
            </a:extLst>
          </p:cNvPr>
          <p:cNvSpPr txBox="1"/>
          <p:nvPr/>
        </p:nvSpPr>
        <p:spPr>
          <a:xfrm>
            <a:off x="0" y="98323"/>
            <a:ext cx="86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  <a:r>
              <a:rPr lang="en-US" altLang="ko-KR" dirty="0"/>
              <a:t>(DHT11 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0" name="Picture 6" descr="디바이스마트,MCU보드/전자키트 &gt; 센서모듈 &gt; 온도/습도 &gt; 온습도겸용,SZH,DHT11 미니 온습도 센서모듈 [SZH-EK077],DHT11 센서를 장착한 온습도 센서모듈입니다. 저전력이며, 오랜 사용에도 안정적이고 보정된 디지털 신호를 출력합니다.">
            <a:extLst>
              <a:ext uri="{FF2B5EF4-FFF2-40B4-BE49-F238E27FC236}">
                <a16:creationId xmlns:a16="http://schemas.microsoft.com/office/drawing/2014/main" id="{A5A4365B-9F89-B104-A55D-E5B9F22E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6" y="11162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E21B36-CA3B-48D4-94CB-993BC754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58" y="1151529"/>
            <a:ext cx="1873461" cy="2198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2D4B4-AFA9-72E1-4201-92F089636EC1}"/>
              </a:ext>
            </a:extLst>
          </p:cNvPr>
          <p:cNvSpPr txBox="1"/>
          <p:nvPr/>
        </p:nvSpPr>
        <p:spPr>
          <a:xfrm>
            <a:off x="4682613" y="1157749"/>
            <a:ext cx="4451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제품사양 정격 전압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: +5 V (3.5V~5.5VDC)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온도 범위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: 0°C - 50 °C ± 2 °C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습도 범위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: 20% - 90% RH ± 5%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보드 사이즈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: 16mm X 19mm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19F8C2-EC68-1965-DCBE-291D9362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96" y="3586952"/>
            <a:ext cx="5578323" cy="25300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FF9DE0-266C-FB31-992F-D73953F65835}"/>
              </a:ext>
            </a:extLst>
          </p:cNvPr>
          <p:cNvSpPr txBox="1"/>
          <p:nvPr/>
        </p:nvSpPr>
        <p:spPr>
          <a:xfrm>
            <a:off x="491613" y="599768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스펙 및 도면</a:t>
            </a:r>
          </a:p>
        </p:txBody>
      </p:sp>
    </p:spTree>
    <p:extLst>
      <p:ext uri="{BB962C8B-B14F-4D97-AF65-F5344CB8AC3E}">
        <p14:creationId xmlns:p14="http://schemas.microsoft.com/office/powerpoint/2010/main" val="27646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8C2FBE-65FB-778B-A1AC-CD373CC3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56" y="1663432"/>
            <a:ext cx="8657070" cy="4298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C653B-D854-C9E4-C57A-59898549E3B4}"/>
              </a:ext>
            </a:extLst>
          </p:cNvPr>
          <p:cNvSpPr txBox="1"/>
          <p:nvPr/>
        </p:nvSpPr>
        <p:spPr>
          <a:xfrm>
            <a:off x="491613" y="599768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회로도</a:t>
            </a:r>
          </a:p>
        </p:txBody>
      </p:sp>
    </p:spTree>
    <p:extLst>
      <p:ext uri="{BB962C8B-B14F-4D97-AF65-F5344CB8AC3E}">
        <p14:creationId xmlns:p14="http://schemas.microsoft.com/office/powerpoint/2010/main" val="32838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5D7766-8046-1650-964D-2B8F6251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8" y="734961"/>
            <a:ext cx="5418290" cy="3002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B6C3A-AF2E-70C1-3F79-FC585A2567DD}"/>
              </a:ext>
            </a:extLst>
          </p:cNvPr>
          <p:cNvSpPr txBox="1"/>
          <p:nvPr/>
        </p:nvSpPr>
        <p:spPr>
          <a:xfrm>
            <a:off x="194648" y="297268"/>
            <a:ext cx="244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다운로드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5D3487-2716-BF00-7077-68F60BD22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767" y="862411"/>
            <a:ext cx="5631136" cy="31557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84CD5D-59C3-382D-5AD4-72920955C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54" y="4018134"/>
            <a:ext cx="4861981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3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80B5C7-EBE8-6641-B9C1-A08049DE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26" y="672914"/>
            <a:ext cx="7782148" cy="6241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200685-D2C2-5EDE-FD18-07D01222595B}"/>
              </a:ext>
            </a:extLst>
          </p:cNvPr>
          <p:cNvSpPr txBox="1"/>
          <p:nvPr/>
        </p:nvSpPr>
        <p:spPr>
          <a:xfrm>
            <a:off x="245807" y="30358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25191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83</Words>
  <Application>Microsoft Office PowerPoint</Application>
  <PresentationFormat>와이드스크린</PresentationFormat>
  <Paragraphs>15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전상현</dc:creator>
  <cp:lastModifiedBy>전상현</cp:lastModifiedBy>
  <cp:revision>18</cp:revision>
  <dcterms:created xsi:type="dcterms:W3CDTF">2022-09-14T07:54:20Z</dcterms:created>
  <dcterms:modified xsi:type="dcterms:W3CDTF">2022-09-14T08:47:42Z</dcterms:modified>
</cp:coreProperties>
</file>