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Проект </a:t>
            </a:r>
            <a:r>
              <a:rPr lang="en-US" sz="6600" dirty="0" err="1" smtClean="0"/>
              <a:t>PyQt</a:t>
            </a:r>
            <a:r>
              <a:rPr lang="en-US" sz="6600" dirty="0" smtClean="0"/>
              <a:t>. </a:t>
            </a:r>
            <a:r>
              <a:rPr lang="en-US" sz="6600" dirty="0" err="1" smtClean="0"/>
              <a:t>PhotoEditor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Потапова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4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5168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Идея проекта </a:t>
            </a:r>
            <a:r>
              <a:rPr lang="ru-RU" dirty="0" smtClean="0"/>
              <a:t>предельно проста: обработка фотографии.</a:t>
            </a:r>
          </a:p>
          <a:p>
            <a:pPr marL="0" indent="0">
              <a:buNone/>
            </a:pPr>
            <a:r>
              <a:rPr lang="ru-RU" dirty="0" smtClean="0"/>
              <a:t>Фоторедактор может выполнять следующие </a:t>
            </a: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Наложение фильтра</a:t>
            </a:r>
          </a:p>
          <a:p>
            <a:r>
              <a:rPr lang="ru-RU" dirty="0" smtClean="0"/>
              <a:t>Поворот фотографии вправо/влево</a:t>
            </a:r>
          </a:p>
          <a:p>
            <a:r>
              <a:rPr lang="ru-RU" dirty="0" smtClean="0"/>
              <a:t>Отразить по горизонтали/вертикали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245" t="17002" r="29197" b="23709"/>
          <a:stretch/>
        </p:blipFill>
        <p:spPr>
          <a:xfrm>
            <a:off x="4181303" y="3424428"/>
            <a:ext cx="3840480" cy="308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7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состоит из 3 классов:</a:t>
            </a:r>
          </a:p>
          <a:p>
            <a:r>
              <a:rPr lang="ru-RU" b="1" dirty="0" smtClean="0"/>
              <a:t>Класс </a:t>
            </a:r>
            <a:r>
              <a:rPr lang="en-US" b="1" dirty="0" smtClean="0"/>
              <a:t>Window1 </a:t>
            </a:r>
            <a:r>
              <a:rPr lang="en-US" dirty="0"/>
              <a:t>–</a:t>
            </a:r>
            <a:r>
              <a:rPr lang="en-US" b="1" dirty="0" smtClean="0"/>
              <a:t> </a:t>
            </a:r>
            <a:r>
              <a:rPr lang="ru-RU" b="1" dirty="0" smtClean="0"/>
              <a:t> начального окна</a:t>
            </a:r>
            <a:r>
              <a:rPr lang="ru-RU" dirty="0" smtClean="0"/>
              <a:t>. Выбор изображения</a:t>
            </a:r>
          </a:p>
          <a:p>
            <a:r>
              <a:rPr lang="ru-RU" b="1" dirty="0" smtClean="0"/>
              <a:t>Класс</a:t>
            </a:r>
            <a:r>
              <a:rPr lang="en-US" b="1" dirty="0" smtClean="0"/>
              <a:t> Window2 </a:t>
            </a:r>
            <a:r>
              <a:rPr lang="en-US" dirty="0"/>
              <a:t>–</a:t>
            </a:r>
            <a:r>
              <a:rPr lang="ru-RU" b="1" dirty="0" smtClean="0"/>
              <a:t> окна самого редактора</a:t>
            </a:r>
            <a:r>
              <a:rPr lang="ru-RU" dirty="0" smtClean="0"/>
              <a:t>. В данном окне идёт процесс обработки</a:t>
            </a:r>
          </a:p>
          <a:p>
            <a:r>
              <a:rPr lang="ru-RU" b="1" dirty="0" smtClean="0"/>
              <a:t>Класс </a:t>
            </a:r>
            <a:r>
              <a:rPr lang="en-US" b="1" dirty="0" smtClean="0"/>
              <a:t>Window3 – </a:t>
            </a:r>
            <a:r>
              <a:rPr lang="ru-RU" b="1" dirty="0" smtClean="0"/>
              <a:t>окна загрузки результата</a:t>
            </a:r>
            <a:r>
              <a:rPr lang="ru-RU" dirty="0" smtClean="0"/>
              <a:t>. На самом деле результат уже сохранён на компьютер, а это окно является имитацией загрузки :0</a:t>
            </a:r>
          </a:p>
          <a:p>
            <a:pPr marL="0" indent="0">
              <a:buNone/>
            </a:pPr>
            <a:r>
              <a:rPr lang="ru-RU" dirty="0" smtClean="0"/>
              <a:t>Использовались библиотеки: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Pillow</a:t>
            </a:r>
          </a:p>
          <a:p>
            <a:r>
              <a:rPr lang="en-US" dirty="0" smtClean="0"/>
              <a:t>PyQt5</a:t>
            </a:r>
          </a:p>
        </p:txBody>
      </p:sp>
    </p:spTree>
    <p:extLst>
      <p:ext uri="{BB962C8B-B14F-4D97-AF65-F5344CB8AC3E}">
        <p14:creationId xmlns:p14="http://schemas.microsoft.com/office/powerpoint/2010/main" val="357654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4453" y="465512"/>
            <a:ext cx="7315200" cy="40146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вышел довольно неплохим, но он очень прост. В дальнейшем возможно программа будет развиваться в плане добавления новых функций и улучшения интерфейса (добавлю красоты:3).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213" t="17329" r="29157" b="23619"/>
          <a:stretch/>
        </p:blipFill>
        <p:spPr>
          <a:xfrm>
            <a:off x="3458094" y="3901499"/>
            <a:ext cx="2614929" cy="2086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245" t="17002" r="29197" b="23709"/>
          <a:stretch/>
        </p:blipFill>
        <p:spPr>
          <a:xfrm>
            <a:off x="6270328" y="3895905"/>
            <a:ext cx="2606820" cy="2091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9169" t="17428" r="29292" b="23998"/>
          <a:stretch/>
        </p:blipFill>
        <p:spPr>
          <a:xfrm>
            <a:off x="9074453" y="3897722"/>
            <a:ext cx="2635135" cy="209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6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2574" y="2962763"/>
            <a:ext cx="6760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2567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92</TotalTime>
  <Words>121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Рамка</vt:lpstr>
      <vt:lpstr>Проект PyQt. PhotoEditor</vt:lpstr>
      <vt:lpstr>Введение</vt:lpstr>
      <vt:lpstr>Описание реализации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 Potapova</dc:creator>
  <cp:lastModifiedBy>Dasha Potapova</cp:lastModifiedBy>
  <cp:revision>8</cp:revision>
  <dcterms:created xsi:type="dcterms:W3CDTF">2018-12-21T18:17:45Z</dcterms:created>
  <dcterms:modified xsi:type="dcterms:W3CDTF">2018-12-21T19:49:58Z</dcterms:modified>
</cp:coreProperties>
</file>