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99" y="517358"/>
            <a:ext cx="9745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			DENGUE FEVER: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OVERVIEW OF THE BIOLOGY OF DENGUE VIRUS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97842" y="5366086"/>
            <a:ext cx="516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OKEYO ALLAN </a:t>
            </a:r>
          </a:p>
        </p:txBody>
      </p:sp>
    </p:spTree>
    <p:extLst>
      <p:ext uri="{BB962C8B-B14F-4D97-AF65-F5344CB8AC3E}">
        <p14:creationId xmlns:p14="http://schemas.microsoft.com/office/powerpoint/2010/main" val="2958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275" y="140902"/>
            <a:ext cx="3308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139" y="963342"/>
            <a:ext cx="5952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aused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dengue virus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400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million cases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annually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Aedes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aegypti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Aedes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albopticus</a:t>
            </a:r>
            <a:endParaRPr lang="en-U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Zika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Chikungunya, Yellow fever 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Maternal transmission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41" y="1794338"/>
            <a:ext cx="4788569" cy="49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204538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Clinical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resentation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346" y="1291025"/>
            <a:ext cx="3379708" cy="5228421"/>
            <a:chOff x="831346" y="1291025"/>
            <a:chExt cx="3379708" cy="5228421"/>
          </a:xfrm>
        </p:grpSpPr>
        <p:sp>
          <p:nvSpPr>
            <p:cNvPr id="5" name="TextBox 4"/>
            <p:cNvSpPr txBox="1"/>
            <p:nvPr/>
          </p:nvSpPr>
          <p:spPr>
            <a:xfrm>
              <a:off x="1034715" y="1291025"/>
              <a:ext cx="2237874" cy="970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Febrile phase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346" y="2405215"/>
              <a:ext cx="3379708" cy="4114231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997242" y="6519446"/>
            <a:ext cx="18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CDC; Dengue fever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81072" y="1291025"/>
            <a:ext cx="3801981" cy="4379696"/>
            <a:chOff x="4981072" y="1291025"/>
            <a:chExt cx="3801981" cy="4379696"/>
          </a:xfrm>
        </p:grpSpPr>
        <p:sp>
          <p:nvSpPr>
            <p:cNvPr id="8" name="TextBox 7"/>
            <p:cNvSpPr txBox="1"/>
            <p:nvPr/>
          </p:nvSpPr>
          <p:spPr>
            <a:xfrm>
              <a:off x="4981072" y="1291025"/>
              <a:ext cx="380198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Severe dengue</a:t>
              </a:r>
              <a:endParaRPr lang="en-US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Severe abdominal pain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Rapid breathing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Blood in vomit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81072" y="4716614"/>
              <a:ext cx="2662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Diagnosis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ELISA, </a:t>
              </a:r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RT-PCR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300409" y="1568024"/>
            <a:ext cx="2747211" cy="3801041"/>
            <a:chOff x="9300409" y="1568024"/>
            <a:chExt cx="2747211" cy="3801041"/>
          </a:xfrm>
        </p:grpSpPr>
        <p:sp>
          <p:nvSpPr>
            <p:cNvPr id="11" name="TextBox 10"/>
            <p:cNvSpPr txBox="1"/>
            <p:nvPr/>
          </p:nvSpPr>
          <p:spPr>
            <a:xfrm>
              <a:off x="9300409" y="1568024"/>
              <a:ext cx="274721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Treatment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Acetaminophen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Avoid NSAIDs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02677" y="3553183"/>
              <a:ext cx="254267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Control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Dengvaxia</a:t>
              </a:r>
              <a:endParaRPr lang="en-US" sz="28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Mosquitoes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01" y="117678"/>
            <a:ext cx="358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Dengue virus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1874" y="1118276"/>
            <a:ext cx="11201894" cy="5739724"/>
            <a:chOff x="901874" y="1118276"/>
            <a:chExt cx="11201894" cy="5739724"/>
          </a:xfrm>
        </p:grpSpPr>
        <p:sp>
          <p:nvSpPr>
            <p:cNvPr id="6" name="TextBox 5"/>
            <p:cNvSpPr txBox="1"/>
            <p:nvPr/>
          </p:nvSpPr>
          <p:spPr>
            <a:xfrm>
              <a:off x="901874" y="1118276"/>
              <a:ext cx="625048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ssRNA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+ virus 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in the family </a:t>
              </a:r>
              <a:r>
                <a:rPr lang="en-US" sz="24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Flaviviridae</a:t>
              </a:r>
              <a:endParaRPr lang="en-US" sz="24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Four serotypes, DENV 1-4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Capsid, envelop and the pre-membrane/membrane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Core; contains the viral genome, C protein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E, 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protein; roles in attachment, entry, 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fusion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61502" y="3920647"/>
              <a:ext cx="5242266" cy="2937353"/>
              <a:chOff x="6861502" y="3920647"/>
              <a:chExt cx="5242266" cy="2937353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1502" y="3920647"/>
                <a:ext cx="5145147" cy="249268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10202779" y="6488668"/>
                <a:ext cx="1900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Nature science; 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0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2" y="192506"/>
            <a:ext cx="5594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Dengue virus genome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1" y="6519446"/>
            <a:ext cx="1491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Maria G., 2015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58779" y="1149852"/>
            <a:ext cx="11039311" cy="5202821"/>
            <a:chOff x="1058779" y="1149852"/>
            <a:chExt cx="11039311" cy="52028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9536" y="4864518"/>
              <a:ext cx="7658554" cy="14881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58779" y="1149852"/>
              <a:ext cx="54864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Seven non-structural proteins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E, promotes fusion and attachment.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Three domains, D(I-III)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DIII, host cell receptor binding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180 copes of E proteins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0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4734" y="275573"/>
            <a:ext cx="3006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Replication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6718" y="1243866"/>
            <a:ext cx="11194549" cy="5511167"/>
            <a:chOff x="826718" y="1243866"/>
            <a:chExt cx="11194549" cy="5511167"/>
          </a:xfrm>
        </p:grpSpPr>
        <p:sp>
          <p:nvSpPr>
            <p:cNvPr id="3" name="TextBox 2"/>
            <p:cNvSpPr txBox="1"/>
            <p:nvPr/>
          </p:nvSpPr>
          <p:spPr>
            <a:xfrm>
              <a:off x="826718" y="1243866"/>
              <a:ext cx="620038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Attachment 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factors; </a:t>
              </a:r>
              <a:r>
                <a:rPr lang="en-US" sz="24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glycosaminoglycans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C-type 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lectins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Singe polypeptide translation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Negative strand formation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Genome packaging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Virion</a:t>
              </a:r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maturation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7101" y="1283941"/>
              <a:ext cx="4994166" cy="51325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530434" y="6416479"/>
              <a:ext cx="1332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Sudipta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2021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2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97288">
            <a:off x="2720392" y="2578768"/>
            <a:ext cx="6110789" cy="19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272</TotalTime>
  <Words>154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2021-11-01T18:28:21Z</dcterms:created>
  <dcterms:modified xsi:type="dcterms:W3CDTF">2021-11-03T08:45:34Z</dcterms:modified>
</cp:coreProperties>
</file>