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7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8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0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2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0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마이크로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7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</a:t>
            </a:r>
            <a:r>
              <a:rPr lang="en-US" altLang="ko-KR" dirty="0" smtClean="0"/>
              <a:t>(Agile)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pic>
        <p:nvPicPr>
          <p:cNvPr id="2050" name="Picture 2" descr="KIC Consu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7311096" cy="45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17759" y="1243041"/>
            <a:ext cx="366944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Sprint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프로젝트 개발 주기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Scrum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 개발 프로세스의 참여하는 인원 구성 및 프로세스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Issue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운영자나 클라이언트로 부터 결함이나 오류에 대한 요청사항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Risk Analysis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장래에 겪게 될 위험 요소를 분석하고 파악하는 행위</a:t>
            </a:r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BackLog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개발해야 할 기능 또는 제품에서 요구하는 기능</a:t>
            </a:r>
            <a:r>
              <a:rPr lang="en-US" altLang="ko-KR" sz="1400" dirty="0" smtClean="0"/>
              <a:t>(function)</a:t>
            </a:r>
            <a:r>
              <a:rPr lang="ko-KR" altLang="en-US" sz="1400" dirty="0" smtClean="0"/>
              <a:t>과 우선순위</a:t>
            </a:r>
            <a:r>
              <a:rPr lang="en-US" altLang="ko-KR" sz="1400" dirty="0" smtClean="0"/>
              <a:t>(Priority)</a:t>
            </a:r>
            <a:r>
              <a:rPr lang="ko-KR" altLang="en-US" sz="1400" dirty="0" smtClean="0"/>
              <a:t>로서 소프트웨어를 완성하기 위해 해야 할 일을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Review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애플리케이션 제품의 사용해보는 경험 또는 그를 기록한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Retrospective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회고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특정 기간 혹은 프로젝트를 객관적인 시각으로 돌아보고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추후 더욱 개선된 방향성과 구체적인 활동 계획을 마련하는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Repository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프로젝트 소스코드가 저장되는 저장소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Roles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소유자 또는 클라이언트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Prodect</a:t>
            </a:r>
            <a:r>
              <a:rPr lang="en-US" altLang="ko-KR" sz="1400" dirty="0" smtClean="0"/>
              <a:t> Owner), </a:t>
            </a:r>
            <a:r>
              <a:rPr lang="ko-KR" altLang="en-US" sz="1400" dirty="0" smtClean="0"/>
              <a:t>진행 책임자</a:t>
            </a:r>
            <a:r>
              <a:rPr lang="en-US" altLang="ko-KR" sz="1400" dirty="0" smtClean="0"/>
              <a:t>(Scrum Master), </a:t>
            </a:r>
            <a:r>
              <a:rPr lang="ko-KR" altLang="en-US" sz="1400" dirty="0" smtClean="0"/>
              <a:t>개발자</a:t>
            </a:r>
            <a:r>
              <a:rPr lang="en-US" altLang="ko-KR" sz="1400" dirty="0" smtClean="0"/>
              <a:t>(Developer) </a:t>
            </a:r>
            <a:r>
              <a:rPr lang="ko-KR" altLang="en-US" sz="1400" dirty="0" smtClean="0"/>
              <a:t>등의 각자의 권한이 부여됨을 의미함</a:t>
            </a:r>
            <a:r>
              <a:rPr lang="en-US" altLang="ko-K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671" y="1243041"/>
            <a:ext cx="11295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Daily Scrum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일일 스크럼 미팅으로 매일 정해진 시간에 정해진 장소에서 개발팀이 모여 업무 회의를 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Sprint Review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 종료 후에 개발된 애플리케이션의 데모를 보여주면서 고객의 요구사항이 잘 반영되었는지 평가하고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피드백하는</a:t>
            </a:r>
            <a:r>
              <a:rPr lang="ko-KR" altLang="en-US" sz="1400" dirty="0" smtClean="0"/>
              <a:t>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Sprint Retrospective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 종료 후 진행했던 프로젝트에서의 좋았던 점이나 야기된 문제점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개선방안 등을 논의하여 차후 이루어지는 스프린트에 개선된 애플리케이션을 개발하기 위한 회의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Sprint Planning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프로젝트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</a:t>
            </a:r>
            <a:r>
              <a:rPr lang="ko-KR" altLang="en-US" sz="1400" dirty="0" smtClean="0"/>
              <a:t>요구사항을 반영하여 </a:t>
            </a:r>
            <a:r>
              <a:rPr lang="ko-KR" altLang="en-US" sz="1400" dirty="0" smtClean="0"/>
              <a:t>목표를 설정하는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Scrum Artifacts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스크럼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업무회의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진행하고나서</a:t>
            </a:r>
            <a:r>
              <a:rPr lang="ko-KR" altLang="en-US" sz="1400" dirty="0" smtClean="0"/>
              <a:t> 나오는 산출물로 제품 </a:t>
            </a:r>
            <a:r>
              <a:rPr lang="ko-KR" altLang="en-US" sz="1400" dirty="0" err="1" smtClean="0"/>
              <a:t>백로그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스프린트 </a:t>
            </a:r>
            <a:r>
              <a:rPr lang="ko-KR" altLang="en-US" sz="1400" dirty="0" err="1" smtClean="0"/>
              <a:t>백로그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증분</a:t>
            </a:r>
            <a:r>
              <a:rPr lang="en-US" altLang="ko-KR" sz="1400" dirty="0" smtClean="0"/>
              <a:t>(increment) </a:t>
            </a:r>
            <a:r>
              <a:rPr lang="ko-KR" altLang="en-US" sz="1400" dirty="0" smtClean="0"/>
              <a:t>등이 있음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Sprint Events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스프린트에서 진행할 각 프로세스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나 회의를 의미하며</a:t>
            </a:r>
            <a:r>
              <a:rPr lang="en-US" altLang="ko-KR" sz="1400" dirty="0" smtClean="0"/>
              <a:t>, Spring Start, Sprint Planning, Daily Scrum, Backlog Refinement, Sprint Review, Sprint Retrospective </a:t>
            </a:r>
            <a:r>
              <a:rPr lang="ko-KR" altLang="en-US" sz="1400" dirty="0" smtClean="0"/>
              <a:t>등이 있다</a:t>
            </a:r>
            <a:r>
              <a:rPr lang="en-US" altLang="ko-KR" sz="1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62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8553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Kubernetes DevOps </a:t>
            </a:r>
            <a:r>
              <a:rPr lang="ko-KR" altLang="en-US" dirty="0" smtClean="0"/>
              <a:t>애자일 체계</a:t>
            </a:r>
            <a:endParaRPr lang="ko-KR" altLang="en-US" dirty="0"/>
          </a:p>
        </p:txBody>
      </p:sp>
      <p:pic>
        <p:nvPicPr>
          <p:cNvPr id="1028" name="Picture 4" descr="Stitching Kubernetes, Jenkins, SonarQube, and GitHub using KubeSphere | by  KubeSphere | ITNE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04" y="1418102"/>
            <a:ext cx="6337283" cy="49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6346" y="6385161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Sprint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4491" y="1399381"/>
            <a:ext cx="4498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Deploy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배포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운영 시스템에 완성된 프로젝트를 업로드하는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Build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해당 프로젝트를 실행이 가능하도록 컴파일하거나 인코딩하는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Packaging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여러 리소스나 프로젝트 요소들을 하나의 압축파일 형태로 묶는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DevOps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시스템으로 구축하여 개발</a:t>
            </a:r>
            <a:r>
              <a:rPr lang="en-US" altLang="ko-KR" sz="1400" dirty="0" smtClean="0"/>
              <a:t>(develop)</a:t>
            </a:r>
            <a:r>
              <a:rPr lang="ko-KR" altLang="en-US" sz="1400" dirty="0" smtClean="0"/>
              <a:t>과 운영</a:t>
            </a:r>
            <a:r>
              <a:rPr lang="en-US" altLang="ko-KR" sz="1400" dirty="0" smtClean="0"/>
              <a:t>(Operation)</a:t>
            </a:r>
            <a:r>
              <a:rPr lang="ko-KR" altLang="en-US" sz="1400" dirty="0" smtClean="0"/>
              <a:t>을 모두 할 수 </a:t>
            </a:r>
            <a:r>
              <a:rPr lang="ko-KR" altLang="en-US" sz="1400" dirty="0" err="1" smtClean="0"/>
              <a:t>있도록한</a:t>
            </a:r>
            <a:r>
              <a:rPr lang="ko-KR" altLang="en-US" sz="1400" dirty="0" smtClean="0"/>
              <a:t> 시스템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CI</a:t>
            </a:r>
            <a:r>
              <a:rPr lang="en-US" altLang="ko-KR" sz="1400" dirty="0" smtClean="0"/>
              <a:t> : Continuous Integration</a:t>
            </a:r>
            <a:r>
              <a:rPr lang="ko-KR" altLang="en-US" sz="1400" dirty="0" smtClean="0"/>
              <a:t>의 약자로 </a:t>
            </a:r>
            <a:r>
              <a:rPr lang="en-US" altLang="ko-KR" sz="1400" dirty="0" smtClean="0"/>
              <a:t>DevOps </a:t>
            </a:r>
            <a:r>
              <a:rPr lang="ko-KR" altLang="en-US" sz="1400" dirty="0" smtClean="0"/>
              <a:t>시스템이 가동되면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지속적으로 변화되는 요소들을 공유하면서 통합됨을 의미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CD</a:t>
            </a:r>
            <a:r>
              <a:rPr lang="en-US" altLang="ko-KR" sz="1400" dirty="0" smtClean="0"/>
              <a:t> : </a:t>
            </a:r>
            <a:r>
              <a:rPr lang="en-US" altLang="ko-KR" sz="1400" dirty="0" smtClean="0"/>
              <a:t>Continuous </a:t>
            </a:r>
            <a:r>
              <a:rPr lang="en-US" altLang="ko-KR" sz="1400" dirty="0" smtClean="0"/>
              <a:t>Deployment</a:t>
            </a:r>
            <a:r>
              <a:rPr lang="ko-KR" altLang="en-US" sz="1400" dirty="0" smtClean="0"/>
              <a:t>의 약자로 </a:t>
            </a:r>
            <a:r>
              <a:rPr lang="en-US" altLang="ko-KR" sz="1400" dirty="0" smtClean="0"/>
              <a:t>DevOps </a:t>
            </a:r>
            <a:r>
              <a:rPr lang="ko-KR" altLang="en-US" sz="1400" dirty="0" smtClean="0"/>
              <a:t>시스템이 가동되면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이슈를 반영하여 지속적으로 다시 </a:t>
            </a:r>
            <a:r>
              <a:rPr lang="ko-KR" altLang="en-US" sz="1400" dirty="0" err="1" smtClean="0"/>
              <a:t>재배포를</a:t>
            </a:r>
            <a:r>
              <a:rPr lang="ko-KR" altLang="en-US" sz="1400" dirty="0" smtClean="0"/>
              <a:t> 하게 됨을 의미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Micro Service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대규모 서비스는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시스템에 적용하는 경우 속도나 </a:t>
            </a:r>
            <a:r>
              <a:rPr lang="ko-KR" altLang="en-US" sz="1400" dirty="0" err="1" smtClean="0"/>
              <a:t>성능면에서</a:t>
            </a:r>
            <a:r>
              <a:rPr lang="ko-KR" altLang="en-US" sz="1400" dirty="0" smtClean="0"/>
              <a:t> 많이 뒤떨어지고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개발에 있어 계속 바뀌는 요청사항이나 이슈에 대처하기가 힘이 들므로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서비스들을 소규모로 분할하여 시스템에 적용시키도록 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Compose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시스템을 구성하는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Container</a:t>
            </a:r>
            <a:r>
              <a:rPr lang="en-US" altLang="ko-KR" sz="1400" dirty="0" smtClean="0"/>
              <a:t> : DevOps</a:t>
            </a:r>
            <a:r>
              <a:rPr lang="ko-KR" altLang="en-US" sz="1400" dirty="0" smtClean="0"/>
              <a:t>에 필요한 요소들을 하나의 컨테이너 박스에 담도록 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Images</a:t>
            </a:r>
            <a:r>
              <a:rPr lang="en-US" altLang="ko-KR" sz="1400" dirty="0" smtClean="0"/>
              <a:t> : </a:t>
            </a:r>
            <a:r>
              <a:rPr lang="en-US" altLang="ko-KR" sz="1400" dirty="0" smtClean="0"/>
              <a:t>DevOps</a:t>
            </a:r>
            <a:r>
              <a:rPr lang="ko-KR" altLang="en-US" sz="1400" dirty="0" smtClean="0"/>
              <a:t>에 필요한 요소들을 하나로 압축하거나 독립적으로 분리한 압축파일 형태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998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418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클라우드 네이티브</vt:lpstr>
      <vt:lpstr>애자일(Agile) 방법론</vt:lpstr>
      <vt:lpstr>PowerPoint 프레젠테이션</vt:lpstr>
      <vt:lpstr>Kubernetes DevOps 애자일 체계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</cp:revision>
  <dcterms:created xsi:type="dcterms:W3CDTF">2022-08-04T08:41:12Z</dcterms:created>
  <dcterms:modified xsi:type="dcterms:W3CDTF">2022-08-04T09:24:12Z</dcterms:modified>
</cp:coreProperties>
</file>