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5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1DE4-D37E-406E-AD4B-8EBF6AFDFF8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869C-6154-4A26-B8CE-4CACAD625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262" y="1122363"/>
            <a:ext cx="11781692" cy="2387600"/>
          </a:xfrm>
        </p:spPr>
        <p:txBody>
          <a:bodyPr/>
          <a:lstStyle/>
          <a:p>
            <a:r>
              <a:rPr lang="en-US" altLang="ko-KR" dirty="0" smtClean="0"/>
              <a:t>github.com/okgunyang/okgunyang.github.io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4692" y="4677508"/>
            <a:ext cx="79201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Portfolio main/intro/ability/contact/gallery </a:t>
            </a:r>
            <a:r>
              <a:rPr lang="ko-KR" altLang="en-US" sz="2800" dirty="0" smtClean="0"/>
              <a:t>작성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Gitlab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bitbucket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가입할 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775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+ Servlet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2052" name="Picture 4" descr="JSP - JSP (Java Server Page), Servlet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082799"/>
            <a:ext cx="6214745" cy="34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+ MVC2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3074" name="Picture 2" descr="Javarevisited: Top 10 JSP Interview Questions Answers for Java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027554"/>
            <a:ext cx="8043545" cy="42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Legacy 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098" name="Picture 2" descr="GATEWAY 2.0 개발 가이드 — Morpheus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55" y="1559877"/>
            <a:ext cx="6732905" cy="46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Legacy </a:t>
            </a:r>
            <a:r>
              <a:rPr lang="ko-KR" altLang="en-US" dirty="0" smtClean="0"/>
              <a:t>시스템 구성도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122" name="Picture 2" descr="Spring 4 MyBatis 연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21" y="1869440"/>
            <a:ext cx="4936913" cy="423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9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Boot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6146" name="Picture 2" descr="Spring Boot + Vue.js + PostgreSQL 개발환경 세팅(Overview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2281436"/>
            <a:ext cx="7221220" cy="30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7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Cloud Micro Service DevOps</a:t>
            </a:r>
            <a:endParaRPr lang="ko-KR" altLang="en-US" dirty="0"/>
          </a:p>
        </p:txBody>
      </p:sp>
      <p:pic>
        <p:nvPicPr>
          <p:cNvPr id="9218" name="Picture 2" descr="Integration of Git, Jenkins, Docker and Kubernetes with DSL | by Shadwali  Tiwar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9" y="1690688"/>
            <a:ext cx="6918961" cy="471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Cloud Micro Service - AWS</a:t>
            </a:r>
            <a:endParaRPr lang="ko-KR" altLang="en-US" dirty="0"/>
          </a:p>
        </p:txBody>
      </p:sp>
      <p:pic>
        <p:nvPicPr>
          <p:cNvPr id="7170" name="Picture 2" descr="DevOps] Jenkins, Docker로 Spring Boot CI/CD 구축하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2" y="1873568"/>
            <a:ext cx="7723495" cy="429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1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7720" cy="1325563"/>
          </a:xfrm>
        </p:spPr>
        <p:txBody>
          <a:bodyPr/>
          <a:lstStyle/>
          <a:p>
            <a:r>
              <a:rPr lang="en-US" altLang="ko-KR" dirty="0" smtClean="0"/>
              <a:t>Spring Cloud Micro Service - Kubernetes</a:t>
            </a:r>
            <a:endParaRPr lang="ko-KR" altLang="en-US" dirty="0"/>
          </a:p>
        </p:txBody>
      </p:sp>
      <p:pic>
        <p:nvPicPr>
          <p:cNvPr id="8194" name="Picture 2" descr="CI/CD Pipeline Jenkins Use Groovy Lang on K8's | The Star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99" y="1690688"/>
            <a:ext cx="7670801" cy="460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0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회사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31" y="1825625"/>
            <a:ext cx="3557953" cy="4351338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카카오 엔터프라이즈</a:t>
            </a:r>
            <a:endParaRPr lang="en-US" altLang="ko-KR" sz="1800" dirty="0"/>
          </a:p>
          <a:p>
            <a:r>
              <a:rPr lang="en-US" altLang="ko-KR" sz="1800" dirty="0"/>
              <a:t>NHN</a:t>
            </a:r>
          </a:p>
          <a:p>
            <a:r>
              <a:rPr lang="ko-KR" altLang="en-US" sz="1800" dirty="0" err="1"/>
              <a:t>우리에프아이에스</a:t>
            </a:r>
            <a:endParaRPr lang="en-US" altLang="ko-KR" sz="1800" dirty="0"/>
          </a:p>
          <a:p>
            <a:r>
              <a:rPr lang="en-US" altLang="ko-KR" sz="1800" dirty="0"/>
              <a:t>LG CNS</a:t>
            </a:r>
          </a:p>
          <a:p>
            <a:r>
              <a:rPr lang="ko-KR" altLang="en-US" sz="1800" dirty="0"/>
              <a:t>삼성 </a:t>
            </a:r>
            <a:r>
              <a:rPr lang="en-US" altLang="ko-KR" sz="1800" dirty="0"/>
              <a:t>SDS</a:t>
            </a:r>
          </a:p>
          <a:p>
            <a:r>
              <a:rPr lang="ko-KR" altLang="en-US" sz="1800" dirty="0"/>
              <a:t>두산디지털이노베이션</a:t>
            </a:r>
            <a:endParaRPr lang="en-US" altLang="ko-KR" sz="1800" dirty="0"/>
          </a:p>
          <a:p>
            <a:r>
              <a:rPr lang="ko-KR" altLang="en-US" sz="1800" dirty="0" err="1"/>
              <a:t>현대오토에버</a:t>
            </a:r>
            <a:endParaRPr lang="en-US" altLang="ko-KR" sz="1800" dirty="0"/>
          </a:p>
          <a:p>
            <a:r>
              <a:rPr lang="en-US" altLang="ko-KR" sz="1800" dirty="0"/>
              <a:t>SK C&amp;C</a:t>
            </a:r>
          </a:p>
          <a:p>
            <a:r>
              <a:rPr lang="ko-KR" altLang="en-US" sz="1800" dirty="0"/>
              <a:t>신세계 </a:t>
            </a:r>
            <a:r>
              <a:rPr lang="ko-KR" altLang="en-US" sz="1800" dirty="0" err="1"/>
              <a:t>아이앤씨</a:t>
            </a:r>
            <a:endParaRPr lang="en-US" altLang="ko-KR" sz="1800" dirty="0"/>
          </a:p>
          <a:p>
            <a:r>
              <a:rPr lang="en-US" altLang="ko-KR" sz="1800" dirty="0"/>
              <a:t>CJ </a:t>
            </a:r>
            <a:r>
              <a:rPr lang="ko-KR" altLang="en-US" sz="1800" dirty="0"/>
              <a:t>올리브 </a:t>
            </a:r>
            <a:r>
              <a:rPr lang="ko-KR" altLang="en-US" sz="1800" dirty="0" err="1"/>
              <a:t>네트웍스</a:t>
            </a:r>
            <a:endParaRPr lang="en-US" altLang="ko-KR" sz="1800" dirty="0"/>
          </a:p>
          <a:p>
            <a:r>
              <a:rPr lang="ko-KR" altLang="en-US" sz="1800" dirty="0"/>
              <a:t>티맥스소프트</a:t>
            </a:r>
            <a:endParaRPr lang="en-US" altLang="ko-KR" sz="1800" dirty="0"/>
          </a:p>
          <a:p>
            <a:r>
              <a:rPr lang="ko-KR" altLang="en-US" sz="1800" dirty="0"/>
              <a:t>현대 </a:t>
            </a:r>
            <a:r>
              <a:rPr lang="en-US" altLang="ko-KR" sz="1800" dirty="0" smtClean="0"/>
              <a:t>IT&amp;E</a:t>
            </a:r>
            <a:endParaRPr lang="en-US" altLang="ko-KR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37085" y="1825625"/>
            <a:ext cx="2458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농협 정보시스템</a:t>
            </a:r>
            <a:endParaRPr lang="en-US" altLang="ko-KR" dirty="0" smtClean="0"/>
          </a:p>
          <a:p>
            <a:r>
              <a:rPr lang="ko-KR" altLang="en-US" dirty="0" err="1" smtClean="0"/>
              <a:t>미라콤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아이앤씨</a:t>
            </a:r>
            <a:endParaRPr lang="en-US" altLang="ko-KR" dirty="0" smtClean="0"/>
          </a:p>
          <a:p>
            <a:r>
              <a:rPr lang="en-US" altLang="ko-KR" dirty="0" smtClean="0"/>
              <a:t>IBK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r>
              <a:rPr lang="ko-KR" altLang="en-US" dirty="0" smtClean="0"/>
              <a:t>롯데정보통신</a:t>
            </a:r>
            <a:endParaRPr lang="en-US" altLang="ko-KR" dirty="0" smtClean="0"/>
          </a:p>
          <a:p>
            <a:r>
              <a:rPr lang="ko-KR" altLang="en-US" dirty="0" smtClean="0"/>
              <a:t>코오롱베니트</a:t>
            </a:r>
            <a:endParaRPr lang="en-US" altLang="ko-KR" dirty="0" smtClean="0"/>
          </a:p>
          <a:p>
            <a:r>
              <a:rPr lang="ko-KR" altLang="en-US" dirty="0" err="1" smtClean="0"/>
              <a:t>한화시스템</a:t>
            </a:r>
            <a:r>
              <a:rPr lang="en-US" altLang="ko-KR" dirty="0" smtClean="0"/>
              <a:t>/ICT</a:t>
            </a:r>
          </a:p>
          <a:p>
            <a:r>
              <a:rPr lang="ko-KR" altLang="en-US" dirty="0" smtClean="0"/>
              <a:t>교보정보통신</a:t>
            </a:r>
            <a:endParaRPr lang="en-US" altLang="ko-KR" dirty="0" smtClean="0"/>
          </a:p>
          <a:p>
            <a:r>
              <a:rPr lang="en-US" altLang="ko-KR" dirty="0" smtClean="0"/>
              <a:t>KT DS</a:t>
            </a:r>
          </a:p>
          <a:p>
            <a:r>
              <a:rPr lang="en-US" altLang="ko-KR" dirty="0" smtClean="0"/>
              <a:t>KB </a:t>
            </a:r>
            <a:r>
              <a:rPr lang="ko-KR" altLang="en-US" dirty="0" smtClean="0"/>
              <a:t>데이터시스템</a:t>
            </a:r>
            <a:endParaRPr lang="en-US" altLang="ko-KR" dirty="0" smtClean="0"/>
          </a:p>
          <a:p>
            <a:r>
              <a:rPr lang="ko-KR" altLang="en-US" dirty="0" smtClean="0"/>
              <a:t>하나금융티아이</a:t>
            </a:r>
            <a:endParaRPr lang="en-US" altLang="ko-KR" dirty="0" smtClean="0"/>
          </a:p>
          <a:p>
            <a:r>
              <a:rPr lang="ko-KR" altLang="en-US" dirty="0" smtClean="0"/>
              <a:t>신한 </a:t>
            </a:r>
            <a:r>
              <a:rPr lang="en-US" altLang="ko-KR" dirty="0" smtClean="0"/>
              <a:t>DS</a:t>
            </a:r>
          </a:p>
          <a:p>
            <a:r>
              <a:rPr lang="en-US" altLang="ko-KR" dirty="0" smtClean="0"/>
              <a:t>LS </a:t>
            </a:r>
            <a:r>
              <a:rPr lang="ko-KR" altLang="en-US" dirty="0" err="1" smtClean="0"/>
              <a:t>아이티씨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err="1" smtClean="0"/>
              <a:t>아이앤씨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529754" y="1825625"/>
            <a:ext cx="2458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현대 </a:t>
            </a:r>
            <a:r>
              <a:rPr lang="en-US" altLang="ko-KR" sz="1800" dirty="0"/>
              <a:t>HDS</a:t>
            </a:r>
          </a:p>
          <a:p>
            <a:r>
              <a:rPr lang="ko-KR" altLang="en-US" sz="1800" dirty="0"/>
              <a:t>포스코</a:t>
            </a:r>
            <a:r>
              <a:rPr lang="en-US" altLang="ko-KR" sz="1800" dirty="0"/>
              <a:t>ICT</a:t>
            </a:r>
          </a:p>
          <a:p>
            <a:r>
              <a:rPr lang="ko-KR" altLang="en-US" sz="1800" dirty="0" err="1"/>
              <a:t>섹터나인</a:t>
            </a:r>
            <a:endParaRPr lang="en-US" altLang="ko-KR" sz="1800" dirty="0"/>
          </a:p>
          <a:p>
            <a:r>
              <a:rPr lang="ko-KR" altLang="en-US" sz="1800" dirty="0"/>
              <a:t>아시아나</a:t>
            </a:r>
            <a:r>
              <a:rPr lang="en-US" altLang="ko-KR" sz="1800" dirty="0"/>
              <a:t>IDT</a:t>
            </a:r>
          </a:p>
          <a:p>
            <a:r>
              <a:rPr lang="ko-KR" altLang="en-US" sz="1800" dirty="0"/>
              <a:t>한진정보통신</a:t>
            </a:r>
            <a:endParaRPr lang="en-US" altLang="ko-KR" sz="1800" dirty="0"/>
          </a:p>
          <a:p>
            <a:r>
              <a:rPr lang="ko-KR" altLang="en-US" sz="1800" dirty="0" err="1"/>
              <a:t>티시스</a:t>
            </a:r>
            <a:endParaRPr lang="en-US" altLang="ko-KR" sz="1800" dirty="0"/>
          </a:p>
          <a:p>
            <a:r>
              <a:rPr lang="en-US" altLang="ko-KR" sz="1800" dirty="0"/>
              <a:t>GS ITM</a:t>
            </a:r>
          </a:p>
          <a:p>
            <a:r>
              <a:rPr lang="ko-KR" altLang="en-US" sz="1800" dirty="0" err="1"/>
              <a:t>메가존클라우드</a:t>
            </a:r>
            <a:endParaRPr lang="en-US" altLang="ko-KR" sz="1800" dirty="0"/>
          </a:p>
          <a:p>
            <a:r>
              <a:rPr lang="ko-KR" altLang="en-US" sz="1800" dirty="0" err="1"/>
              <a:t>베스핀</a:t>
            </a:r>
            <a:r>
              <a:rPr lang="ko-KR" altLang="en-US" sz="1800" dirty="0"/>
              <a:t> 글로벌</a:t>
            </a:r>
            <a:endParaRPr lang="en-US" altLang="ko-KR" sz="1800" dirty="0"/>
          </a:p>
          <a:p>
            <a:r>
              <a:rPr lang="en-US" altLang="ko-KR" sz="1800" dirty="0"/>
              <a:t>NCS</a:t>
            </a:r>
          </a:p>
          <a:p>
            <a:r>
              <a:rPr lang="ko-KR" altLang="en-US" sz="1800" dirty="0" err="1"/>
              <a:t>비즈테크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파트너스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434146" y="1825625"/>
            <a:ext cx="2458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AKIS</a:t>
            </a:r>
          </a:p>
          <a:p>
            <a:r>
              <a:rPr lang="ko-KR" altLang="en-US" sz="1800" dirty="0"/>
              <a:t>쌍용정보통신</a:t>
            </a:r>
            <a:endParaRPr lang="en-US" altLang="ko-KR" sz="1800" dirty="0"/>
          </a:p>
          <a:p>
            <a:r>
              <a:rPr lang="ko-KR" altLang="en-US" sz="1800" dirty="0"/>
              <a:t>메타넷대우정보</a:t>
            </a:r>
            <a:endParaRPr lang="en-US" altLang="ko-KR" sz="1800" dirty="0"/>
          </a:p>
          <a:p>
            <a:r>
              <a:rPr lang="ko-KR" altLang="en-US" sz="1800" dirty="0" err="1"/>
              <a:t>동국시스템즈</a:t>
            </a:r>
            <a:endParaRPr lang="en-US" altLang="ko-KR" sz="1800" dirty="0"/>
          </a:p>
          <a:p>
            <a:r>
              <a:rPr lang="ko-KR" altLang="en-US" sz="1800" dirty="0" err="1"/>
              <a:t>동양시스템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637084" y="6304090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여러분들이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년 후 이직하게 되는 회사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꼭 입사해보세요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431" y="252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국내 판교 입주 회사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468" y="1350843"/>
            <a:ext cx="1963614" cy="4847797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ko-KR" altLang="en-US" sz="1200" dirty="0" err="1" smtClean="0"/>
              <a:t>헬로우팩토리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필드솔루션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플레이위드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이노프레소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오이스터에이블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엑사비스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아이디어콘서트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씨드앤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시너지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소프트베리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소프트랜더스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한국전자통신연구원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공간정보산업진흥원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플렉슬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한화테크윈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에스트래픽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유라이크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디에스피원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누리인포스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네이블커뮤니케이션즈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가비아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YBM</a:t>
            </a:r>
            <a:r>
              <a:rPr lang="ko-KR" altLang="en-US" sz="1200" dirty="0" smtClean="0"/>
              <a:t>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아라테크</a:t>
            </a:r>
            <a:endParaRPr lang="en-US" altLang="ko-KR" sz="1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316184" y="1338878"/>
            <a:ext cx="1830266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err="1" smtClean="0"/>
              <a:t>밍글콘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락인컴퍼니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디토닉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가치랩스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지에스아이엘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퍼프몬</a:t>
            </a:r>
            <a:r>
              <a:rPr lang="ko-KR" altLang="en-US" sz="1200" dirty="0" smtClean="0"/>
              <a:t> 소프트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이노랩스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유락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어썸랩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디비엔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다임</a:t>
            </a:r>
            <a:r>
              <a:rPr lang="en-US" altLang="ko-KR" sz="1200" dirty="0" smtClean="0"/>
              <a:t>5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피플인넷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피앤피시큐어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엘디프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알파서클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지엠씨코리아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에이치씨엔씨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인포뱅크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키빅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이루온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윈디에스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엔키아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ETRI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9552" y="1350843"/>
            <a:ext cx="1824404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프레스에이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팅크웨어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키네틱코리아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쥴와트코리아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제이투디비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제이씨현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옴니네크웍스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이이피텍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씨엔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솔레오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새눈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시소톡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블루웨일컴퍼니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바이시큐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엑시콘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원투씨엠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솔브레인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에이제이케이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비이링크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누리인포스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현대오토론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한컴지엠디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에코다</a:t>
            </a:r>
            <a:endParaRPr lang="en-US" altLang="ko-KR" sz="1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461714" y="1338878"/>
            <a:ext cx="1655885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이랜텍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이노와이어리스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알에프텍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씨엔에스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송암시스콤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솜피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마이다스아이티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덕영엔지니어링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윈스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한국정보인증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체리피쉬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유니웰시스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엔큐리티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어니언텍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쉬프트정보통신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SK</a:t>
            </a:r>
            <a:r>
              <a:rPr lang="ko-KR" altLang="en-US" sz="1200" dirty="0" err="1" smtClean="0"/>
              <a:t>플래닛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웰테이타시스템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다산네트웍스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MDS</a:t>
            </a:r>
            <a:r>
              <a:rPr lang="ko-KR" altLang="en-US" sz="1200" dirty="0" smtClean="0"/>
              <a:t>테크놀로지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피앤피시큐어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네오위즈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en-US" altLang="ko-KR" sz="1200" dirty="0" smtClean="0"/>
              <a:t>NHN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큐버</a:t>
            </a:r>
            <a:endParaRPr lang="en-US" altLang="ko-KR" sz="1200" dirty="0" smtClean="0"/>
          </a:p>
          <a:p>
            <a:pPr marL="0" indent="0">
              <a:lnSpc>
                <a:spcPct val="50000"/>
              </a:lnSpc>
              <a:buNone/>
            </a:pP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461" y="6400805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여러분들이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년 후 이직하게 되는 회사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꼭 입사해보세요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77058" y="1350843"/>
            <a:ext cx="1881554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smtClean="0"/>
              <a:t>비파인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브릭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미래기술연구소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레드소파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다음기술단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디케이테크인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카이퍼랩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아이스크림미디어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와디즈</a:t>
            </a:r>
            <a:endParaRPr lang="en-US" altLang="ko-KR" sz="1200" dirty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소프트팩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구름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에이텍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리빌드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라이즈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나누고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공정컴퍼니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제이스테판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한컴시큐어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피닉스컨택트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켐트로닉스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위메이드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디스플레이테크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로보케어</a:t>
            </a: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320702" y="1338878"/>
            <a:ext cx="1655885" cy="484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200" dirty="0" smtClean="0"/>
              <a:t>포스코</a:t>
            </a:r>
            <a:r>
              <a:rPr lang="en-US" altLang="ko-KR" sz="1200" dirty="0" smtClean="0"/>
              <a:t>ICT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트리포스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씨비클라인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리슨코리아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노아에이티에스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세미센스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한국</a:t>
            </a:r>
            <a:r>
              <a:rPr lang="en-US" altLang="ko-KR" sz="1200" dirty="0" smtClean="0"/>
              <a:t>NFC</a:t>
            </a:r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하이브랩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플랜티넷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퓨처로봇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인포뱅크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이루온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윈스로드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와이비엠넷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엔키아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비젠트로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브릴리언츠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에이텍티앤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안랩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쏠리드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smtClean="0"/>
              <a:t>카닥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브이플랩</a:t>
            </a:r>
            <a:endParaRPr lang="en-US" altLang="ko-KR" sz="1200" dirty="0" smtClean="0"/>
          </a:p>
          <a:p>
            <a:pPr>
              <a:lnSpc>
                <a:spcPct val="50000"/>
              </a:lnSpc>
            </a:pPr>
            <a:r>
              <a:rPr lang="ko-KR" altLang="en-US" sz="1200" dirty="0" err="1" smtClean="0"/>
              <a:t>한스텍</a:t>
            </a:r>
            <a:endParaRPr lang="en-US" altLang="ko-KR" sz="1200" dirty="0" smtClean="0"/>
          </a:p>
          <a:p>
            <a:pPr marL="0" indent="0">
              <a:lnSpc>
                <a:spcPct val="50000"/>
              </a:lnSpc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817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Project1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7207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4992" y="3121269"/>
            <a:ext cx="6163408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117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4905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</a:t>
            </a:r>
          </a:p>
          <a:p>
            <a:pPr algn="ctr"/>
            <a:r>
              <a:rPr lang="en-US" altLang="ko-KR" dirty="0" smtClean="0"/>
              <a:t>POST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5693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</a:p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64817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9422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03524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32083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349868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058400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058400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349868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732083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213838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721718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29598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229598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721717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213837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71949" y="2611289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658177" y="26112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85894" y="26112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6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574319" y="3121269"/>
            <a:ext cx="4615963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Project2 MVC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4" y="3121269"/>
            <a:ext cx="14155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03581" y="3121269"/>
            <a:ext cx="2813542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909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697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</a:t>
            </a:r>
          </a:p>
          <a:p>
            <a:pPr algn="ctr"/>
            <a:r>
              <a:rPr lang="en-US" altLang="ko-KR" dirty="0" smtClean="0"/>
              <a:t>POST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50365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VO(DTO)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840659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726617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855179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181493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0181493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846388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481753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15145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405436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405436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915144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481752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16318" y="2611289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1270" y="26112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4245" y="26112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17114" y="2611289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42478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34706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125915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167550" y="3121269"/>
            <a:ext cx="5838103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Project3 MVC2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5271" y="3121269"/>
            <a:ext cx="1147393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브라우저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00299" y="3121269"/>
            <a:ext cx="1327640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460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</a:p>
          <a:p>
            <a:pPr algn="ctr"/>
            <a:r>
              <a:rPr lang="en-US" altLang="ko-KR" dirty="0" smtClean="0"/>
              <a:t>Form</a:t>
            </a:r>
          </a:p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85335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VO(DTO)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87905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541979" y="3121269"/>
            <a:ext cx="1072661" cy="228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69481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9996855" y="3666392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9996855" y="4826977"/>
            <a:ext cx="54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960690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0115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352682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352682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350114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260" y="2611289"/>
            <a:ext cx="73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96632" y="261128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RDBMS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6807" y="26112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59004" y="2611289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77448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727940" y="3666392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719149" y="4826977"/>
            <a:ext cx="44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93222" y="3745522"/>
            <a:ext cx="1072661" cy="10550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858004" y="394774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6858003" y="4598376"/>
            <a:ext cx="43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5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모서리가 둥근 직사각형 64"/>
          <p:cNvSpPr/>
          <p:nvPr/>
        </p:nvSpPr>
        <p:spPr>
          <a:xfrm>
            <a:off x="7760823" y="1864938"/>
            <a:ext cx="1820058" cy="46679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377643" y="1864939"/>
            <a:ext cx="3259941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0640" y="1864939"/>
            <a:ext cx="1615440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626" y="930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Project4 - Spring Legacy MVC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33762" y="3354949"/>
            <a:ext cx="1327639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03419" y="3354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48683" y="3354949"/>
            <a:ext cx="1204551" cy="703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8462" y="2337635"/>
            <a:ext cx="1538655" cy="40123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72601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06738" y="1680273"/>
            <a:ext cx="16934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9883" y="2337634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503419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733762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44613" y="2627783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44613" y="3691957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049022" y="4740839"/>
            <a:ext cx="1178169" cy="1046865"/>
            <a:chOff x="8042765" y="1722714"/>
            <a:chExt cx="1178169" cy="1046865"/>
          </a:xfrm>
        </p:grpSpPr>
        <p:sp>
          <p:nvSpPr>
            <p:cNvPr id="45" name="순서도: 자기 디스크 44"/>
            <p:cNvSpPr/>
            <p:nvPr/>
          </p:nvSpPr>
          <p:spPr>
            <a:xfrm>
              <a:off x="8042765" y="2356313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8042765" y="2042378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자기 디스크 46"/>
            <p:cNvSpPr/>
            <p:nvPr/>
          </p:nvSpPr>
          <p:spPr>
            <a:xfrm>
              <a:off x="8042765" y="1722714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11546" y="58684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817862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3"/>
            <a:endCxn id="40" idx="1"/>
          </p:cNvCxnSpPr>
          <p:nvPr/>
        </p:nvCxnSpPr>
        <p:spPr>
          <a:xfrm flipV="1">
            <a:off x="7453234" y="2935500"/>
            <a:ext cx="591379" cy="771142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0" idx="2"/>
            <a:endCxn id="41" idx="0"/>
          </p:cNvCxnSpPr>
          <p:nvPr/>
        </p:nvCxnSpPr>
        <p:spPr>
          <a:xfrm>
            <a:off x="8651289" y="3243216"/>
            <a:ext cx="0" cy="44874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651289" y="4301419"/>
            <a:ext cx="0" cy="44874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831059" y="3870960"/>
            <a:ext cx="41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9" idx="3"/>
            <a:endCxn id="38" idx="1"/>
          </p:cNvCxnSpPr>
          <p:nvPr/>
        </p:nvCxnSpPr>
        <p:spPr>
          <a:xfrm>
            <a:off x="4061402" y="4849642"/>
            <a:ext cx="44201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" idx="2"/>
            <a:endCxn id="38" idx="0"/>
          </p:cNvCxnSpPr>
          <p:nvPr/>
        </p:nvCxnSpPr>
        <p:spPr>
          <a:xfrm>
            <a:off x="5167239" y="4058334"/>
            <a:ext cx="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0"/>
            <a:endCxn id="4" idx="2"/>
          </p:cNvCxnSpPr>
          <p:nvPr/>
        </p:nvCxnSpPr>
        <p:spPr>
          <a:xfrm flipV="1">
            <a:off x="3397582" y="405833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3" idx="1"/>
          </p:cNvCxnSpPr>
          <p:nvPr/>
        </p:nvCxnSpPr>
        <p:spPr>
          <a:xfrm flipV="1">
            <a:off x="5831059" y="2645351"/>
            <a:ext cx="408824" cy="822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84320" y="1680273"/>
            <a:ext cx="1584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 Layer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37457" y="1680273"/>
            <a:ext cx="1310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0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모서리가 둥근 직사각형 64"/>
          <p:cNvSpPr/>
          <p:nvPr/>
        </p:nvSpPr>
        <p:spPr>
          <a:xfrm>
            <a:off x="7760823" y="1864938"/>
            <a:ext cx="1820058" cy="492194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377643" y="1864939"/>
            <a:ext cx="3259941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0640" y="1864939"/>
            <a:ext cx="1615440" cy="37161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0626" y="930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Project5 - Spring Legacy MVC2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33762" y="3354949"/>
            <a:ext cx="1327639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03419" y="3354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48683" y="3354949"/>
            <a:ext cx="1204551" cy="703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8462" y="2234270"/>
            <a:ext cx="1538655" cy="442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72601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06738" y="1680273"/>
            <a:ext cx="16934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9883" y="2337634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503419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733762" y="4497949"/>
            <a:ext cx="1327640" cy="7033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44613" y="2373783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44613" y="3275397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8049022" y="5065959"/>
            <a:ext cx="1178169" cy="1046865"/>
            <a:chOff x="8042765" y="1722714"/>
            <a:chExt cx="1178169" cy="1046865"/>
          </a:xfrm>
        </p:grpSpPr>
        <p:sp>
          <p:nvSpPr>
            <p:cNvPr id="45" name="순서도: 자기 디스크 44"/>
            <p:cNvSpPr/>
            <p:nvPr/>
          </p:nvSpPr>
          <p:spPr>
            <a:xfrm>
              <a:off x="8042765" y="2356313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8042765" y="2042378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자기 디스크 46"/>
            <p:cNvSpPr/>
            <p:nvPr/>
          </p:nvSpPr>
          <p:spPr>
            <a:xfrm>
              <a:off x="8042765" y="1722714"/>
              <a:ext cx="1178169" cy="413266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211546" y="622402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817862" y="3548383"/>
            <a:ext cx="430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3"/>
            <a:endCxn id="40" idx="1"/>
          </p:cNvCxnSpPr>
          <p:nvPr/>
        </p:nvCxnSpPr>
        <p:spPr>
          <a:xfrm flipV="1">
            <a:off x="7453234" y="2681500"/>
            <a:ext cx="591379" cy="1025142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0" idx="2"/>
          </p:cNvCxnSpPr>
          <p:nvPr/>
        </p:nvCxnSpPr>
        <p:spPr>
          <a:xfrm>
            <a:off x="8651289" y="2989216"/>
            <a:ext cx="0" cy="28230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651289" y="3905179"/>
            <a:ext cx="0" cy="28074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831059" y="3870960"/>
            <a:ext cx="417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9" idx="3"/>
            <a:endCxn id="38" idx="1"/>
          </p:cNvCxnSpPr>
          <p:nvPr/>
        </p:nvCxnSpPr>
        <p:spPr>
          <a:xfrm>
            <a:off x="4061402" y="4849642"/>
            <a:ext cx="44201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" idx="2"/>
            <a:endCxn id="38" idx="0"/>
          </p:cNvCxnSpPr>
          <p:nvPr/>
        </p:nvCxnSpPr>
        <p:spPr>
          <a:xfrm>
            <a:off x="5167239" y="4058334"/>
            <a:ext cx="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9" idx="0"/>
            <a:endCxn id="4" idx="2"/>
          </p:cNvCxnSpPr>
          <p:nvPr/>
        </p:nvCxnSpPr>
        <p:spPr>
          <a:xfrm flipV="1">
            <a:off x="3397582" y="4058334"/>
            <a:ext cx="0" cy="43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3" idx="1"/>
          </p:cNvCxnSpPr>
          <p:nvPr/>
        </p:nvCxnSpPr>
        <p:spPr>
          <a:xfrm flipV="1">
            <a:off x="5831059" y="2645351"/>
            <a:ext cx="408824" cy="822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84320" y="1680273"/>
            <a:ext cx="1584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 Layer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737457" y="1680273"/>
            <a:ext cx="1310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 Layer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33257" y="4497949"/>
            <a:ext cx="1239864" cy="7033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File</a:t>
            </a:r>
          </a:p>
          <a:p>
            <a:pPr algn="ctr"/>
            <a:r>
              <a:rPr lang="en-US" altLang="ko-KR" dirty="0" smtClean="0"/>
              <a:t>System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6" name="직선 화살표 연결선 5"/>
          <p:cNvCxnSpPr>
            <a:stCxn id="34" idx="0"/>
            <a:endCxn id="8" idx="2"/>
          </p:cNvCxnSpPr>
          <p:nvPr/>
        </p:nvCxnSpPr>
        <p:spPr>
          <a:xfrm flipH="1" flipV="1">
            <a:off x="6850959" y="4058334"/>
            <a:ext cx="223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03419" y="2327620"/>
            <a:ext cx="1327640" cy="625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Security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167239" y="2935500"/>
            <a:ext cx="0" cy="4396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044613" y="4167434"/>
            <a:ext cx="1213351" cy="6154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tx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651289" y="4782867"/>
            <a:ext cx="0" cy="28074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5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1026" name="Picture 2" descr="jsp 홈페이지 만들기] 1탄. jsp개발 환경 및 배포 구성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5" y="2091372"/>
            <a:ext cx="66103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4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408</Words>
  <Application>Microsoft Office PowerPoint</Application>
  <PresentationFormat>와이드스크린</PresentationFormat>
  <Paragraphs>299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github.com/okgunyang/okgunyang.github.io</vt:lpstr>
      <vt:lpstr>국내 IT 개발 TOP 회사</vt:lpstr>
      <vt:lpstr>국내 판교 입주 회사 현황</vt:lpstr>
      <vt:lpstr>Project1 패턴(서비스 로직)</vt:lpstr>
      <vt:lpstr>Project2 MVC 패턴(서비스 로직)</vt:lpstr>
      <vt:lpstr>Project3 MVC2 패턴(서비스 로직)</vt:lpstr>
      <vt:lpstr>Project4 - Spring Legacy MVC</vt:lpstr>
      <vt:lpstr>Project5 - Spring Legacy MVC2</vt:lpstr>
      <vt:lpstr>Jsp 시스템 구성도</vt:lpstr>
      <vt:lpstr>Jsp + Servlet 시스템 구성도</vt:lpstr>
      <vt:lpstr>Jsp + MVC2 시스템 구성도</vt:lpstr>
      <vt:lpstr>Spring Legacy 시스템 구성도1</vt:lpstr>
      <vt:lpstr>Spring Legacy 시스템 구성도2</vt:lpstr>
      <vt:lpstr>Spring Boot 시스템 구성도</vt:lpstr>
      <vt:lpstr>Spring Cloud Micro Service DevOps</vt:lpstr>
      <vt:lpstr>Spring Cloud Micro Service - AWS</vt:lpstr>
      <vt:lpstr>Spring Cloud Micro Service -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github.com/okgunyang/okgunyang.github.io</dc:title>
  <dc:creator>admin</dc:creator>
  <cp:lastModifiedBy>admin</cp:lastModifiedBy>
  <cp:revision>15</cp:revision>
  <dcterms:created xsi:type="dcterms:W3CDTF">2022-08-04T01:20:13Z</dcterms:created>
  <dcterms:modified xsi:type="dcterms:W3CDTF">2022-08-04T08:12:14Z</dcterms:modified>
</cp:coreProperties>
</file>