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6" r:id="rId10"/>
    <p:sldId id="257" r:id="rId11"/>
    <p:sldId id="258" r:id="rId12"/>
    <p:sldId id="259" r:id="rId13"/>
    <p:sldId id="260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71" r:id="rId26"/>
    <p:sldId id="270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1C09-507A-4ED7-B638-72562948E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BB9-8363-44FA-A581-6839AC5D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1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1C09-507A-4ED7-B638-72562948E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BB9-8363-44FA-A581-6839AC5D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89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1C09-507A-4ED7-B638-72562948E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BB9-8363-44FA-A581-6839AC5D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2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1C09-507A-4ED7-B638-72562948E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BB9-8363-44FA-A581-6839AC5D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6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1C09-507A-4ED7-B638-72562948E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BB9-8363-44FA-A581-6839AC5D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3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1C09-507A-4ED7-B638-72562948E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BB9-8363-44FA-A581-6839AC5D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6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1C09-507A-4ED7-B638-72562948E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BB9-8363-44FA-A581-6839AC5D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0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1C09-507A-4ED7-B638-72562948E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BB9-8363-44FA-A581-6839AC5D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9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1C09-507A-4ED7-B638-72562948E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BB9-8363-44FA-A581-6839AC5D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4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1C09-507A-4ED7-B638-72562948E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BB9-8363-44FA-A581-6839AC5D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1C09-507A-4ED7-B638-72562948E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BB9-8363-44FA-A581-6839AC5D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1C09-507A-4ED7-B638-72562948E0E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BBB9-8363-44FA-A581-6839AC5D8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8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206616" y="2058865"/>
            <a:ext cx="2768112" cy="2141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34013" y="2058865"/>
            <a:ext cx="2768112" cy="2141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81225" y="2058865"/>
            <a:ext cx="2600325" cy="2141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8" y="2331428"/>
            <a:ext cx="16089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18238" y="2331428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GetBoardListCtrl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18238" y="3360128"/>
            <a:ext cx="2302817" cy="58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notice/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boardList.jsp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5537" y="2973212"/>
            <a:ext cx="10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6" idx="0"/>
          </p:cNvCxnSpPr>
          <p:nvPr/>
        </p:nvCxnSpPr>
        <p:spPr>
          <a:xfrm>
            <a:off x="3469647" y="2920512"/>
            <a:ext cx="0" cy="43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7778" y="1861716"/>
            <a:ext cx="11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Resolve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09113" y="2331428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GetBoardDetailCtrl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9113" y="3360128"/>
            <a:ext cx="2302817" cy="58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notice/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boardDetail.jsp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0295" y="1861716"/>
            <a:ext cx="11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Resolve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62681" y="2920509"/>
            <a:ext cx="10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2" idx="2"/>
            <a:endCxn id="13" idx="0"/>
          </p:cNvCxnSpPr>
          <p:nvPr/>
        </p:nvCxnSpPr>
        <p:spPr>
          <a:xfrm>
            <a:off x="6660522" y="2920512"/>
            <a:ext cx="0" cy="43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3"/>
            <a:endCxn id="5" idx="1"/>
          </p:cNvCxnSpPr>
          <p:nvPr/>
        </p:nvCxnSpPr>
        <p:spPr>
          <a:xfrm>
            <a:off x="1790700" y="2625970"/>
            <a:ext cx="52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3"/>
            <a:endCxn id="12" idx="1"/>
          </p:cNvCxnSpPr>
          <p:nvPr/>
        </p:nvCxnSpPr>
        <p:spPr>
          <a:xfrm flipV="1">
            <a:off x="4621055" y="2625970"/>
            <a:ext cx="888058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534013" y="955431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DeleteBoardCtrl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787842" y="3360128"/>
            <a:ext cx="2302817" cy="58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notice/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updateBoard.jsp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3" idx="3"/>
            <a:endCxn id="25" idx="1"/>
          </p:cNvCxnSpPr>
          <p:nvPr/>
        </p:nvCxnSpPr>
        <p:spPr>
          <a:xfrm flipV="1">
            <a:off x="7811930" y="1249973"/>
            <a:ext cx="722083" cy="240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5" idx="1"/>
            <a:endCxn id="5" idx="3"/>
          </p:cNvCxnSpPr>
          <p:nvPr/>
        </p:nvCxnSpPr>
        <p:spPr>
          <a:xfrm rot="10800000" flipV="1">
            <a:off x="4621055" y="1249972"/>
            <a:ext cx="3912958" cy="1375997"/>
          </a:xfrm>
          <a:prstGeom prst="bentConnector3">
            <a:avLst>
              <a:gd name="adj1" fmla="val 87487"/>
            </a:avLst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778317" y="2331428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UpdateBoardCtrl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>
            <a:stCxn id="13" idx="3"/>
            <a:endCxn id="40" idx="1"/>
          </p:cNvCxnSpPr>
          <p:nvPr/>
        </p:nvCxnSpPr>
        <p:spPr>
          <a:xfrm flipV="1">
            <a:off x="7811930" y="2625970"/>
            <a:ext cx="966387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32845" y="1861716"/>
            <a:ext cx="11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Resolve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945844" y="2939559"/>
            <a:ext cx="10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40" idx="2"/>
            <a:endCxn id="26" idx="0"/>
          </p:cNvCxnSpPr>
          <p:nvPr/>
        </p:nvCxnSpPr>
        <p:spPr>
          <a:xfrm>
            <a:off x="9929726" y="2920512"/>
            <a:ext cx="9525" cy="43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794435" y="4684835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UpdateBoardProCtrl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5" name="직선 화살표 연결선 54"/>
          <p:cNvCxnSpPr>
            <a:stCxn id="26" idx="2"/>
            <a:endCxn id="53" idx="0"/>
          </p:cNvCxnSpPr>
          <p:nvPr/>
        </p:nvCxnSpPr>
        <p:spPr>
          <a:xfrm>
            <a:off x="9939251" y="3949212"/>
            <a:ext cx="6593" cy="73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3" idx="1"/>
          </p:cNvCxnSpPr>
          <p:nvPr/>
        </p:nvCxnSpPr>
        <p:spPr>
          <a:xfrm rot="10800000">
            <a:off x="4621055" y="2752725"/>
            <a:ext cx="4173380" cy="2226652"/>
          </a:xfrm>
          <a:prstGeom prst="bentConnector3">
            <a:avLst>
              <a:gd name="adj1" fmla="val 88571"/>
            </a:avLst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318238" y="4537564"/>
            <a:ext cx="2302817" cy="58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./notice/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insertBoard.jsp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18237" y="5568461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InsertBoardCtrl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7" name="직선 화살표 연결선 66"/>
          <p:cNvCxnSpPr>
            <a:stCxn id="10" idx="2"/>
            <a:endCxn id="63" idx="0"/>
          </p:cNvCxnSpPr>
          <p:nvPr/>
        </p:nvCxnSpPr>
        <p:spPr>
          <a:xfrm flipH="1">
            <a:off x="3469647" y="4200525"/>
            <a:ext cx="11741" cy="33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3" idx="2"/>
            <a:endCxn id="65" idx="0"/>
          </p:cNvCxnSpPr>
          <p:nvPr/>
        </p:nvCxnSpPr>
        <p:spPr>
          <a:xfrm flipH="1">
            <a:off x="3469646" y="5126648"/>
            <a:ext cx="1" cy="44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65" idx="1"/>
            <a:endCxn id="5" idx="1"/>
          </p:cNvCxnSpPr>
          <p:nvPr/>
        </p:nvCxnSpPr>
        <p:spPr>
          <a:xfrm rot="10800000" flipH="1">
            <a:off x="2318236" y="2625971"/>
            <a:ext cx="1" cy="3237033"/>
          </a:xfrm>
          <a:prstGeom prst="bentConnector3">
            <a:avLst>
              <a:gd name="adj1" fmla="val -22860000000"/>
            </a:avLst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27912" y="516102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../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27912" y="415870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./notice/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3704" y="247152"/>
            <a:ext cx="730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공지사항 구현 </a:t>
            </a:r>
            <a:r>
              <a:rPr lang="ko-KR" altLang="en-US" sz="3200" b="1" dirty="0" err="1" smtClean="0">
                <a:solidFill>
                  <a:srgbClr val="FF0000"/>
                </a:solidFill>
              </a:rPr>
              <a:t>로직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 흐름도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8645916">
            <a:off x="4449199" y="281868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notiNo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 rot="18797064">
            <a:off x="7697446" y="281868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notiNo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 rot="17357620">
            <a:off x="7625450" y="201609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notiNo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328887" y="520239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notice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939250" y="426125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notice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6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5379" y="612559"/>
            <a:ext cx="21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GetBoardDetailCtrl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7011" y="1083076"/>
            <a:ext cx="5015883" cy="519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Class.</a:t>
            </a:r>
            <a:r>
              <a:rPr lang="en-US" altLang="ko-KR" sz="1200" i="1" dirty="0" err="1">
                <a:solidFill>
                  <a:schemeClr val="tx1"/>
                </a:solidFill>
              </a:rPr>
              <a:t>forName</a:t>
            </a:r>
            <a:r>
              <a:rPr lang="en-US" altLang="ko-KR" sz="1200" i="1" dirty="0">
                <a:solidFill>
                  <a:schemeClr val="tx1"/>
                </a:solidFill>
              </a:rPr>
              <a:t>(</a:t>
            </a:r>
            <a:r>
              <a:rPr lang="en-US" altLang="ko-KR" sz="1200" b="1" i="1" dirty="0">
                <a:solidFill>
                  <a:schemeClr val="tx1"/>
                </a:solidFill>
              </a:rPr>
              <a:t>DRIVER);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</a:rPr>
              <a:t>Connection </a:t>
            </a:r>
            <a:r>
              <a:rPr lang="en-US" altLang="ko-KR" sz="1200" dirty="0">
                <a:solidFill>
                  <a:srgbClr val="FFC000"/>
                </a:solidFill>
              </a:rPr>
              <a:t>con = </a:t>
            </a:r>
            <a:r>
              <a:rPr lang="en-US" altLang="ko-KR" sz="1200" dirty="0" err="1">
                <a:solidFill>
                  <a:srgbClr val="FFC000"/>
                </a:solidFill>
              </a:rPr>
              <a:t>DriverManager.</a:t>
            </a:r>
            <a:r>
              <a:rPr lang="en-US" altLang="ko-KR" sz="1200" i="1" dirty="0" err="1">
                <a:solidFill>
                  <a:srgbClr val="FFC000"/>
                </a:solidFill>
              </a:rPr>
              <a:t>getConnection</a:t>
            </a:r>
            <a:r>
              <a:rPr lang="en-US" altLang="ko-KR" sz="1200" i="1" dirty="0">
                <a:solidFill>
                  <a:srgbClr val="FFC000"/>
                </a:solidFill>
              </a:rPr>
              <a:t>(</a:t>
            </a:r>
            <a:r>
              <a:rPr lang="en-US" altLang="ko-KR" sz="1200" b="1" i="1" dirty="0">
                <a:solidFill>
                  <a:srgbClr val="FFC000"/>
                </a:solidFill>
              </a:rPr>
              <a:t>URL, USER, PASS</a:t>
            </a:r>
            <a:r>
              <a:rPr lang="en-US" altLang="ko-KR" sz="1200" b="1" i="1" dirty="0" smtClean="0">
                <a:solidFill>
                  <a:srgbClr val="FFC000"/>
                </a:solidFill>
              </a:rPr>
              <a:t>);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sql</a:t>
            </a:r>
            <a:r>
              <a:rPr lang="en-US" altLang="ko-KR" sz="1200" dirty="0" smtClean="0">
                <a:solidFill>
                  <a:schemeClr val="tx1"/>
                </a:solidFill>
              </a:rPr>
              <a:t> = "select * from notice where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notino</a:t>
            </a:r>
            <a:r>
              <a:rPr lang="en-US" altLang="ko-KR" sz="1200" dirty="0" smtClean="0">
                <a:solidFill>
                  <a:schemeClr val="tx1"/>
                </a:solidFill>
              </a:rPr>
              <a:t>=?";</a:t>
            </a:r>
            <a:endParaRPr lang="en-US" altLang="ko-KR" sz="1200" b="1" i="1" dirty="0">
              <a:solidFill>
                <a:srgbClr val="FFC000"/>
              </a:solidFill>
            </a:endParaRPr>
          </a:p>
          <a:p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pstmt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con.prepareStatement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pstmt.setInt</a:t>
            </a:r>
            <a:r>
              <a:rPr lang="en-US" altLang="ko-KR" sz="1200" dirty="0">
                <a:solidFill>
                  <a:schemeClr val="tx1"/>
                </a:solidFill>
              </a:rPr>
              <a:t>(1, </a:t>
            </a:r>
            <a:r>
              <a:rPr lang="en-US" altLang="ko-KR" sz="1200" dirty="0" err="1">
                <a:solidFill>
                  <a:schemeClr val="tx1"/>
                </a:solidFill>
              </a:rPr>
              <a:t>notiNo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ResultSet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rs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pstmt.executeQuery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();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j-lt"/>
              </a:rPr>
              <a:t>Notice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vo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ko-KR" sz="1100" b="1" dirty="0">
                <a:solidFill>
                  <a:schemeClr val="tx1"/>
                </a:solidFill>
                <a:latin typeface="+mj-lt"/>
              </a:rPr>
              <a:t>new Notice();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+mj-lt"/>
              </a:rPr>
              <a:t>if(</a:t>
            </a:r>
            <a:r>
              <a:rPr lang="en-US" altLang="ko-KR" sz="1100" b="1" dirty="0" err="1">
                <a:solidFill>
                  <a:schemeClr val="tx1"/>
                </a:solidFill>
                <a:latin typeface="+mj-lt"/>
              </a:rPr>
              <a:t>rs.next</a:t>
            </a:r>
            <a:r>
              <a:rPr lang="en-US" altLang="ko-KR" sz="1100" b="1" dirty="0">
                <a:solidFill>
                  <a:schemeClr val="tx1"/>
                </a:solidFill>
                <a:latin typeface="+mj-lt"/>
              </a:rPr>
              <a:t>()){</a:t>
            </a:r>
          </a:p>
          <a:p>
            <a:pPr lvl="1"/>
            <a:r>
              <a:rPr lang="en-US" altLang="ko-KR" sz="1100" dirty="0" err="1" smtClean="0">
                <a:solidFill>
                  <a:schemeClr val="tx1"/>
                </a:solidFill>
                <a:latin typeface="+mj-lt"/>
              </a:rPr>
              <a:t>vo.setNotiNo</a:t>
            </a:r>
            <a:r>
              <a:rPr lang="en-US" altLang="ko-KR" sz="11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j-lt"/>
              </a:rPr>
              <a:t>rs.getInt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notino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"));</a:t>
            </a:r>
          </a:p>
          <a:p>
            <a:pPr lvl="1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vo.setTitle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rs.getString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("title"));</a:t>
            </a:r>
          </a:p>
          <a:p>
            <a:pPr lvl="1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vo.setContent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rs.getString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("content"));</a:t>
            </a:r>
          </a:p>
          <a:p>
            <a:pPr lvl="1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vo.setAuthor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rs.getString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("author"));</a:t>
            </a:r>
          </a:p>
          <a:p>
            <a:pPr lvl="1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vo.setResDate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rs.getString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resdate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"));</a:t>
            </a:r>
          </a:p>
          <a:p>
            <a:pPr lvl="1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vo.setVisited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rs.getInt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("visited"));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altLang="ko-KR" sz="1200" b="1" dirty="0" err="1" smtClean="0">
                <a:solidFill>
                  <a:srgbClr val="0070C0"/>
                </a:solidFill>
              </a:rPr>
              <a:t>request.setAttribute</a:t>
            </a:r>
            <a:r>
              <a:rPr lang="en-US" altLang="ko-KR" sz="1200" b="1" dirty="0">
                <a:solidFill>
                  <a:srgbClr val="0070C0"/>
                </a:solidFill>
              </a:rPr>
              <a:t>("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notice",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vo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);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//</a:t>
            </a:r>
            <a:r>
              <a:rPr lang="en-US" altLang="ko-KR" sz="1200" dirty="0">
                <a:solidFill>
                  <a:srgbClr val="0070C0"/>
                </a:solidFill>
              </a:rPr>
              <a:t>notice/</a:t>
            </a:r>
            <a:r>
              <a:rPr lang="en-US" altLang="ko-KR" sz="1200" dirty="0" err="1">
                <a:solidFill>
                  <a:srgbClr val="0070C0"/>
                </a:solidFill>
              </a:rPr>
              <a:t>boardList.jsp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에 </a:t>
            </a:r>
            <a:r>
              <a:rPr lang="ko-KR" altLang="en-US" sz="1200" dirty="0" err="1">
                <a:solidFill>
                  <a:srgbClr val="0070C0"/>
                </a:solidFill>
              </a:rPr>
              <a:t>포워딩</a:t>
            </a:r>
            <a:endParaRPr lang="ko-KR" altLang="en-US" sz="1200" dirty="0">
              <a:solidFill>
                <a:srgbClr val="0070C0"/>
              </a:solidFill>
            </a:endParaRPr>
          </a:p>
          <a:p>
            <a:r>
              <a:rPr lang="en-US" altLang="ko-KR" sz="1200" b="1" dirty="0" err="1">
                <a:solidFill>
                  <a:srgbClr val="0070C0"/>
                </a:solidFill>
              </a:rPr>
              <a:t>RequestDispatcher</a:t>
            </a:r>
            <a:r>
              <a:rPr lang="en-US" altLang="ko-KR" sz="1200" b="1" dirty="0">
                <a:solidFill>
                  <a:srgbClr val="0070C0"/>
                </a:solidFill>
              </a:rPr>
              <a:t> view = </a:t>
            </a:r>
            <a:r>
              <a:rPr lang="en-US" altLang="ko-KR" sz="1200" b="1" dirty="0" err="1">
                <a:solidFill>
                  <a:srgbClr val="0070C0"/>
                </a:solidFill>
              </a:rPr>
              <a:t>request.getRequestDispatcher</a:t>
            </a:r>
            <a:r>
              <a:rPr lang="en-US" altLang="ko-KR" sz="1200" b="1" dirty="0">
                <a:solidFill>
                  <a:srgbClr val="0070C0"/>
                </a:solidFill>
              </a:rPr>
              <a:t>("./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notice/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boardDetail.jsp</a:t>
            </a:r>
            <a:r>
              <a:rPr lang="en-US" altLang="ko-KR" sz="1200" b="1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ko-KR" sz="1200" b="1" dirty="0" err="1">
                <a:solidFill>
                  <a:srgbClr val="0070C0"/>
                </a:solidFill>
              </a:rPr>
              <a:t>view.forward</a:t>
            </a:r>
            <a:r>
              <a:rPr lang="en-US" altLang="ko-KR" sz="1200" b="1" dirty="0">
                <a:solidFill>
                  <a:srgbClr val="0070C0"/>
                </a:solidFill>
              </a:rPr>
              <a:t>(request, response);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64230" y="1083076"/>
            <a:ext cx="1728361" cy="1134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select * from notice where </a:t>
            </a:r>
            <a:r>
              <a:rPr lang="en-US" altLang="ko-KR" dirty="0" err="1"/>
              <a:t>notino</a:t>
            </a:r>
            <a:r>
              <a:rPr lang="en-US" altLang="ko-KR" dirty="0"/>
              <a:t>=?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64230" y="61255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9" name="원통 8"/>
          <p:cNvSpPr/>
          <p:nvPr/>
        </p:nvSpPr>
        <p:spPr>
          <a:xfrm>
            <a:off x="10612872" y="1089498"/>
            <a:ext cx="1322962" cy="1906621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60696" y="61255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717927" y="1293779"/>
            <a:ext cx="8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68144" y="9851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186328" y="1293779"/>
            <a:ext cx="8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267" y="9462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pstmt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52161" y="1251721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</a:t>
            </a:r>
          </a:p>
          <a:p>
            <a:r>
              <a:rPr lang="en-US" altLang="ko-KR" dirty="0" smtClean="0"/>
              <a:t>One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9794409" y="2431915"/>
            <a:ext cx="818466" cy="40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4409" y="2379844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064230" y="2402162"/>
            <a:ext cx="1728361" cy="992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cxnSp>
        <p:nvCxnSpPr>
          <p:cNvPr id="22" name="직선 화살표 연결선 21"/>
          <p:cNvCxnSpPr>
            <a:stCxn id="20" idx="1"/>
          </p:cNvCxnSpPr>
          <p:nvPr/>
        </p:nvCxnSpPr>
        <p:spPr>
          <a:xfrm flipH="1" flipV="1">
            <a:off x="7186328" y="2840477"/>
            <a:ext cx="877902" cy="5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47018" y="2436654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987" y="612559"/>
            <a:ext cx="17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boardDetail.jsp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62209" y="1053893"/>
            <a:ext cx="1052756" cy="56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j-lt"/>
              </a:rPr>
              <a:t>Notice </a:t>
            </a:r>
            <a:r>
              <a:rPr lang="en-US" altLang="ko-KR" sz="1100" b="1" dirty="0" err="1">
                <a:solidFill>
                  <a:schemeClr val="tx1"/>
                </a:solidFill>
                <a:latin typeface="+mj-lt"/>
              </a:rPr>
              <a:t>vo</a:t>
            </a:r>
            <a:r>
              <a:rPr lang="en-US" altLang="ko-KR" sz="1100" b="1" dirty="0">
                <a:solidFill>
                  <a:schemeClr val="tx1"/>
                </a:solidFill>
                <a:latin typeface="+mj-lt"/>
              </a:rPr>
              <a:t> = (Notice) </a:t>
            </a:r>
            <a:r>
              <a:rPr lang="en-US" altLang="ko-KR" sz="1100" b="1" dirty="0" err="1">
                <a:solidFill>
                  <a:schemeClr val="tx1"/>
                </a:solidFill>
                <a:latin typeface="+mj-lt"/>
              </a:rPr>
              <a:t>request.getAttribute</a:t>
            </a:r>
            <a:r>
              <a:rPr lang="en-US" altLang="ko-KR" sz="1100" b="1" dirty="0">
                <a:solidFill>
                  <a:schemeClr val="tx1"/>
                </a:solidFill>
                <a:latin typeface="+mj-lt"/>
              </a:rPr>
              <a:t>("notice</a:t>
            </a:r>
            <a:r>
              <a:rPr lang="en-US" altLang="ko-KR" sz="1100" b="1" dirty="0" smtClean="0">
                <a:solidFill>
                  <a:schemeClr val="tx1"/>
                </a:solidFill>
                <a:latin typeface="+mj-lt"/>
              </a:rPr>
              <a:t>");</a:t>
            </a:r>
          </a:p>
          <a:p>
            <a:r>
              <a:rPr lang="en-US" altLang="ko-KR" sz="1100" dirty="0">
                <a:latin typeface="+mj-lt"/>
              </a:rPr>
              <a:t>&lt;</a:t>
            </a:r>
            <a:r>
              <a:rPr lang="en-US" altLang="ko-KR" sz="1100" dirty="0" err="1">
                <a:latin typeface="+mj-lt"/>
              </a:rPr>
              <a:t>tr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</a:t>
            </a:r>
            <a:r>
              <a:rPr lang="en-US" altLang="ko-KR" sz="1100" dirty="0" err="1">
                <a:latin typeface="+mj-lt"/>
              </a:rPr>
              <a:t>th</a:t>
            </a:r>
            <a:r>
              <a:rPr lang="en-US" altLang="ko-KR" sz="1100" dirty="0">
                <a:latin typeface="+mj-lt"/>
              </a:rPr>
              <a:t>&gt;</a:t>
            </a:r>
            <a:r>
              <a:rPr lang="ko-KR" altLang="en-US" sz="1100" dirty="0">
                <a:latin typeface="+mj-lt"/>
              </a:rPr>
              <a:t>번호</a:t>
            </a:r>
            <a:r>
              <a:rPr lang="en-US" altLang="ko-KR" sz="1100" dirty="0">
                <a:latin typeface="+mj-lt"/>
              </a:rPr>
              <a:t>&lt;/</a:t>
            </a:r>
            <a:r>
              <a:rPr lang="en-US" altLang="ko-KR" sz="1100" dirty="0" err="1">
                <a:latin typeface="+mj-lt"/>
              </a:rPr>
              <a:t>th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&lt;td&gt;&lt;%=</a:t>
            </a:r>
            <a:r>
              <a:rPr lang="en-US" altLang="ko-KR" sz="1100" dirty="0" err="1">
                <a:latin typeface="+mj-lt"/>
              </a:rPr>
              <a:t>vo.getNotiNo</a:t>
            </a:r>
            <a:r>
              <a:rPr lang="en-US" altLang="ko-KR" sz="1100" dirty="0">
                <a:latin typeface="+mj-lt"/>
              </a:rPr>
              <a:t>() %&gt;&lt;/td&gt;</a:t>
            </a:r>
          </a:p>
          <a:p>
            <a:r>
              <a:rPr lang="en-US" altLang="ko-KR" sz="1100" dirty="0">
                <a:latin typeface="+mj-lt"/>
              </a:rPr>
              <a:t>&lt;/</a:t>
            </a:r>
            <a:r>
              <a:rPr lang="en-US" altLang="ko-KR" sz="1100" dirty="0" err="1">
                <a:latin typeface="+mj-lt"/>
              </a:rPr>
              <a:t>tr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</a:t>
            </a:r>
            <a:r>
              <a:rPr lang="en-US" altLang="ko-KR" sz="1100" dirty="0" err="1">
                <a:latin typeface="+mj-lt"/>
              </a:rPr>
              <a:t>tr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</a:t>
            </a:r>
            <a:r>
              <a:rPr lang="en-US" altLang="ko-KR" sz="1100" dirty="0" err="1">
                <a:latin typeface="+mj-lt"/>
              </a:rPr>
              <a:t>th</a:t>
            </a:r>
            <a:r>
              <a:rPr lang="en-US" altLang="ko-KR" sz="1100" dirty="0">
                <a:latin typeface="+mj-lt"/>
              </a:rPr>
              <a:t>&gt;</a:t>
            </a:r>
            <a:r>
              <a:rPr lang="ko-KR" altLang="en-US" sz="1100" dirty="0">
                <a:latin typeface="+mj-lt"/>
              </a:rPr>
              <a:t>제목</a:t>
            </a:r>
            <a:r>
              <a:rPr lang="en-US" altLang="ko-KR" sz="1100" dirty="0">
                <a:latin typeface="+mj-lt"/>
              </a:rPr>
              <a:t>&lt;/</a:t>
            </a:r>
            <a:r>
              <a:rPr lang="en-US" altLang="ko-KR" sz="1100" dirty="0" err="1">
                <a:latin typeface="+mj-lt"/>
              </a:rPr>
              <a:t>th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&lt;td&gt;&lt;%=</a:t>
            </a:r>
            <a:r>
              <a:rPr lang="en-US" altLang="ko-KR" sz="1100" dirty="0" err="1">
                <a:latin typeface="+mj-lt"/>
              </a:rPr>
              <a:t>vo.getTitle</a:t>
            </a:r>
            <a:r>
              <a:rPr lang="en-US" altLang="ko-KR" sz="1100" dirty="0">
                <a:latin typeface="+mj-lt"/>
              </a:rPr>
              <a:t>() %&gt;&lt;/td&gt;</a:t>
            </a:r>
          </a:p>
          <a:p>
            <a:r>
              <a:rPr lang="en-US" altLang="ko-KR" sz="1100" dirty="0">
                <a:latin typeface="+mj-lt"/>
              </a:rPr>
              <a:t>&lt;/</a:t>
            </a:r>
            <a:r>
              <a:rPr lang="en-US" altLang="ko-KR" sz="1100" dirty="0" err="1">
                <a:latin typeface="+mj-lt"/>
              </a:rPr>
              <a:t>tr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</a:t>
            </a:r>
            <a:r>
              <a:rPr lang="en-US" altLang="ko-KR" sz="1100" dirty="0" err="1">
                <a:latin typeface="+mj-lt"/>
              </a:rPr>
              <a:t>tr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</a:t>
            </a:r>
            <a:r>
              <a:rPr lang="en-US" altLang="ko-KR" sz="1100" dirty="0" err="1">
                <a:latin typeface="+mj-lt"/>
              </a:rPr>
              <a:t>th</a:t>
            </a:r>
            <a:r>
              <a:rPr lang="en-US" altLang="ko-KR" sz="1100" dirty="0">
                <a:latin typeface="+mj-lt"/>
              </a:rPr>
              <a:t>&gt;</a:t>
            </a:r>
            <a:r>
              <a:rPr lang="ko-KR" altLang="en-US" sz="1100" dirty="0">
                <a:latin typeface="+mj-lt"/>
              </a:rPr>
              <a:t>내용</a:t>
            </a:r>
            <a:r>
              <a:rPr lang="en-US" altLang="ko-KR" sz="1100" dirty="0">
                <a:latin typeface="+mj-lt"/>
              </a:rPr>
              <a:t>&lt;/</a:t>
            </a:r>
            <a:r>
              <a:rPr lang="en-US" altLang="ko-KR" sz="1100" dirty="0" err="1">
                <a:latin typeface="+mj-lt"/>
              </a:rPr>
              <a:t>th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&lt;td&gt;&lt;%=</a:t>
            </a:r>
            <a:r>
              <a:rPr lang="en-US" altLang="ko-KR" sz="1100" dirty="0" err="1">
                <a:latin typeface="+mj-lt"/>
              </a:rPr>
              <a:t>vo.getContent</a:t>
            </a:r>
            <a:r>
              <a:rPr lang="en-US" altLang="ko-KR" sz="1100" dirty="0">
                <a:latin typeface="+mj-lt"/>
              </a:rPr>
              <a:t>() %&gt;&lt;/td&gt;</a:t>
            </a:r>
          </a:p>
          <a:p>
            <a:r>
              <a:rPr lang="en-US" altLang="ko-KR" sz="1100" dirty="0">
                <a:latin typeface="+mj-lt"/>
              </a:rPr>
              <a:t>&lt;/</a:t>
            </a:r>
            <a:r>
              <a:rPr lang="en-US" altLang="ko-KR" sz="1100" dirty="0" err="1">
                <a:latin typeface="+mj-lt"/>
              </a:rPr>
              <a:t>tr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</a:t>
            </a:r>
            <a:r>
              <a:rPr lang="en-US" altLang="ko-KR" sz="1100" dirty="0" err="1">
                <a:latin typeface="+mj-lt"/>
              </a:rPr>
              <a:t>tr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</a:t>
            </a:r>
            <a:r>
              <a:rPr lang="en-US" altLang="ko-KR" sz="1100" dirty="0" err="1">
                <a:latin typeface="+mj-lt"/>
              </a:rPr>
              <a:t>th</a:t>
            </a:r>
            <a:r>
              <a:rPr lang="en-US" altLang="ko-KR" sz="1100" dirty="0">
                <a:latin typeface="+mj-lt"/>
              </a:rPr>
              <a:t>&gt;</a:t>
            </a:r>
            <a:r>
              <a:rPr lang="ko-KR" altLang="en-US" sz="1100" dirty="0">
                <a:latin typeface="+mj-lt"/>
              </a:rPr>
              <a:t>작성자</a:t>
            </a:r>
            <a:r>
              <a:rPr lang="en-US" altLang="ko-KR" sz="1100" dirty="0">
                <a:latin typeface="+mj-lt"/>
              </a:rPr>
              <a:t>&lt;/</a:t>
            </a:r>
            <a:r>
              <a:rPr lang="en-US" altLang="ko-KR" sz="1100" dirty="0" err="1">
                <a:latin typeface="+mj-lt"/>
              </a:rPr>
              <a:t>th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&lt;td&gt;&lt;%=</a:t>
            </a:r>
            <a:r>
              <a:rPr lang="en-US" altLang="ko-KR" sz="1100" dirty="0" err="1">
                <a:latin typeface="+mj-lt"/>
              </a:rPr>
              <a:t>vo.getAuthor</a:t>
            </a:r>
            <a:r>
              <a:rPr lang="en-US" altLang="ko-KR" sz="1100" dirty="0">
                <a:latin typeface="+mj-lt"/>
              </a:rPr>
              <a:t>() %&gt;&lt;/td&gt;</a:t>
            </a:r>
          </a:p>
          <a:p>
            <a:r>
              <a:rPr lang="en-US" altLang="ko-KR" sz="1100" dirty="0">
                <a:latin typeface="+mj-lt"/>
              </a:rPr>
              <a:t>&lt;/</a:t>
            </a:r>
            <a:r>
              <a:rPr lang="en-US" altLang="ko-KR" sz="1100" dirty="0" err="1">
                <a:latin typeface="+mj-lt"/>
              </a:rPr>
              <a:t>tr</a:t>
            </a:r>
            <a:r>
              <a:rPr lang="en-US" altLang="ko-KR" sz="1100" dirty="0" smtClean="0">
                <a:latin typeface="+mj-lt"/>
              </a:rPr>
              <a:t>&gt;</a:t>
            </a:r>
            <a:endParaRPr lang="en-US" altLang="ko-KR" sz="1100" dirty="0">
              <a:latin typeface="+mj-lt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188940" y="2937754"/>
            <a:ext cx="991355" cy="1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9490" y="255869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09489" y="2964773"/>
            <a:ext cx="99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37" name="웃는 얼굴 36"/>
          <p:cNvSpPr/>
          <p:nvPr/>
        </p:nvSpPr>
        <p:spPr>
          <a:xfrm>
            <a:off x="1356432" y="51606"/>
            <a:ext cx="644191" cy="6441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7" idx="5"/>
            <a:endCxn id="4" idx="1"/>
          </p:cNvCxnSpPr>
          <p:nvPr/>
        </p:nvCxnSpPr>
        <p:spPr>
          <a:xfrm>
            <a:off x="1906283" y="601457"/>
            <a:ext cx="329096" cy="1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80571" y="4515990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FF0000"/>
                </a:solidFill>
              </a:rPr>
              <a:t>공지사항 글 상세보기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9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5379" y="612559"/>
            <a:ext cx="19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UpdateBoardCtrl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7011" y="1083077"/>
            <a:ext cx="5015883" cy="3829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Class.</a:t>
            </a:r>
            <a:r>
              <a:rPr lang="en-US" altLang="ko-KR" sz="1200" i="1" dirty="0" err="1">
                <a:solidFill>
                  <a:schemeClr val="tx1"/>
                </a:solidFill>
              </a:rPr>
              <a:t>forName</a:t>
            </a:r>
            <a:r>
              <a:rPr lang="en-US" altLang="ko-KR" sz="1200" i="1" dirty="0">
                <a:solidFill>
                  <a:schemeClr val="tx1"/>
                </a:solidFill>
              </a:rPr>
              <a:t>(</a:t>
            </a:r>
            <a:r>
              <a:rPr lang="en-US" altLang="ko-KR" sz="1200" b="1" i="1" dirty="0">
                <a:solidFill>
                  <a:schemeClr val="tx1"/>
                </a:solidFill>
              </a:rPr>
              <a:t>DRIVER);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</a:rPr>
              <a:t>Connection </a:t>
            </a:r>
            <a:r>
              <a:rPr lang="en-US" altLang="ko-KR" sz="1200" dirty="0">
                <a:solidFill>
                  <a:srgbClr val="FFC000"/>
                </a:solidFill>
              </a:rPr>
              <a:t>con = </a:t>
            </a:r>
            <a:r>
              <a:rPr lang="en-US" altLang="ko-KR" sz="1200" dirty="0" err="1">
                <a:solidFill>
                  <a:srgbClr val="FFC000"/>
                </a:solidFill>
              </a:rPr>
              <a:t>DriverManager.</a:t>
            </a:r>
            <a:r>
              <a:rPr lang="en-US" altLang="ko-KR" sz="1200" i="1" dirty="0" err="1">
                <a:solidFill>
                  <a:srgbClr val="FFC000"/>
                </a:solidFill>
              </a:rPr>
              <a:t>getConnection</a:t>
            </a:r>
            <a:r>
              <a:rPr lang="en-US" altLang="ko-KR" sz="1200" i="1" dirty="0">
                <a:solidFill>
                  <a:srgbClr val="FFC000"/>
                </a:solidFill>
              </a:rPr>
              <a:t>(</a:t>
            </a:r>
            <a:r>
              <a:rPr lang="en-US" altLang="ko-KR" sz="1200" b="1" i="1" dirty="0">
                <a:solidFill>
                  <a:srgbClr val="FFC000"/>
                </a:solidFill>
              </a:rPr>
              <a:t>URL, USER, PASS</a:t>
            </a:r>
            <a:r>
              <a:rPr lang="en-US" altLang="ko-KR" sz="1200" b="1" i="1" dirty="0" smtClean="0">
                <a:solidFill>
                  <a:srgbClr val="FFC000"/>
                </a:solidFill>
              </a:rPr>
              <a:t>);</a:t>
            </a:r>
          </a:p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sql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= "select * from notice where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notino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=?";</a:t>
            </a:r>
            <a:endParaRPr lang="en-US" altLang="ko-KR" sz="1200" b="1" i="1" dirty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pstmt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con.prepareStatement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pstmt.setInt</a:t>
            </a:r>
            <a:r>
              <a:rPr lang="en-US" altLang="ko-KR" sz="1200" dirty="0">
                <a:solidFill>
                  <a:schemeClr val="tx1"/>
                </a:solidFill>
              </a:rPr>
              <a:t>(1, </a:t>
            </a:r>
            <a:r>
              <a:rPr lang="en-US" altLang="ko-KR" sz="1200" dirty="0" err="1">
                <a:solidFill>
                  <a:schemeClr val="tx1"/>
                </a:solidFill>
              </a:rPr>
              <a:t>notiNo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ResultSet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rs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pstmt.executeQuery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();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j-lt"/>
              </a:rPr>
              <a:t>Notice 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vo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ko-KR" sz="1100" b="1" dirty="0">
                <a:solidFill>
                  <a:schemeClr val="tx1"/>
                </a:solidFill>
                <a:latin typeface="+mj-lt"/>
              </a:rPr>
              <a:t>new Notice();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+mj-lt"/>
              </a:rPr>
              <a:t>if(</a:t>
            </a:r>
            <a:r>
              <a:rPr lang="en-US" altLang="ko-KR" sz="1100" b="1" dirty="0" err="1">
                <a:solidFill>
                  <a:schemeClr val="tx1"/>
                </a:solidFill>
                <a:latin typeface="+mj-lt"/>
              </a:rPr>
              <a:t>rs.next</a:t>
            </a:r>
            <a:r>
              <a:rPr lang="en-US" altLang="ko-KR" sz="1100" b="1" dirty="0">
                <a:solidFill>
                  <a:schemeClr val="tx1"/>
                </a:solidFill>
                <a:latin typeface="+mj-lt"/>
              </a:rPr>
              <a:t>()){</a:t>
            </a:r>
          </a:p>
          <a:p>
            <a:pPr lvl="1"/>
            <a:r>
              <a:rPr lang="en-US" altLang="ko-KR" sz="1100" dirty="0" err="1" smtClean="0">
                <a:solidFill>
                  <a:schemeClr val="tx1"/>
                </a:solidFill>
                <a:latin typeface="+mj-lt"/>
              </a:rPr>
              <a:t>vo.setNotiNo</a:t>
            </a:r>
            <a:r>
              <a:rPr lang="en-US" altLang="ko-KR" sz="11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j-lt"/>
              </a:rPr>
              <a:t>rs.getInt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notino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"));</a:t>
            </a:r>
          </a:p>
          <a:p>
            <a:pPr lvl="1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vo.setTitle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rs.getString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("title"));</a:t>
            </a:r>
          </a:p>
          <a:p>
            <a:pPr lvl="1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vo.setContent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rs.getString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("content"));</a:t>
            </a:r>
          </a:p>
          <a:p>
            <a:pPr lvl="1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vo.setAuthor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rs.getString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("author"));</a:t>
            </a:r>
          </a:p>
          <a:p>
            <a:pPr lvl="1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vo.setResDate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rs.getString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resdate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"));</a:t>
            </a:r>
          </a:p>
          <a:p>
            <a:pPr lvl="1"/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vo.setVisited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j-lt"/>
              </a:rPr>
              <a:t>rs.getInt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("visited"));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altLang="ko-KR" sz="1200" b="1" dirty="0" err="1" smtClean="0">
                <a:solidFill>
                  <a:srgbClr val="0070C0"/>
                </a:solidFill>
              </a:rPr>
              <a:t>request.setAttribute</a:t>
            </a:r>
            <a:r>
              <a:rPr lang="en-US" altLang="ko-KR" sz="1200" b="1" dirty="0">
                <a:solidFill>
                  <a:srgbClr val="0070C0"/>
                </a:solidFill>
              </a:rPr>
              <a:t>("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notice",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vo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);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//</a:t>
            </a:r>
            <a:r>
              <a:rPr lang="en-US" altLang="ko-KR" sz="1200" dirty="0">
                <a:solidFill>
                  <a:srgbClr val="0070C0"/>
                </a:solidFill>
              </a:rPr>
              <a:t>notice/</a:t>
            </a:r>
            <a:r>
              <a:rPr lang="en-US" altLang="ko-KR" sz="1200" dirty="0" err="1">
                <a:solidFill>
                  <a:srgbClr val="0070C0"/>
                </a:solidFill>
              </a:rPr>
              <a:t>boardList.jsp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에 </a:t>
            </a:r>
            <a:r>
              <a:rPr lang="ko-KR" altLang="en-US" sz="1200" dirty="0" err="1">
                <a:solidFill>
                  <a:srgbClr val="0070C0"/>
                </a:solidFill>
              </a:rPr>
              <a:t>포워딩</a:t>
            </a:r>
            <a:endParaRPr lang="ko-KR" altLang="en-US" sz="1200" dirty="0">
              <a:solidFill>
                <a:srgbClr val="0070C0"/>
              </a:solidFill>
            </a:endParaRPr>
          </a:p>
          <a:p>
            <a:r>
              <a:rPr lang="en-US" altLang="ko-KR" sz="1200" b="1" dirty="0" err="1">
                <a:solidFill>
                  <a:srgbClr val="0070C0"/>
                </a:solidFill>
              </a:rPr>
              <a:t>RequestDispatcher</a:t>
            </a:r>
            <a:r>
              <a:rPr lang="en-US" altLang="ko-KR" sz="1200" b="1" dirty="0">
                <a:solidFill>
                  <a:srgbClr val="0070C0"/>
                </a:solidFill>
              </a:rPr>
              <a:t> view = </a:t>
            </a:r>
            <a:r>
              <a:rPr lang="en-US" altLang="ko-KR" sz="1200" b="1" dirty="0" err="1">
                <a:solidFill>
                  <a:srgbClr val="0070C0"/>
                </a:solidFill>
              </a:rPr>
              <a:t>request.getRequestDispatcher</a:t>
            </a:r>
            <a:r>
              <a:rPr lang="en-US" altLang="ko-KR" sz="1200" b="1" dirty="0">
                <a:solidFill>
                  <a:srgbClr val="0070C0"/>
                </a:solidFill>
              </a:rPr>
              <a:t>("./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notice/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updateBoard.jsp</a:t>
            </a:r>
            <a:r>
              <a:rPr lang="en-US" altLang="ko-KR" sz="1200" b="1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ko-KR" sz="1200" b="1" dirty="0" err="1">
                <a:solidFill>
                  <a:srgbClr val="0070C0"/>
                </a:solidFill>
              </a:rPr>
              <a:t>view.forward</a:t>
            </a:r>
            <a:r>
              <a:rPr lang="en-US" altLang="ko-KR" sz="1200" b="1" dirty="0">
                <a:solidFill>
                  <a:srgbClr val="0070C0"/>
                </a:solidFill>
              </a:rPr>
              <a:t>(request, response);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64230" y="1083076"/>
            <a:ext cx="1728361" cy="1134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select * from notice where </a:t>
            </a:r>
            <a:r>
              <a:rPr lang="en-US" altLang="ko-KR" dirty="0" err="1"/>
              <a:t>notino</a:t>
            </a:r>
            <a:r>
              <a:rPr lang="en-US" altLang="ko-KR" dirty="0"/>
              <a:t>=?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64230" y="61255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9" name="원통 8"/>
          <p:cNvSpPr/>
          <p:nvPr/>
        </p:nvSpPr>
        <p:spPr>
          <a:xfrm>
            <a:off x="10612872" y="1089498"/>
            <a:ext cx="1322962" cy="1906621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60696" y="61255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717927" y="1293779"/>
            <a:ext cx="8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68144" y="9851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186328" y="1293779"/>
            <a:ext cx="8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267" y="9462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pstmt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52161" y="1251721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</a:t>
            </a:r>
          </a:p>
          <a:p>
            <a:r>
              <a:rPr lang="en-US" altLang="ko-KR" dirty="0" smtClean="0"/>
              <a:t>One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9794409" y="2431915"/>
            <a:ext cx="818466" cy="40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4409" y="2379844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064230" y="2402162"/>
            <a:ext cx="1728361" cy="992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cxnSp>
        <p:nvCxnSpPr>
          <p:cNvPr id="22" name="직선 화살표 연결선 21"/>
          <p:cNvCxnSpPr>
            <a:stCxn id="20" idx="1"/>
          </p:cNvCxnSpPr>
          <p:nvPr/>
        </p:nvCxnSpPr>
        <p:spPr>
          <a:xfrm flipH="1" flipV="1">
            <a:off x="7186328" y="2840477"/>
            <a:ext cx="877902" cy="5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47018" y="2436654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987" y="612559"/>
            <a:ext cx="186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updateBoard.jsp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62209" y="1053893"/>
            <a:ext cx="1052756" cy="56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j-lt"/>
              </a:rPr>
              <a:t>Notice </a:t>
            </a:r>
            <a:r>
              <a:rPr lang="en-US" altLang="ko-KR" sz="1100" b="1" dirty="0" err="1">
                <a:solidFill>
                  <a:schemeClr val="tx1"/>
                </a:solidFill>
                <a:latin typeface="+mj-lt"/>
              </a:rPr>
              <a:t>vo</a:t>
            </a:r>
            <a:r>
              <a:rPr lang="en-US" altLang="ko-KR" sz="1100" b="1" dirty="0">
                <a:solidFill>
                  <a:schemeClr val="tx1"/>
                </a:solidFill>
                <a:latin typeface="+mj-lt"/>
              </a:rPr>
              <a:t> = (Notice) </a:t>
            </a:r>
            <a:r>
              <a:rPr lang="en-US" altLang="ko-KR" sz="1100" b="1" dirty="0" err="1">
                <a:solidFill>
                  <a:schemeClr val="tx1"/>
                </a:solidFill>
                <a:latin typeface="+mj-lt"/>
              </a:rPr>
              <a:t>request.getAttribute</a:t>
            </a:r>
            <a:r>
              <a:rPr lang="en-US" altLang="ko-KR" sz="1100" b="1" dirty="0">
                <a:solidFill>
                  <a:schemeClr val="tx1"/>
                </a:solidFill>
                <a:latin typeface="+mj-lt"/>
              </a:rPr>
              <a:t>("notice</a:t>
            </a:r>
            <a:r>
              <a:rPr lang="en-US" altLang="ko-KR" sz="1100" b="1" dirty="0" smtClean="0">
                <a:solidFill>
                  <a:schemeClr val="tx1"/>
                </a:solidFill>
                <a:latin typeface="+mj-lt"/>
              </a:rPr>
              <a:t>");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th</a:t>
            </a:r>
            <a:r>
              <a:rPr lang="en-US" altLang="ko-KR" sz="1100" dirty="0"/>
              <a:t>&gt;</a:t>
            </a:r>
            <a:r>
              <a:rPr lang="ko-KR" altLang="en-US" sz="1100" dirty="0"/>
              <a:t>제목</a:t>
            </a:r>
            <a:r>
              <a:rPr lang="en-US" altLang="ko-KR" sz="1100" dirty="0"/>
              <a:t>&lt;/</a:t>
            </a:r>
            <a:r>
              <a:rPr lang="en-US" altLang="ko-KR" sz="1100" dirty="0" err="1"/>
              <a:t>th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&lt;td&gt;&lt;input type=</a:t>
            </a:r>
            <a:r>
              <a:rPr lang="en-US" altLang="ko-KR" sz="1100" i="1" dirty="0"/>
              <a:t>"text" name="title" id="title" placeholder="</a:t>
            </a:r>
            <a:r>
              <a:rPr lang="ko-KR" altLang="en-US" sz="1100" i="1" dirty="0"/>
              <a:t>제목 입력</a:t>
            </a:r>
            <a:r>
              <a:rPr lang="en-US" altLang="ko-KR" sz="1100" i="1" dirty="0"/>
              <a:t>" class="form-control" value="&lt;%=</a:t>
            </a:r>
            <a:r>
              <a:rPr lang="en-US" altLang="ko-KR" sz="1100" i="1" dirty="0" err="1"/>
              <a:t>vo.getTitle</a:t>
            </a:r>
            <a:r>
              <a:rPr lang="en-US" altLang="ko-KR" sz="1100" i="1" dirty="0"/>
              <a:t>() %&gt;" autofocus required /&gt;</a:t>
            </a:r>
          </a:p>
          <a:p>
            <a:r>
              <a:rPr lang="en-US" altLang="ko-KR" sz="1100" dirty="0"/>
              <a:t>&lt;input type=</a:t>
            </a:r>
            <a:r>
              <a:rPr lang="en-US" altLang="ko-KR" sz="1100" i="1" dirty="0"/>
              <a:t>"hidden" name="</a:t>
            </a:r>
            <a:r>
              <a:rPr lang="en-US" altLang="ko-KR" sz="1100" i="1" dirty="0" err="1"/>
              <a:t>notiNo</a:t>
            </a:r>
            <a:r>
              <a:rPr lang="en-US" altLang="ko-KR" sz="1100" i="1" dirty="0"/>
              <a:t>" id="</a:t>
            </a:r>
            <a:r>
              <a:rPr lang="en-US" altLang="ko-KR" sz="1100" i="1" dirty="0" err="1"/>
              <a:t>notiNo</a:t>
            </a:r>
            <a:r>
              <a:rPr lang="en-US" altLang="ko-KR" sz="1100" i="1" dirty="0"/>
              <a:t>" value="&lt;%=</a:t>
            </a:r>
            <a:r>
              <a:rPr lang="en-US" altLang="ko-KR" sz="1100" i="1" dirty="0" err="1"/>
              <a:t>vo.getNotiNo</a:t>
            </a:r>
            <a:r>
              <a:rPr lang="en-US" altLang="ko-KR" sz="1100" i="1" dirty="0"/>
              <a:t>() %&gt;" required/&gt;</a:t>
            </a:r>
          </a:p>
          <a:p>
            <a:r>
              <a:rPr lang="en-US" altLang="ko-KR" sz="1100" dirty="0"/>
              <a:t>&lt;/td&gt;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tr</a:t>
            </a:r>
            <a:r>
              <a:rPr lang="en-US" altLang="ko-KR" sz="1100" dirty="0" smtClean="0"/>
              <a:t>&gt;</a:t>
            </a:r>
            <a:endParaRPr lang="en-US" altLang="ko-KR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188940" y="2937754"/>
            <a:ext cx="991355" cy="1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9490" y="255869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09489" y="2964773"/>
            <a:ext cx="99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37" name="웃는 얼굴 36"/>
          <p:cNvSpPr/>
          <p:nvPr/>
        </p:nvSpPr>
        <p:spPr>
          <a:xfrm>
            <a:off x="1356432" y="51606"/>
            <a:ext cx="644191" cy="6441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7" idx="5"/>
            <a:endCxn id="4" idx="1"/>
          </p:cNvCxnSpPr>
          <p:nvPr/>
        </p:nvCxnSpPr>
        <p:spPr>
          <a:xfrm>
            <a:off x="1906283" y="601457"/>
            <a:ext cx="329096" cy="1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77011" y="5091155"/>
            <a:ext cx="22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UpdateBoardProCtrl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170445" y="5553039"/>
            <a:ext cx="5015883" cy="1168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sql</a:t>
            </a:r>
            <a:r>
              <a:rPr lang="en-US" altLang="ko-KR" sz="1200" b="1" dirty="0">
                <a:solidFill>
                  <a:srgbClr val="FF0000"/>
                </a:solidFill>
              </a:rPr>
              <a:t> = "update notice set title=?, content=? where </a:t>
            </a:r>
            <a:r>
              <a:rPr lang="en-US" altLang="ko-KR" sz="1200" b="1" dirty="0" err="1">
                <a:solidFill>
                  <a:srgbClr val="FF0000"/>
                </a:solidFill>
              </a:rPr>
              <a:t>notino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=?";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if(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cnt</a:t>
            </a:r>
            <a:r>
              <a:rPr lang="en-US" altLang="ko-KR" sz="1100" b="1" dirty="0">
                <a:solidFill>
                  <a:schemeClr val="tx1"/>
                </a:solidFill>
              </a:rPr>
              <a:t>&gt;=1){</a:t>
            </a:r>
          </a:p>
          <a:p>
            <a:r>
              <a:rPr lang="en-US" altLang="ko-KR" sz="1100" dirty="0" err="1">
                <a:solidFill>
                  <a:schemeClr val="tx1"/>
                </a:solidFill>
              </a:rPr>
              <a:t>response.sendRedirect</a:t>
            </a:r>
            <a:r>
              <a:rPr lang="en-US" altLang="ko-KR" sz="1100" dirty="0">
                <a:solidFill>
                  <a:schemeClr val="tx1"/>
                </a:solidFill>
              </a:rPr>
              <a:t>("</a:t>
            </a:r>
            <a:r>
              <a:rPr lang="en-US" altLang="ko-KR" sz="1100" dirty="0" err="1">
                <a:solidFill>
                  <a:schemeClr val="tx1"/>
                </a:solidFill>
              </a:rPr>
              <a:t>GetBoardListCtrl</a:t>
            </a:r>
            <a:r>
              <a:rPr lang="en-US" altLang="ko-KR" sz="110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 </a:t>
            </a:r>
            <a:r>
              <a:rPr lang="en-US" altLang="ko-KR" sz="1100" b="1" dirty="0">
                <a:solidFill>
                  <a:schemeClr val="tx1"/>
                </a:solidFill>
              </a:rPr>
              <a:t>else {</a:t>
            </a:r>
          </a:p>
          <a:p>
            <a:r>
              <a:rPr lang="en-US" altLang="ko-KR" sz="1100" dirty="0" err="1">
                <a:solidFill>
                  <a:schemeClr val="tx1"/>
                </a:solidFill>
              </a:rPr>
              <a:t>response.sendRedirect</a:t>
            </a:r>
            <a:r>
              <a:rPr lang="en-US" altLang="ko-KR" sz="1100" dirty="0">
                <a:solidFill>
                  <a:schemeClr val="tx1"/>
                </a:solidFill>
              </a:rPr>
              <a:t>("</a:t>
            </a:r>
            <a:r>
              <a:rPr lang="en-US" altLang="ko-KR" sz="1100" dirty="0" err="1">
                <a:solidFill>
                  <a:schemeClr val="tx1"/>
                </a:solidFill>
              </a:rPr>
              <a:t>GetBoardDetailCtrl?notiNo</a:t>
            </a:r>
            <a:r>
              <a:rPr lang="en-US" altLang="ko-KR" sz="1100" dirty="0">
                <a:solidFill>
                  <a:schemeClr val="tx1"/>
                </a:solidFill>
              </a:rPr>
              <a:t>="+</a:t>
            </a:r>
            <a:r>
              <a:rPr lang="en-US" altLang="ko-KR" sz="1100" dirty="0" err="1">
                <a:solidFill>
                  <a:schemeClr val="tx1"/>
                </a:solidFill>
              </a:rPr>
              <a:t>notiNo</a:t>
            </a:r>
            <a:r>
              <a:rPr lang="en-US" altLang="ko-KR" sz="11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209489" y="5963055"/>
            <a:ext cx="960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52700" y="595244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0502" y="5008948"/>
            <a:ext cx="8051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notino</a:t>
            </a:r>
            <a:endParaRPr lang="en-US" altLang="ko-KR" sz="1400" dirty="0" smtClean="0"/>
          </a:p>
          <a:p>
            <a:r>
              <a:rPr lang="en-US" altLang="ko-KR" sz="1400" dirty="0" smtClean="0"/>
              <a:t>title</a:t>
            </a:r>
          </a:p>
          <a:p>
            <a:r>
              <a:rPr lang="en-US" altLang="ko-KR" sz="1400" dirty="0" smtClean="0"/>
              <a:t>content</a:t>
            </a:r>
          </a:p>
          <a:p>
            <a:r>
              <a:rPr lang="en-US" altLang="ko-KR" sz="1400" dirty="0" smtClean="0"/>
              <a:t>author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81273" y="4970263"/>
            <a:ext cx="1728361" cy="992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500" dirty="0"/>
              <a:t>update notice set title=?, content=? where </a:t>
            </a:r>
            <a:r>
              <a:rPr lang="en-US" altLang="ko-KR" sz="1500" dirty="0" err="1"/>
              <a:t>notino</a:t>
            </a:r>
            <a:r>
              <a:rPr lang="en-US" altLang="ko-KR" sz="1500" dirty="0"/>
              <a:t>=?</a:t>
            </a:r>
            <a:endParaRPr lang="en-US" altLang="ko-KR" sz="1500" dirty="0" smtClean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186328" y="5275821"/>
            <a:ext cx="877902" cy="53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3742" y="518968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pstmt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35139" y="4600931"/>
            <a:ext cx="8051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notino</a:t>
            </a:r>
            <a:endParaRPr lang="en-US" altLang="ko-KR" sz="1400" dirty="0" smtClean="0"/>
          </a:p>
          <a:p>
            <a:r>
              <a:rPr lang="en-US" altLang="ko-KR" sz="1400" dirty="0" smtClean="0"/>
              <a:t>title</a:t>
            </a:r>
          </a:p>
          <a:p>
            <a:r>
              <a:rPr lang="en-US" altLang="ko-KR" sz="1400" dirty="0" smtClean="0"/>
              <a:t>content</a:t>
            </a:r>
          </a:p>
        </p:txBody>
      </p:sp>
      <p:sp>
        <p:nvSpPr>
          <p:cNvPr id="40" name="원통 39"/>
          <p:cNvSpPr/>
          <p:nvPr/>
        </p:nvSpPr>
        <p:spPr>
          <a:xfrm>
            <a:off x="10612872" y="4662730"/>
            <a:ext cx="1322962" cy="1906621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34" idx="3"/>
          </p:cNvCxnSpPr>
          <p:nvPr/>
        </p:nvCxnSpPr>
        <p:spPr>
          <a:xfrm flipV="1">
            <a:off x="9809634" y="5091155"/>
            <a:ext cx="803238" cy="37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83761" y="490648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800739" y="5293152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8081273" y="6090450"/>
            <a:ext cx="1728361" cy="4789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 smtClean="0"/>
              <a:t>cnt</a:t>
            </a:r>
            <a:endParaRPr lang="en-US" altLang="ko-KR" dirty="0" smtClean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9752161" y="5964486"/>
            <a:ext cx="818466" cy="40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52161" y="591241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count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43" idx="1"/>
          </p:cNvCxnSpPr>
          <p:nvPr/>
        </p:nvCxnSpPr>
        <p:spPr>
          <a:xfrm flipH="1">
            <a:off x="7192894" y="6329901"/>
            <a:ext cx="888379" cy="12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56321" y="60350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cnt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011761" y="37218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공지사항 글 수정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8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5379" y="612559"/>
            <a:ext cx="21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InsertBoardProCtrl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7011" y="1083076"/>
            <a:ext cx="5015883" cy="2710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Class.</a:t>
            </a:r>
            <a:r>
              <a:rPr lang="en-US" altLang="ko-KR" sz="1200" i="1" dirty="0" err="1">
                <a:solidFill>
                  <a:schemeClr val="tx1"/>
                </a:solidFill>
              </a:rPr>
              <a:t>forName</a:t>
            </a:r>
            <a:r>
              <a:rPr lang="en-US" altLang="ko-KR" sz="1200" i="1" dirty="0">
                <a:solidFill>
                  <a:schemeClr val="tx1"/>
                </a:solidFill>
              </a:rPr>
              <a:t>(</a:t>
            </a:r>
            <a:r>
              <a:rPr lang="en-US" altLang="ko-KR" sz="1200" b="1" i="1" dirty="0">
                <a:solidFill>
                  <a:schemeClr val="tx1"/>
                </a:solidFill>
              </a:rPr>
              <a:t>DRIVER);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</a:rPr>
              <a:t>Connection </a:t>
            </a:r>
            <a:r>
              <a:rPr lang="en-US" altLang="ko-KR" sz="1200" dirty="0">
                <a:solidFill>
                  <a:srgbClr val="FFC000"/>
                </a:solidFill>
              </a:rPr>
              <a:t>con = </a:t>
            </a:r>
            <a:r>
              <a:rPr lang="en-US" altLang="ko-KR" sz="1200" dirty="0" err="1">
                <a:solidFill>
                  <a:srgbClr val="FFC000"/>
                </a:solidFill>
              </a:rPr>
              <a:t>DriverManager.</a:t>
            </a:r>
            <a:r>
              <a:rPr lang="en-US" altLang="ko-KR" sz="1200" i="1" dirty="0" err="1">
                <a:solidFill>
                  <a:srgbClr val="FFC000"/>
                </a:solidFill>
              </a:rPr>
              <a:t>getConnection</a:t>
            </a:r>
            <a:r>
              <a:rPr lang="en-US" altLang="ko-KR" sz="1200" i="1" dirty="0">
                <a:solidFill>
                  <a:srgbClr val="FFC000"/>
                </a:solidFill>
              </a:rPr>
              <a:t>(</a:t>
            </a:r>
            <a:r>
              <a:rPr lang="en-US" altLang="ko-KR" sz="1200" b="1" i="1" dirty="0">
                <a:solidFill>
                  <a:srgbClr val="FFC000"/>
                </a:solidFill>
              </a:rPr>
              <a:t>URL, USER, PASS</a:t>
            </a:r>
            <a:r>
              <a:rPr lang="en-US" altLang="ko-KR" sz="1200" b="1" i="1" dirty="0" smtClean="0">
                <a:solidFill>
                  <a:srgbClr val="FFC000"/>
                </a:solidFill>
              </a:rPr>
              <a:t>);</a:t>
            </a:r>
          </a:p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sql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= "</a:t>
            </a:r>
            <a:r>
              <a:rPr lang="en-US" altLang="ko-KR" sz="1200" b="1" dirty="0">
                <a:solidFill>
                  <a:srgbClr val="FF0000"/>
                </a:solidFill>
              </a:rPr>
              <a:t>insert into notice(title, content, author) values (?,?,?)</a:t>
            </a:r>
            <a:r>
              <a:rPr lang="en-US" altLang="ko-KR" sz="1200" dirty="0" smtClean="0">
                <a:solidFill>
                  <a:schemeClr val="tx1"/>
                </a:solidFill>
              </a:rPr>
              <a:t>";</a:t>
            </a:r>
            <a:endParaRPr lang="en-US" altLang="ko-KR" sz="1200" b="1" i="1" dirty="0">
              <a:solidFill>
                <a:srgbClr val="FFC000"/>
              </a:solidFill>
            </a:endParaRPr>
          </a:p>
          <a:p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pstmt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con.prepareStatement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altLang="ko-KR" sz="1100" dirty="0" err="1">
                <a:solidFill>
                  <a:schemeClr val="tx1"/>
                </a:solidFill>
              </a:rPr>
              <a:t>pstmt.setString</a:t>
            </a:r>
            <a:r>
              <a:rPr lang="en-US" altLang="ko-KR" sz="1100" dirty="0">
                <a:solidFill>
                  <a:schemeClr val="tx1"/>
                </a:solidFill>
              </a:rPr>
              <a:t>(1, title); </a:t>
            </a:r>
          </a:p>
          <a:p>
            <a:r>
              <a:rPr lang="en-US" altLang="ko-KR" sz="1100" dirty="0" err="1">
                <a:solidFill>
                  <a:schemeClr val="tx1"/>
                </a:solidFill>
              </a:rPr>
              <a:t>pstmt.setString</a:t>
            </a:r>
            <a:r>
              <a:rPr lang="en-US" altLang="ko-KR" sz="1100" dirty="0">
                <a:solidFill>
                  <a:schemeClr val="tx1"/>
                </a:solidFill>
              </a:rPr>
              <a:t>(2, content);</a:t>
            </a:r>
          </a:p>
          <a:p>
            <a:r>
              <a:rPr lang="en-US" altLang="ko-KR" sz="1100" dirty="0" err="1">
                <a:solidFill>
                  <a:schemeClr val="tx1"/>
                </a:solidFill>
              </a:rPr>
              <a:t>pstmt.setString</a:t>
            </a:r>
            <a:r>
              <a:rPr lang="en-US" altLang="ko-KR" sz="1100" dirty="0">
                <a:solidFill>
                  <a:schemeClr val="tx1"/>
                </a:solidFill>
              </a:rPr>
              <a:t>(3, author);</a:t>
            </a:r>
          </a:p>
          <a:p>
            <a:r>
              <a:rPr lang="en-US" altLang="ko-KR" sz="1100" b="1" dirty="0" err="1">
                <a:solidFill>
                  <a:srgbClr val="FFC000"/>
                </a:solidFill>
              </a:rPr>
              <a:t>cnt</a:t>
            </a:r>
            <a:r>
              <a:rPr lang="en-US" altLang="ko-KR" sz="1100" b="1" dirty="0">
                <a:solidFill>
                  <a:srgbClr val="FFC000"/>
                </a:solidFill>
              </a:rPr>
              <a:t> = </a:t>
            </a:r>
            <a:r>
              <a:rPr lang="en-US" altLang="ko-KR" sz="1100" b="1" dirty="0" err="1">
                <a:solidFill>
                  <a:srgbClr val="FFC000"/>
                </a:solidFill>
              </a:rPr>
              <a:t>pstmt.executeUpdate</a:t>
            </a:r>
            <a:r>
              <a:rPr lang="en-US" altLang="ko-KR" sz="1100" b="1" dirty="0" smtClean="0">
                <a:solidFill>
                  <a:srgbClr val="FFC000"/>
                </a:solidFill>
              </a:rPr>
              <a:t>();</a:t>
            </a:r>
          </a:p>
          <a:p>
            <a:endParaRPr lang="en-US" altLang="ko-KR" sz="1100" b="1" dirty="0" smtClean="0">
              <a:solidFill>
                <a:srgbClr val="FFC000"/>
              </a:solidFill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if(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</a:rPr>
              <a:t>cnt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&gt;=1){</a:t>
            </a:r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1">
                    <a:lumMod val="75000"/>
                  </a:schemeClr>
                </a:solidFill>
              </a:rPr>
              <a:t>response.sendRedirect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</a:rPr>
              <a:t>GetBoardListCtrl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");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else {</a:t>
            </a:r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accent1">
                    <a:lumMod val="75000"/>
                  </a:schemeClr>
                </a:solidFill>
              </a:rPr>
              <a:t>response.sendRedirect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("./notice/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</a:rPr>
              <a:t>insertBoard.jsp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");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64230" y="1083076"/>
            <a:ext cx="1728361" cy="1134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600" dirty="0"/>
              <a:t>insert into notice(title, content, author) values (?,?,?)</a:t>
            </a:r>
          </a:p>
          <a:p>
            <a:pPr algn="ctr"/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64230" y="61255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9" name="원통 8"/>
          <p:cNvSpPr/>
          <p:nvPr/>
        </p:nvSpPr>
        <p:spPr>
          <a:xfrm>
            <a:off x="10612872" y="1089498"/>
            <a:ext cx="1322962" cy="1906621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60696" y="61255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717927" y="1293779"/>
            <a:ext cx="8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68144" y="9851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186328" y="1293779"/>
            <a:ext cx="8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267" y="9462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pstmt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52161" y="1251721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9794409" y="2431915"/>
            <a:ext cx="818466" cy="40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4409" y="237984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064230" y="2402162"/>
            <a:ext cx="1728361" cy="992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 smtClean="0"/>
              <a:t>cnt</a:t>
            </a:r>
            <a:endParaRPr lang="en-US" altLang="ko-KR" dirty="0" smtClean="0"/>
          </a:p>
        </p:txBody>
      </p:sp>
      <p:cxnSp>
        <p:nvCxnSpPr>
          <p:cNvPr id="22" name="직선 화살표 연결선 21"/>
          <p:cNvCxnSpPr>
            <a:stCxn id="20" idx="1"/>
          </p:cNvCxnSpPr>
          <p:nvPr/>
        </p:nvCxnSpPr>
        <p:spPr>
          <a:xfrm flipH="1" flipV="1">
            <a:off x="7186328" y="2840477"/>
            <a:ext cx="877902" cy="5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28697" y="25001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cnt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987" y="612559"/>
            <a:ext cx="16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boardWrite.jsp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62209" y="1053893"/>
            <a:ext cx="1052756" cy="56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&lt;</a:t>
            </a:r>
            <a:r>
              <a:rPr lang="en-US" altLang="ko-KR" sz="1100" dirty="0" err="1">
                <a:latin typeface="+mj-lt"/>
              </a:rPr>
              <a:t>tr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</a:t>
            </a:r>
            <a:r>
              <a:rPr lang="en-US" altLang="ko-KR" sz="1100" dirty="0" err="1">
                <a:latin typeface="+mj-lt"/>
              </a:rPr>
              <a:t>th</a:t>
            </a:r>
            <a:r>
              <a:rPr lang="en-US" altLang="ko-KR" sz="1100" dirty="0">
                <a:latin typeface="+mj-lt"/>
              </a:rPr>
              <a:t>&gt;</a:t>
            </a:r>
            <a:r>
              <a:rPr lang="ko-KR" altLang="en-US" sz="1100" dirty="0">
                <a:latin typeface="+mj-lt"/>
              </a:rPr>
              <a:t>제목</a:t>
            </a:r>
            <a:r>
              <a:rPr lang="en-US" altLang="ko-KR" sz="1100" dirty="0">
                <a:latin typeface="+mj-lt"/>
              </a:rPr>
              <a:t>&lt;/</a:t>
            </a:r>
            <a:r>
              <a:rPr lang="en-US" altLang="ko-KR" sz="1100" dirty="0" err="1">
                <a:latin typeface="+mj-lt"/>
              </a:rPr>
              <a:t>th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&lt;td&gt;&lt;input type=</a:t>
            </a:r>
            <a:r>
              <a:rPr lang="en-US" altLang="ko-KR" sz="1100" i="1" dirty="0">
                <a:latin typeface="+mj-lt"/>
              </a:rPr>
              <a:t>"text" name="title" id="title" placeholder="</a:t>
            </a:r>
            <a:r>
              <a:rPr lang="ko-KR" altLang="en-US" sz="1100" i="1" dirty="0">
                <a:latin typeface="+mj-lt"/>
              </a:rPr>
              <a:t>제목 입력</a:t>
            </a:r>
            <a:r>
              <a:rPr lang="en-US" altLang="ko-KR" sz="1100" i="1" dirty="0">
                <a:latin typeface="+mj-lt"/>
              </a:rPr>
              <a:t>" class="form-control" autofocus required /&gt;&lt;/td&gt;</a:t>
            </a:r>
          </a:p>
          <a:p>
            <a:r>
              <a:rPr lang="en-US" altLang="ko-KR" sz="1100" dirty="0">
                <a:latin typeface="+mj-lt"/>
              </a:rPr>
              <a:t>&lt;/</a:t>
            </a:r>
            <a:r>
              <a:rPr lang="en-US" altLang="ko-KR" sz="1100" dirty="0" err="1">
                <a:latin typeface="+mj-lt"/>
              </a:rPr>
              <a:t>tr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</a:t>
            </a:r>
            <a:r>
              <a:rPr lang="en-US" altLang="ko-KR" sz="1100" dirty="0" err="1">
                <a:latin typeface="+mj-lt"/>
              </a:rPr>
              <a:t>tr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</a:t>
            </a:r>
            <a:r>
              <a:rPr lang="en-US" altLang="ko-KR" sz="1100" dirty="0" err="1">
                <a:latin typeface="+mj-lt"/>
              </a:rPr>
              <a:t>th</a:t>
            </a:r>
            <a:r>
              <a:rPr lang="en-US" altLang="ko-KR" sz="1100" dirty="0">
                <a:latin typeface="+mj-lt"/>
              </a:rPr>
              <a:t>&gt;</a:t>
            </a:r>
            <a:r>
              <a:rPr lang="ko-KR" altLang="en-US" sz="1100" dirty="0">
                <a:latin typeface="+mj-lt"/>
              </a:rPr>
              <a:t>내용</a:t>
            </a:r>
            <a:r>
              <a:rPr lang="en-US" altLang="ko-KR" sz="1100" dirty="0">
                <a:latin typeface="+mj-lt"/>
              </a:rPr>
              <a:t>&lt;/</a:t>
            </a:r>
            <a:r>
              <a:rPr lang="en-US" altLang="ko-KR" sz="1100" dirty="0" err="1">
                <a:latin typeface="+mj-lt"/>
              </a:rPr>
              <a:t>th</a:t>
            </a:r>
            <a:r>
              <a:rPr lang="en-US" altLang="ko-KR" sz="1100" dirty="0">
                <a:latin typeface="+mj-lt"/>
              </a:rPr>
              <a:t>&gt;</a:t>
            </a:r>
          </a:p>
          <a:p>
            <a:r>
              <a:rPr lang="en-US" altLang="ko-KR" sz="1100" dirty="0">
                <a:latin typeface="+mj-lt"/>
              </a:rPr>
              <a:t>&lt;td&gt;&lt;</a:t>
            </a:r>
            <a:r>
              <a:rPr lang="en-US" altLang="ko-KR" sz="1100" dirty="0" err="1">
                <a:latin typeface="+mj-lt"/>
              </a:rPr>
              <a:t>textarea</a:t>
            </a:r>
            <a:r>
              <a:rPr lang="en-US" altLang="ko-KR" sz="1100" dirty="0">
                <a:latin typeface="+mj-lt"/>
              </a:rPr>
              <a:t> cols=</a:t>
            </a:r>
            <a:r>
              <a:rPr lang="en-US" altLang="ko-KR" sz="1100" i="1" dirty="0">
                <a:latin typeface="+mj-lt"/>
              </a:rPr>
              <a:t>"80" rows="6" name="content" id="content" class="form-control" required&gt;&lt;/</a:t>
            </a:r>
            <a:r>
              <a:rPr lang="en-US" altLang="ko-KR" sz="1100" i="1" dirty="0" err="1">
                <a:latin typeface="+mj-lt"/>
              </a:rPr>
              <a:t>textarea</a:t>
            </a:r>
            <a:r>
              <a:rPr lang="en-US" altLang="ko-KR" sz="1100" i="1" dirty="0">
                <a:latin typeface="+mj-lt"/>
              </a:rPr>
              <a:t>&gt;&lt;/td&gt;</a:t>
            </a:r>
          </a:p>
          <a:p>
            <a:r>
              <a:rPr lang="en-US" altLang="ko-KR" sz="1100" dirty="0">
                <a:latin typeface="+mj-lt"/>
              </a:rPr>
              <a:t>&lt;/</a:t>
            </a:r>
            <a:r>
              <a:rPr lang="en-US" altLang="ko-KR" sz="1100" dirty="0" err="1">
                <a:latin typeface="+mj-lt"/>
              </a:rPr>
              <a:t>tr</a:t>
            </a:r>
            <a:r>
              <a:rPr lang="en-US" altLang="ko-KR" sz="1100" dirty="0">
                <a:latin typeface="+mj-lt"/>
              </a:rPr>
              <a:t>&gt;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188940" y="2937754"/>
            <a:ext cx="991355" cy="1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9490" y="255869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99501" y="2963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37" name="웃는 얼굴 36"/>
          <p:cNvSpPr/>
          <p:nvPr/>
        </p:nvSpPr>
        <p:spPr>
          <a:xfrm>
            <a:off x="1356432" y="51606"/>
            <a:ext cx="644191" cy="6441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7" idx="5"/>
            <a:endCxn id="4" idx="1"/>
          </p:cNvCxnSpPr>
          <p:nvPr/>
        </p:nvCxnSpPr>
        <p:spPr>
          <a:xfrm>
            <a:off x="1906283" y="601457"/>
            <a:ext cx="329096" cy="1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4235" y="1897532"/>
            <a:ext cx="8051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title</a:t>
            </a:r>
          </a:p>
          <a:p>
            <a:r>
              <a:rPr lang="en-US" altLang="ko-KR" sz="1400" dirty="0" smtClean="0"/>
              <a:t>content</a:t>
            </a:r>
          </a:p>
          <a:p>
            <a:r>
              <a:rPr lang="en-US" altLang="ko-KR" sz="1400" dirty="0" smtClean="0"/>
              <a:t>author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840494" y="4484451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FF0000"/>
                </a:solidFill>
              </a:rPr>
              <a:t>공지사항 글 등록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4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064230" y="1083076"/>
            <a:ext cx="1728361" cy="1134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delete from notice where </a:t>
            </a:r>
            <a:r>
              <a:rPr lang="en-US" altLang="ko-KR" dirty="0" err="1"/>
              <a:t>notino</a:t>
            </a:r>
            <a:r>
              <a:rPr lang="en-US" altLang="ko-KR" dirty="0"/>
              <a:t>=?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64230" y="61255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9" name="원통 8"/>
          <p:cNvSpPr/>
          <p:nvPr/>
        </p:nvSpPr>
        <p:spPr>
          <a:xfrm>
            <a:off x="10612872" y="1089498"/>
            <a:ext cx="1322962" cy="1906621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60696" y="61255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717927" y="1293779"/>
            <a:ext cx="8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68144" y="9851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186328" y="1293779"/>
            <a:ext cx="8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267" y="9462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pstmt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52161" y="1251721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9794409" y="2431915"/>
            <a:ext cx="818466" cy="40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4409" y="237984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064230" y="2402162"/>
            <a:ext cx="1728361" cy="992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 smtClean="0"/>
              <a:t>cnt</a:t>
            </a:r>
            <a:endParaRPr lang="en-US" altLang="ko-KR" dirty="0" smtClean="0"/>
          </a:p>
        </p:txBody>
      </p:sp>
      <p:cxnSp>
        <p:nvCxnSpPr>
          <p:cNvPr id="22" name="직선 화살표 연결선 21"/>
          <p:cNvCxnSpPr>
            <a:stCxn id="20" idx="1"/>
          </p:cNvCxnSpPr>
          <p:nvPr/>
        </p:nvCxnSpPr>
        <p:spPr>
          <a:xfrm flipH="1" flipV="1">
            <a:off x="7186328" y="2840477"/>
            <a:ext cx="877902" cy="5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78728" y="252719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cnt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987" y="612559"/>
            <a:ext cx="17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boardDetail.jsp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62209" y="1053893"/>
            <a:ext cx="1052756" cy="56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i="1" dirty="0"/>
              <a:t>"&lt;%=</a:t>
            </a:r>
            <a:r>
              <a:rPr lang="en-US" altLang="ko-KR" sz="1400" i="1" dirty="0" err="1"/>
              <a:t>request.getContextPath</a:t>
            </a:r>
            <a:r>
              <a:rPr lang="en-US" altLang="ko-KR" sz="1400" i="1" dirty="0"/>
              <a:t>() %&gt;/</a:t>
            </a:r>
            <a:r>
              <a:rPr lang="en-US" altLang="ko-KR" sz="1400" i="1" dirty="0" err="1">
                <a:solidFill>
                  <a:srgbClr val="FF0000"/>
                </a:solidFill>
              </a:rPr>
              <a:t>DeleteBoardCtrl?notiNo</a:t>
            </a:r>
            <a:r>
              <a:rPr lang="en-US" altLang="ko-KR" sz="1400" i="1" dirty="0">
                <a:solidFill>
                  <a:srgbClr val="FF0000"/>
                </a:solidFill>
              </a:rPr>
              <a:t>=&lt;%=</a:t>
            </a:r>
            <a:r>
              <a:rPr lang="en-US" altLang="ko-KR" sz="1400" i="1" dirty="0" err="1">
                <a:solidFill>
                  <a:srgbClr val="FF0000"/>
                </a:solidFill>
              </a:rPr>
              <a:t>vo.getNotiNo</a:t>
            </a:r>
            <a:r>
              <a:rPr lang="en-US" altLang="ko-KR" sz="1400" i="1" dirty="0">
                <a:solidFill>
                  <a:srgbClr val="FF0000"/>
                </a:solidFill>
              </a:rPr>
              <a:t>() %&gt;</a:t>
            </a:r>
            <a:r>
              <a:rPr lang="en-US" altLang="ko-KR" sz="1400" i="1" dirty="0"/>
              <a:t>" class="</a:t>
            </a:r>
            <a:r>
              <a:rPr lang="en-US" altLang="ko-KR" sz="1400" i="1" dirty="0" err="1"/>
              <a:t>btn</a:t>
            </a:r>
            <a:r>
              <a:rPr lang="en-US" altLang="ko-KR" sz="1400" i="1" dirty="0"/>
              <a:t> </a:t>
            </a:r>
            <a:r>
              <a:rPr lang="en-US" altLang="ko-KR" sz="1400" i="1" dirty="0" err="1"/>
              <a:t>btn</a:t>
            </a:r>
            <a:r>
              <a:rPr lang="en-US" altLang="ko-KR" sz="1400" i="1" dirty="0"/>
              <a:t>-primary"&gt;</a:t>
            </a:r>
            <a:r>
              <a:rPr lang="ko-KR" altLang="en-US" sz="1400" i="1" dirty="0"/>
              <a:t>글 삭제</a:t>
            </a:r>
            <a:r>
              <a:rPr lang="en-US" altLang="ko-KR" sz="1400" i="1" dirty="0"/>
              <a:t>&lt;/a&gt;</a:t>
            </a:r>
            <a:endParaRPr lang="en-US" altLang="ko-KR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188940" y="2937754"/>
            <a:ext cx="991355" cy="1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94893" y="615706"/>
            <a:ext cx="21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DeleteBoardProCtrl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129433" y="1130793"/>
            <a:ext cx="5074777" cy="2168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</a:rPr>
              <a:t>notiNo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</a:rPr>
              <a:t>Integer.</a:t>
            </a:r>
            <a:r>
              <a:rPr lang="en-US" altLang="ko-KR" sz="1200" b="1" i="1" dirty="0" err="1">
                <a:solidFill>
                  <a:schemeClr val="accent1">
                    <a:lumMod val="75000"/>
                  </a:schemeClr>
                </a:solidFill>
              </a:rPr>
              <a:t>parseInt</a:t>
            </a:r>
            <a:r>
              <a:rPr lang="en-US" altLang="ko-KR" sz="1200" b="1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1200" b="1" i="1" dirty="0" err="1">
                <a:solidFill>
                  <a:schemeClr val="accent1">
                    <a:lumMod val="75000"/>
                  </a:schemeClr>
                </a:solidFill>
              </a:rPr>
              <a:t>request.getParameter</a:t>
            </a:r>
            <a:r>
              <a:rPr lang="en-US" altLang="ko-KR" sz="1200" b="1" i="1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altLang="ko-KR" sz="1200" b="1" i="1" dirty="0" err="1">
                <a:solidFill>
                  <a:schemeClr val="accent1">
                    <a:lumMod val="75000"/>
                  </a:schemeClr>
                </a:solidFill>
              </a:rPr>
              <a:t>notiNo</a:t>
            </a:r>
            <a:r>
              <a:rPr lang="en-US" altLang="ko-KR" sz="1200" b="1" i="1" dirty="0">
                <a:solidFill>
                  <a:schemeClr val="accent1">
                    <a:lumMod val="75000"/>
                  </a:schemeClr>
                </a:solidFill>
              </a:rPr>
              <a:t>"));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sql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“delete from where </a:t>
            </a:r>
            <a:r>
              <a:rPr lang="en-US" altLang="ko-KR" sz="1200" b="1" dirty="0" err="1">
                <a:solidFill>
                  <a:srgbClr val="FF0000"/>
                </a:solidFill>
              </a:rPr>
              <a:t>notino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=?";</a:t>
            </a:r>
          </a:p>
          <a:p>
            <a:r>
              <a:rPr lang="en-US" altLang="ko-KR" sz="1200" b="1" dirty="0">
                <a:solidFill>
                  <a:srgbClr val="FFC000"/>
                </a:solidFill>
              </a:rPr>
              <a:t>Connection con = </a:t>
            </a:r>
            <a:r>
              <a:rPr lang="en-US" altLang="ko-KR" sz="1200" b="1" dirty="0" err="1">
                <a:solidFill>
                  <a:srgbClr val="FFC000"/>
                </a:solidFill>
              </a:rPr>
              <a:t>DriverManager.</a:t>
            </a:r>
            <a:r>
              <a:rPr lang="en-US" altLang="ko-KR" sz="1200" b="1" i="1" dirty="0" err="1">
                <a:solidFill>
                  <a:srgbClr val="FFC000"/>
                </a:solidFill>
              </a:rPr>
              <a:t>getConnection</a:t>
            </a:r>
            <a:r>
              <a:rPr lang="en-US" altLang="ko-KR" sz="1200" b="1" i="1" dirty="0">
                <a:solidFill>
                  <a:srgbClr val="FFC000"/>
                </a:solidFill>
              </a:rPr>
              <a:t>(URL, USER, PASS);</a:t>
            </a:r>
          </a:p>
          <a:p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PreparedStatement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pstmt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con.prepareStatement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sql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);</a:t>
            </a:r>
            <a:endParaRPr lang="en-US" altLang="ko-KR" sz="1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pstmt.setInt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(1,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notiNo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cnt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pstmt.executeUpdate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();</a:t>
            </a:r>
            <a:endParaRPr lang="en-US" altLang="ko-KR" sz="1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if(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cnt</a:t>
            </a:r>
            <a:r>
              <a:rPr lang="en-US" altLang="ko-KR" sz="1100" b="1" dirty="0">
                <a:solidFill>
                  <a:schemeClr val="tx1"/>
                </a:solidFill>
              </a:rPr>
              <a:t>&gt;=1){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response.sendRedirect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GetBoardListCtrl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 </a:t>
            </a:r>
            <a:r>
              <a:rPr lang="en-US" altLang="ko-KR" sz="1100" b="1" dirty="0">
                <a:solidFill>
                  <a:schemeClr val="tx1"/>
                </a:solidFill>
              </a:rPr>
              <a:t>else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response.sendRedirect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GetBoardDetailCtrl?notiNo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="+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notiNo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0963" y="2940014"/>
            <a:ext cx="5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9939" y="2557975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notino</a:t>
            </a:r>
            <a:endParaRPr lang="en-US" altLang="ko-KR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8011761" y="372187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공지사항 글 삭제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8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1061287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 smtClean="0"/>
              <a:t>package kr.co.myshop.view;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import java.io.IOException;</a:t>
            </a:r>
          </a:p>
          <a:p>
            <a:r>
              <a:rPr lang="fr-FR" altLang="ko-KR" sz="800" dirty="0" smtClean="0"/>
              <a:t>import java.sql.Connection;</a:t>
            </a:r>
          </a:p>
          <a:p>
            <a:r>
              <a:rPr lang="fr-FR" altLang="ko-KR" sz="800" dirty="0" smtClean="0"/>
              <a:t>import java.sql.DriverManager;</a:t>
            </a:r>
          </a:p>
          <a:p>
            <a:r>
              <a:rPr lang="fr-FR" altLang="ko-KR" sz="800" dirty="0" smtClean="0"/>
              <a:t>import java.sql.PreparedStatement;</a:t>
            </a:r>
          </a:p>
          <a:p>
            <a:r>
              <a:rPr lang="fr-FR" altLang="ko-KR" sz="800" dirty="0" smtClean="0"/>
              <a:t>import java.sql.ResultSet;</a:t>
            </a:r>
          </a:p>
          <a:p>
            <a:r>
              <a:rPr lang="fr-FR" altLang="ko-KR" sz="800" dirty="0" smtClean="0"/>
              <a:t>import java.util.ArrayList;</a:t>
            </a:r>
          </a:p>
          <a:p>
            <a:r>
              <a:rPr lang="fr-FR" altLang="ko-KR" sz="800" dirty="0" smtClean="0"/>
              <a:t>import java.util.List;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import javax.servlet.RequestDispatcher;</a:t>
            </a:r>
          </a:p>
          <a:p>
            <a:r>
              <a:rPr lang="fr-FR" altLang="ko-KR" sz="800" dirty="0" smtClean="0"/>
              <a:t>import javax.servlet.ServletException;</a:t>
            </a:r>
          </a:p>
          <a:p>
            <a:r>
              <a:rPr lang="fr-FR" altLang="ko-KR" sz="800" dirty="0" smtClean="0"/>
              <a:t>import javax.servlet.annotation.WebServlet;</a:t>
            </a:r>
          </a:p>
          <a:p>
            <a:r>
              <a:rPr lang="fr-FR" altLang="ko-KR" sz="800" dirty="0" smtClean="0"/>
              <a:t>import javax.servlet.http.HttpServlet;</a:t>
            </a:r>
          </a:p>
          <a:p>
            <a:r>
              <a:rPr lang="fr-FR" altLang="ko-KR" sz="800" dirty="0" smtClean="0"/>
              <a:t>import javax.servlet.http.HttpServletRequest;</a:t>
            </a:r>
          </a:p>
          <a:p>
            <a:r>
              <a:rPr lang="fr-FR" altLang="ko-KR" sz="800" dirty="0" smtClean="0"/>
              <a:t>import javax.servlet.http.HttpServletResponse;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import kr.co.myshop.app.D;</a:t>
            </a:r>
          </a:p>
          <a:p>
            <a:r>
              <a:rPr lang="fr-FR" altLang="ko-KR" sz="800" dirty="0" smtClean="0"/>
              <a:t>import kr.co.myshop.vo.Notice;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@WebServlet("/GetBoardListCtrl")</a:t>
            </a:r>
          </a:p>
          <a:p>
            <a:r>
              <a:rPr lang="fr-FR" altLang="ko-KR" sz="800" dirty="0" smtClean="0"/>
              <a:t>public class GetBoardListCtrl extends HttpServlet {</a:t>
            </a:r>
          </a:p>
          <a:p>
            <a:r>
              <a:rPr lang="fr-FR" altLang="ko-KR" sz="800" dirty="0" smtClean="0"/>
              <a:t>	private static final long serialVersionUID = 1L;</a:t>
            </a:r>
          </a:p>
          <a:p>
            <a:r>
              <a:rPr lang="fr-FR" altLang="ko-KR" sz="800" dirty="0" smtClean="0"/>
              <a:t>	private final static String DRIVER = "com.mysql.cj.jdbc.Driver";</a:t>
            </a:r>
          </a:p>
          <a:p>
            <a:r>
              <a:rPr lang="fr-FR" altLang="ko-KR" sz="800" dirty="0" smtClean="0"/>
              <a:t>	private final static String URL = "jdbc:mysql://localhost:3306/myshop1?serverTimezone=Asia/Seoul";</a:t>
            </a:r>
          </a:p>
          <a:p>
            <a:r>
              <a:rPr lang="fr-FR" altLang="ko-KR" sz="800" dirty="0" smtClean="0"/>
              <a:t>	private final static String USER = "root";</a:t>
            </a:r>
          </a:p>
          <a:p>
            <a:r>
              <a:rPr lang="fr-FR" altLang="ko-KR" sz="800" dirty="0" smtClean="0"/>
              <a:t>	private final static String PASS = "a1234";</a:t>
            </a:r>
          </a:p>
          <a:p>
            <a:r>
              <a:rPr lang="fr-FR" altLang="ko-KR" sz="800" dirty="0" smtClean="0"/>
              <a:t>	String sql = "";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	protected void doGet(HttpServletRequest request, HttpServletResponse response) throws ServletException, IOException {</a:t>
            </a:r>
          </a:p>
          <a:p>
            <a:r>
              <a:rPr lang="fr-FR" altLang="ko-KR" sz="800" dirty="0" smtClean="0"/>
              <a:t>		try {</a:t>
            </a:r>
          </a:p>
          <a:p>
            <a:r>
              <a:rPr lang="fr-FR" altLang="ko-KR" sz="800" dirty="0" smtClean="0"/>
              <a:t>			//</a:t>
            </a:r>
            <a:r>
              <a:rPr lang="ko-KR" altLang="en-US" sz="800" dirty="0" smtClean="0"/>
              <a:t>데이터베이스 연결</a:t>
            </a:r>
          </a:p>
          <a:p>
            <a:r>
              <a:rPr lang="ko-KR" altLang="en-US" sz="800" dirty="0" smtClean="0"/>
              <a:t>			</a:t>
            </a:r>
            <a:r>
              <a:rPr lang="fr-FR" altLang="ko-KR" sz="800" dirty="0" smtClean="0"/>
              <a:t>Class.forName(DRIVER);</a:t>
            </a:r>
          </a:p>
          <a:p>
            <a:r>
              <a:rPr lang="fr-FR" altLang="ko-KR" sz="800" dirty="0" smtClean="0"/>
              <a:t>			sql = "select * from notice order by notino desc";</a:t>
            </a:r>
          </a:p>
          <a:p>
            <a:r>
              <a:rPr lang="fr-FR" altLang="ko-KR" sz="800" dirty="0" smtClean="0"/>
              <a:t>			Connection con = DriverManager.getConnection(URL, USER, PASS);</a:t>
            </a:r>
          </a:p>
          <a:p>
            <a:r>
              <a:rPr lang="fr-FR" altLang="ko-KR" sz="800" dirty="0" smtClean="0"/>
              <a:t>			PreparedStatement pstmt = con.prepareStatement(sql);</a:t>
            </a:r>
          </a:p>
          <a:p>
            <a:r>
              <a:rPr lang="fr-FR" altLang="ko-KR" sz="800" dirty="0" smtClean="0"/>
              <a:t>			ResultSet rs = pstmt.executeQuery();</a:t>
            </a:r>
          </a:p>
          <a:p>
            <a:r>
              <a:rPr lang="fr-FR" altLang="ko-KR" sz="800" dirty="0" smtClean="0"/>
              <a:t>			</a:t>
            </a:r>
          </a:p>
          <a:p>
            <a:r>
              <a:rPr lang="fr-FR" altLang="ko-KR" sz="800" dirty="0" smtClean="0"/>
              <a:t>			//</a:t>
            </a:r>
            <a:r>
              <a:rPr lang="ko-KR" altLang="en-US" sz="800" dirty="0" smtClean="0"/>
              <a:t>결과를 데이터베이스로 </a:t>
            </a:r>
            <a:r>
              <a:rPr lang="ko-KR" altLang="en-US" sz="800" dirty="0" err="1" smtClean="0"/>
              <a:t>부터</a:t>
            </a:r>
            <a:r>
              <a:rPr lang="ko-KR" altLang="en-US" sz="800" dirty="0" smtClean="0"/>
              <a:t> 받아서 리스트로 저장</a:t>
            </a:r>
          </a:p>
          <a:p>
            <a:r>
              <a:rPr lang="ko-KR" altLang="en-US" sz="800" dirty="0" smtClean="0"/>
              <a:t>			</a:t>
            </a:r>
            <a:r>
              <a:rPr lang="fr-FR" altLang="ko-KR" sz="800" dirty="0" smtClean="0"/>
              <a:t>List&lt;Notice&gt; notiList = new ArrayList&lt;Notice&gt;();</a:t>
            </a:r>
          </a:p>
          <a:p>
            <a:r>
              <a:rPr lang="fr-FR" altLang="ko-KR" sz="800" dirty="0" smtClean="0"/>
              <a:t>			while(rs.next()){</a:t>
            </a:r>
          </a:p>
          <a:p>
            <a:r>
              <a:rPr lang="fr-FR" altLang="ko-KR" sz="800" dirty="0" smtClean="0"/>
              <a:t>				Notice vo = new Notice();</a:t>
            </a:r>
          </a:p>
          <a:p>
            <a:r>
              <a:rPr lang="fr-FR" altLang="ko-KR" sz="800" dirty="0" smtClean="0"/>
              <a:t>				vo.setNotiNo(rs.getInt("notino"));</a:t>
            </a:r>
          </a:p>
          <a:p>
            <a:r>
              <a:rPr lang="fr-FR" altLang="ko-KR" sz="800" dirty="0" smtClean="0"/>
              <a:t>				vo.setTitle(rs.getString("title"));</a:t>
            </a:r>
          </a:p>
          <a:p>
            <a:r>
              <a:rPr lang="fr-FR" altLang="ko-KR" sz="800" dirty="0" smtClean="0"/>
              <a:t>				vo.setContent(rs.getString("content"));</a:t>
            </a:r>
          </a:p>
          <a:p>
            <a:r>
              <a:rPr lang="fr-FR" altLang="ko-KR" sz="800" dirty="0" smtClean="0"/>
              <a:t>				vo.setAuthor(rs.getString("author"));</a:t>
            </a:r>
          </a:p>
          <a:p>
            <a:r>
              <a:rPr lang="fr-FR" altLang="ko-KR" sz="800" dirty="0" smtClean="0"/>
              <a:t>				vo.setResDate(rs.getString("resdate"));</a:t>
            </a:r>
          </a:p>
          <a:p>
            <a:r>
              <a:rPr lang="fr-FR" altLang="ko-KR" sz="800" dirty="0" smtClean="0"/>
              <a:t>				notiList.add(vo);</a:t>
            </a:r>
          </a:p>
          <a:p>
            <a:r>
              <a:rPr lang="fr-FR" altLang="ko-KR" sz="800" dirty="0" smtClean="0"/>
              <a:t>		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23" y="144800"/>
            <a:ext cx="310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GetBoardCtrl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5923" y="913844"/>
            <a:ext cx="6886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 smtClean="0"/>
              <a:t>request.setAttribute("notiList", notiList);</a:t>
            </a:r>
          </a:p>
          <a:p>
            <a:r>
              <a:rPr lang="fr-FR" altLang="ko-KR" sz="800" dirty="0" smtClean="0"/>
              <a:t>			</a:t>
            </a:r>
          </a:p>
          <a:p>
            <a:r>
              <a:rPr lang="fr-FR" altLang="ko-KR" sz="800" dirty="0" smtClean="0"/>
              <a:t>			//notice/boardList.jsp </a:t>
            </a:r>
            <a:r>
              <a:rPr lang="ko-KR" altLang="en-US" sz="800" dirty="0" smtClean="0"/>
              <a:t>에 </a:t>
            </a:r>
            <a:r>
              <a:rPr lang="ko-KR" altLang="en-US" sz="800" dirty="0" err="1" smtClean="0"/>
              <a:t>포워딩</a:t>
            </a:r>
            <a:endParaRPr lang="ko-KR" altLang="en-US" sz="800" dirty="0" smtClean="0"/>
          </a:p>
          <a:p>
            <a:r>
              <a:rPr lang="ko-KR" altLang="en-US" sz="800" dirty="0" smtClean="0"/>
              <a:t>			</a:t>
            </a:r>
            <a:r>
              <a:rPr lang="fr-FR" altLang="ko-KR" sz="800" dirty="0" smtClean="0"/>
              <a:t>RequestDispatcher view = request.getRequestDispatcher("./notice/boardList.jsp");</a:t>
            </a:r>
          </a:p>
          <a:p>
            <a:r>
              <a:rPr lang="fr-FR" altLang="ko-KR" sz="800" dirty="0" smtClean="0"/>
              <a:t>			view.forward(request, response);</a:t>
            </a:r>
          </a:p>
          <a:p>
            <a:r>
              <a:rPr lang="fr-FR" altLang="ko-KR" sz="800" dirty="0" smtClean="0"/>
              <a:t>			</a:t>
            </a:r>
          </a:p>
          <a:p>
            <a:r>
              <a:rPr lang="fr-FR" altLang="ko-KR" sz="800" dirty="0" smtClean="0"/>
              <a:t>			rs.close();</a:t>
            </a:r>
          </a:p>
          <a:p>
            <a:r>
              <a:rPr lang="fr-FR" altLang="ko-KR" sz="800" dirty="0" smtClean="0"/>
              <a:t>			pstmt.close();</a:t>
            </a:r>
          </a:p>
          <a:p>
            <a:r>
              <a:rPr lang="fr-FR" altLang="ko-KR" sz="800" dirty="0" smtClean="0"/>
              <a:t>			con.close();</a:t>
            </a:r>
          </a:p>
          <a:p>
            <a:r>
              <a:rPr lang="fr-FR" altLang="ko-KR" sz="800" dirty="0" smtClean="0"/>
              <a:t>		} catch (Exception e) {</a:t>
            </a:r>
          </a:p>
          <a:p>
            <a:r>
              <a:rPr lang="fr-FR" altLang="ko-KR" sz="800" dirty="0" smtClean="0"/>
              <a:t>			e.printStackTrace();</a:t>
            </a:r>
          </a:p>
          <a:p>
            <a:r>
              <a:rPr lang="fr-FR" altLang="ko-KR" sz="800" dirty="0" smtClean="0"/>
              <a:t>		}	</a:t>
            </a:r>
          </a:p>
          <a:p>
            <a:r>
              <a:rPr lang="fr-FR" altLang="ko-KR" sz="800" dirty="0" smtClean="0"/>
              <a:t>	}</a:t>
            </a:r>
          </a:p>
          <a:p>
            <a:r>
              <a:rPr lang="fr-FR" altLang="ko-KR" sz="800" dirty="0" smtClean="0"/>
              <a:t>}</a:t>
            </a:r>
            <a:endParaRPr lang="fr-FR" altLang="ko-KR" sz="800" dirty="0"/>
          </a:p>
        </p:txBody>
      </p:sp>
    </p:spTree>
    <p:extLst>
      <p:ext uri="{BB962C8B-B14F-4D97-AF65-F5344CB8AC3E}">
        <p14:creationId xmlns:p14="http://schemas.microsoft.com/office/powerpoint/2010/main" val="406877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106128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/>
              <a:t>&lt;%@ page language=</a:t>
            </a:r>
            <a:r>
              <a:rPr lang="fr-FR" altLang="ko-KR" sz="800" i="1" dirty="0"/>
              <a:t>"java" contentType="text/html; charset=UTF-8"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pageEncoding</a:t>
            </a:r>
            <a:r>
              <a:rPr lang="en-US" altLang="ko-KR" sz="800" dirty="0"/>
              <a:t>=</a:t>
            </a:r>
            <a:r>
              <a:rPr lang="en-US" altLang="ko-KR" sz="800" i="1" dirty="0"/>
              <a:t>"UTF-8"%&gt;</a:t>
            </a:r>
          </a:p>
          <a:p>
            <a:r>
              <a:rPr lang="en-US" altLang="ko-KR" sz="800" dirty="0"/>
              <a:t>&lt;%@ page import=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java.sql</a:t>
            </a:r>
            <a:r>
              <a:rPr lang="en-US" altLang="ko-KR" sz="800" i="1" dirty="0"/>
              <a:t>.*, </a:t>
            </a:r>
            <a:r>
              <a:rPr lang="en-US" altLang="ko-KR" sz="800" i="1" dirty="0" err="1"/>
              <a:t>java.util</a:t>
            </a:r>
            <a:r>
              <a:rPr lang="en-US" altLang="ko-KR" sz="800" i="1" dirty="0"/>
              <a:t>.*, </a:t>
            </a:r>
            <a:r>
              <a:rPr lang="en-US" altLang="ko-KR" sz="800" i="1" dirty="0" err="1"/>
              <a:t>kr.co.myshop.vo</a:t>
            </a:r>
            <a:r>
              <a:rPr lang="en-US" altLang="ko-KR" sz="800" i="1" dirty="0"/>
              <a:t>.*"%&gt;</a:t>
            </a:r>
          </a:p>
          <a:p>
            <a:r>
              <a:rPr lang="en-US" altLang="ko-KR" sz="800" dirty="0"/>
              <a:t>&lt;!DOCTYPE html&gt;</a:t>
            </a:r>
          </a:p>
          <a:p>
            <a:r>
              <a:rPr lang="en-US" altLang="ko-KR" sz="800" dirty="0"/>
              <a:t>&lt;html&gt;</a:t>
            </a:r>
          </a:p>
          <a:p>
            <a:r>
              <a:rPr lang="en-US" altLang="ko-KR" sz="800" dirty="0"/>
              <a:t>&lt;head&gt;</a:t>
            </a:r>
          </a:p>
          <a:p>
            <a:r>
              <a:rPr lang="en-US" altLang="ko-KR" sz="800" dirty="0"/>
              <a:t>&lt;meta charset=</a:t>
            </a:r>
            <a:r>
              <a:rPr lang="en-US" altLang="ko-KR" sz="800" i="1" dirty="0"/>
              <a:t>"UTF-8"&gt;</a:t>
            </a:r>
          </a:p>
          <a:p>
            <a:r>
              <a:rPr lang="en-US" altLang="ko-KR" sz="800" dirty="0"/>
              <a:t>&lt;meta name=</a:t>
            </a:r>
            <a:r>
              <a:rPr lang="en-US" altLang="ko-KR" sz="800" i="1" dirty="0"/>
              <a:t>"viewport" content="width=device-width, initial-scale=1.0, user-scalable=no"&gt;</a:t>
            </a:r>
          </a:p>
          <a:p>
            <a:r>
              <a:rPr lang="en-US" altLang="ko-KR" sz="800" dirty="0"/>
              <a:t>&lt;title&gt;</a:t>
            </a:r>
            <a:r>
              <a:rPr lang="ko-KR" altLang="en-US" sz="800" dirty="0"/>
              <a:t>공지사항 목록</a:t>
            </a:r>
            <a:r>
              <a:rPr lang="en-US" altLang="ko-KR" sz="800" dirty="0"/>
              <a:t>&lt;/title&gt;</a:t>
            </a:r>
          </a:p>
          <a:p>
            <a:r>
              <a:rPr lang="en-US" altLang="ko-KR" sz="800" dirty="0"/>
              <a:t>&lt;link </a:t>
            </a:r>
            <a:r>
              <a:rPr lang="en-US" altLang="ko-KR" sz="800" dirty="0" err="1"/>
              <a:t>rel</a:t>
            </a:r>
            <a:r>
              <a:rPr lang="en-US" altLang="ko-KR" sz="800" dirty="0"/>
              <a:t>=</a:t>
            </a:r>
            <a:r>
              <a:rPr lang="en-US" altLang="ko-KR" sz="800" i="1" dirty="0"/>
              <a:t>"stylesheet" </a:t>
            </a:r>
            <a:r>
              <a:rPr lang="en-US" altLang="ko-KR" sz="800" i="1" dirty="0" err="1"/>
              <a:t>href</a:t>
            </a:r>
            <a:r>
              <a:rPr lang="en-US" altLang="ko-KR" sz="800" i="1" dirty="0"/>
              <a:t>="https://cdn.jsdelivr.net/</a:t>
            </a:r>
            <a:r>
              <a:rPr lang="en-US" altLang="ko-KR" sz="800" i="1" dirty="0" err="1"/>
              <a:t>npm</a:t>
            </a:r>
            <a:r>
              <a:rPr lang="en-US" altLang="ko-KR" sz="800" i="1" dirty="0"/>
              <a:t>/bootstrap@4.6.2/</a:t>
            </a:r>
            <a:r>
              <a:rPr lang="en-US" altLang="ko-KR" sz="800" i="1" dirty="0" err="1"/>
              <a:t>dist</a:t>
            </a:r>
            <a:r>
              <a:rPr lang="en-US" altLang="ko-KR" sz="800" i="1" dirty="0"/>
              <a:t>/</a:t>
            </a:r>
            <a:r>
              <a:rPr lang="en-US" altLang="ko-KR" sz="800" i="1" dirty="0" err="1"/>
              <a:t>css</a:t>
            </a:r>
            <a:r>
              <a:rPr lang="en-US" altLang="ko-KR" sz="800" i="1" dirty="0"/>
              <a:t>/bootstrap.min.css"&gt;</a:t>
            </a:r>
          </a:p>
          <a:p>
            <a:r>
              <a:rPr lang="en-US" altLang="ko-KR" sz="800" dirty="0"/>
              <a:t>&lt;script 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"https://code.jquery.com/jquery-latest.js"&gt;&lt;/script&gt;</a:t>
            </a:r>
          </a:p>
          <a:p>
            <a:r>
              <a:rPr lang="en-US" altLang="ko-KR" sz="800" dirty="0"/>
              <a:t>&lt;script 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"https://cdn.jsdelivr.net/</a:t>
            </a:r>
            <a:r>
              <a:rPr lang="en-US" altLang="ko-KR" sz="800" i="1" dirty="0" err="1"/>
              <a:t>npm</a:t>
            </a:r>
            <a:r>
              <a:rPr lang="en-US" altLang="ko-KR" sz="800" i="1" dirty="0"/>
              <a:t>/bootstrap@4.6.2/</a:t>
            </a:r>
            <a:r>
              <a:rPr lang="en-US" altLang="ko-KR" sz="800" i="1" dirty="0" err="1"/>
              <a:t>dist</a:t>
            </a:r>
            <a:r>
              <a:rPr lang="en-US" altLang="ko-KR" sz="800" i="1" dirty="0"/>
              <a:t>/</a:t>
            </a:r>
            <a:r>
              <a:rPr lang="en-US" altLang="ko-KR" sz="800" i="1" dirty="0" err="1"/>
              <a:t>js</a:t>
            </a:r>
            <a:r>
              <a:rPr lang="en-US" altLang="ko-KR" sz="800" i="1" dirty="0"/>
              <a:t>/bootstrap.bundle.min.js"&gt;&lt;/script&gt;</a:t>
            </a:r>
          </a:p>
          <a:p>
            <a:r>
              <a:rPr lang="en-US" altLang="ko-KR" sz="800" dirty="0"/>
              <a:t>&lt;link </a:t>
            </a:r>
            <a:r>
              <a:rPr lang="en-US" altLang="ko-KR" sz="800" dirty="0" err="1"/>
              <a:t>rel</a:t>
            </a:r>
            <a:r>
              <a:rPr lang="en-US" altLang="ko-KR" sz="800" dirty="0"/>
              <a:t>=</a:t>
            </a:r>
            <a:r>
              <a:rPr lang="en-US" altLang="ko-KR" sz="800" i="1" dirty="0"/>
              <a:t>"stylesheet" </a:t>
            </a:r>
            <a:r>
              <a:rPr lang="en-US" altLang="ko-KR" sz="800" i="1" dirty="0" err="1"/>
              <a:t>href</a:t>
            </a:r>
            <a:r>
              <a:rPr lang="en-US" altLang="ko-KR" sz="800" i="1" dirty="0"/>
              <a:t>="common.css"&gt;</a:t>
            </a:r>
          </a:p>
          <a:p>
            <a:r>
              <a:rPr lang="en-US" altLang="ko-KR" sz="800" dirty="0"/>
              <a:t>&lt;style&gt;</a:t>
            </a:r>
          </a:p>
          <a:p>
            <a:r>
              <a:rPr lang="en-US" altLang="ko-KR" sz="800" i="1" dirty="0"/>
              <a:t>.title { padding-top:36px; padding-bottom:20px; }</a:t>
            </a:r>
          </a:p>
          <a:p>
            <a:r>
              <a:rPr lang="en-US" altLang="ko-KR" sz="800" dirty="0"/>
              <a:t>&lt;/style&gt;</a:t>
            </a:r>
          </a:p>
          <a:p>
            <a:r>
              <a:rPr lang="en-US" altLang="ko-KR" sz="800" dirty="0"/>
              <a:t>&lt;/head&gt;</a:t>
            </a:r>
          </a:p>
          <a:p>
            <a:r>
              <a:rPr lang="en-US" altLang="ko-KR" sz="800" dirty="0"/>
              <a:t>&lt;body&gt;</a:t>
            </a:r>
          </a:p>
          <a:p>
            <a:r>
              <a:rPr lang="en-US" altLang="ko-KR" sz="800" dirty="0"/>
              <a:t>&lt;%@ include file=</a:t>
            </a:r>
            <a:r>
              <a:rPr lang="en-US" altLang="ko-KR" sz="800" i="1" dirty="0"/>
              <a:t>"../</a:t>
            </a:r>
            <a:r>
              <a:rPr lang="en-US" altLang="ko-KR" sz="800" i="1" dirty="0" err="1"/>
              <a:t>header.jsp</a:t>
            </a:r>
            <a:r>
              <a:rPr lang="en-US" altLang="ko-KR" sz="800" i="1" dirty="0"/>
              <a:t>" %&gt;</a:t>
            </a:r>
          </a:p>
          <a:p>
            <a:r>
              <a:rPr lang="en-US" altLang="ko-KR" sz="800" dirty="0"/>
              <a:t>&lt;%</a:t>
            </a:r>
          </a:p>
          <a:p>
            <a:r>
              <a:rPr lang="en-US" altLang="ko-KR" sz="800" dirty="0"/>
              <a:t>List&lt;Notice&gt; </a:t>
            </a:r>
            <a:r>
              <a:rPr lang="en-US" altLang="ko-KR" sz="800" dirty="0" err="1"/>
              <a:t>notiList</a:t>
            </a:r>
            <a:r>
              <a:rPr lang="en-US" altLang="ko-KR" sz="800" dirty="0"/>
              <a:t> = </a:t>
            </a:r>
            <a:r>
              <a:rPr lang="en-US" altLang="ko-KR" sz="800" u="sng" dirty="0"/>
              <a:t>(</a:t>
            </a:r>
            <a:r>
              <a:rPr lang="en-US" altLang="ko-KR" sz="800" u="sng" dirty="0" err="1"/>
              <a:t>ArrayList</a:t>
            </a:r>
            <a:r>
              <a:rPr lang="en-US" altLang="ko-KR" sz="800" u="sng" dirty="0"/>
              <a:t>&lt;Notice&gt;) </a:t>
            </a:r>
            <a:r>
              <a:rPr lang="en-US" altLang="ko-KR" sz="800" u="sng" dirty="0" err="1"/>
              <a:t>request.getAttribute</a:t>
            </a:r>
            <a:r>
              <a:rPr lang="en-US" altLang="ko-KR" sz="800" u="sng" dirty="0"/>
              <a:t>("</a:t>
            </a:r>
            <a:r>
              <a:rPr lang="en-US" altLang="ko-KR" sz="800" u="sng" dirty="0" err="1"/>
              <a:t>notiList</a:t>
            </a:r>
            <a:r>
              <a:rPr lang="en-US" altLang="ko-KR" sz="800" u="sng" dirty="0"/>
              <a:t>");</a:t>
            </a:r>
          </a:p>
          <a:p>
            <a:r>
              <a:rPr lang="en-US" altLang="ko-KR" sz="800" dirty="0"/>
              <a:t>%&gt;</a:t>
            </a:r>
          </a:p>
          <a:p>
            <a:r>
              <a:rPr lang="en-US" altLang="ko-KR" sz="800" dirty="0"/>
              <a:t>&lt;div class=</a:t>
            </a:r>
            <a:r>
              <a:rPr lang="en-US" altLang="ko-KR" sz="800" i="1" dirty="0"/>
              <a:t>"container-fluid" id="content"&gt;</a:t>
            </a:r>
          </a:p>
          <a:p>
            <a:r>
              <a:rPr lang="en-US" altLang="ko-KR" sz="800" dirty="0"/>
              <a:t>&lt;div class=</a:t>
            </a:r>
            <a:r>
              <a:rPr lang="en-US" altLang="ko-KR" sz="800" i="1" dirty="0"/>
              <a:t>"row" id="</a:t>
            </a:r>
            <a:r>
              <a:rPr lang="en-US" altLang="ko-KR" sz="800" i="1" dirty="0" err="1"/>
              <a:t>content_row</a:t>
            </a:r>
            <a:r>
              <a:rPr lang="en-US" altLang="ko-KR" sz="800" i="1" dirty="0"/>
              <a:t>"&gt;</a:t>
            </a:r>
          </a:p>
          <a:p>
            <a:r>
              <a:rPr lang="en-US" altLang="ko-KR" sz="800" dirty="0"/>
              <a:t>&lt;% </a:t>
            </a:r>
            <a:r>
              <a:rPr lang="en-US" altLang="ko-KR" sz="800" b="1" dirty="0"/>
              <a:t>if(</a:t>
            </a:r>
            <a:r>
              <a:rPr lang="en-US" altLang="ko-KR" sz="800" b="1" dirty="0" err="1"/>
              <a:t>sid</a:t>
            </a:r>
            <a:r>
              <a:rPr lang="en-US" altLang="ko-KR" sz="800" b="1" dirty="0"/>
              <a:t>!=null &amp;&amp; </a:t>
            </a:r>
            <a:r>
              <a:rPr lang="en-US" altLang="ko-KR" sz="800" b="1" dirty="0" err="1"/>
              <a:t>sid.equals</a:t>
            </a:r>
            <a:r>
              <a:rPr lang="en-US" altLang="ko-KR" sz="800" b="1" dirty="0"/>
              <a:t>("admin")) { %&gt;</a:t>
            </a:r>
          </a:p>
          <a:p>
            <a:r>
              <a:rPr lang="en-US" altLang="ko-KR" sz="800" dirty="0"/>
              <a:t>&lt;%@ include file=</a:t>
            </a:r>
            <a:r>
              <a:rPr lang="en-US" altLang="ko-KR" sz="800" i="1" dirty="0"/>
              <a:t>"../admin/</a:t>
            </a:r>
            <a:r>
              <a:rPr lang="en-US" altLang="ko-KR" sz="800" i="1" dirty="0" err="1"/>
              <a:t>admin_sidebar.jsp</a:t>
            </a:r>
            <a:r>
              <a:rPr lang="en-US" altLang="ko-KR" sz="800" i="1" dirty="0"/>
              <a:t>" %&gt;</a:t>
            </a:r>
          </a:p>
          <a:p>
            <a:r>
              <a:rPr lang="en-US" altLang="ko-KR" sz="800" dirty="0"/>
              <a:t>&lt;%</a:t>
            </a:r>
            <a:r>
              <a:rPr lang="ko-KR" altLang="en-US" sz="800" dirty="0"/>
              <a:t> </a:t>
            </a:r>
            <a:r>
              <a:rPr lang="en-US" altLang="ko-KR" sz="800" dirty="0"/>
              <a:t>} %&gt;</a:t>
            </a:r>
          </a:p>
          <a:p>
            <a:r>
              <a:rPr lang="en-US" altLang="ko-KR" sz="800" dirty="0"/>
              <a:t>&lt;% </a:t>
            </a:r>
            <a:r>
              <a:rPr lang="en-US" altLang="ko-KR" sz="800" b="1" dirty="0"/>
              <a:t>if(</a:t>
            </a:r>
            <a:r>
              <a:rPr lang="en-US" altLang="ko-KR" sz="800" b="1" dirty="0" err="1"/>
              <a:t>sid</a:t>
            </a:r>
            <a:r>
              <a:rPr lang="en-US" altLang="ko-KR" sz="800" b="1" dirty="0"/>
              <a:t>!=null &amp;&amp; </a:t>
            </a:r>
            <a:r>
              <a:rPr lang="en-US" altLang="ko-KR" sz="800" b="1" dirty="0" err="1"/>
              <a:t>sid.equals</a:t>
            </a:r>
            <a:r>
              <a:rPr lang="en-US" altLang="ko-KR" sz="800" b="1" dirty="0"/>
              <a:t>("admin")) { %&gt;</a:t>
            </a:r>
          </a:p>
          <a:p>
            <a:r>
              <a:rPr lang="en-US" altLang="ko-KR" sz="800" dirty="0"/>
              <a:t>&lt;</a:t>
            </a:r>
            <a:r>
              <a:rPr lang="en-US" altLang="ko-KR" sz="800" u="sng" dirty="0"/>
              <a:t>main role=</a:t>
            </a:r>
            <a:r>
              <a:rPr lang="en-US" altLang="ko-KR" sz="800" i="1" u="sng" dirty="0"/>
              <a:t>"main" class="col-md-9 ml-</a:t>
            </a:r>
            <a:r>
              <a:rPr lang="en-US" altLang="ko-KR" sz="800" i="1" u="sng" dirty="0" err="1"/>
              <a:t>sm</a:t>
            </a:r>
            <a:r>
              <a:rPr lang="en-US" altLang="ko-KR" sz="800" i="1" u="sng" dirty="0"/>
              <a:t>-auto col-lg-10 px-md-4"&gt;</a:t>
            </a:r>
          </a:p>
          <a:p>
            <a:r>
              <a:rPr lang="en-US" altLang="ko-KR" sz="800" dirty="0"/>
              <a:t>&lt;% } </a:t>
            </a:r>
            <a:r>
              <a:rPr lang="en-US" altLang="ko-KR" sz="800" b="1" dirty="0"/>
              <a:t>else { %&gt;</a:t>
            </a:r>
          </a:p>
          <a:p>
            <a:r>
              <a:rPr lang="en-US" altLang="ko-KR" sz="800" dirty="0"/>
              <a:t>&lt;</a:t>
            </a:r>
            <a:r>
              <a:rPr lang="en-US" altLang="ko-KR" sz="800" u="sng" dirty="0"/>
              <a:t>main class=</a:t>
            </a:r>
            <a:r>
              <a:rPr lang="en-US" altLang="ko-KR" sz="800" i="1" u="sng" dirty="0"/>
              <a:t>"content container"&gt;</a:t>
            </a:r>
          </a:p>
          <a:p>
            <a:r>
              <a:rPr lang="en-US" altLang="ko-KR" sz="800" dirty="0"/>
              <a:t>&lt;%</a:t>
            </a:r>
            <a:r>
              <a:rPr lang="ko-KR" altLang="en-US" sz="800" dirty="0"/>
              <a:t> </a:t>
            </a:r>
            <a:r>
              <a:rPr lang="en-US" altLang="ko-KR" sz="800" dirty="0"/>
              <a:t>} %&gt;</a:t>
            </a:r>
          </a:p>
          <a:p>
            <a:r>
              <a:rPr lang="en-US" altLang="ko-KR" sz="800" dirty="0"/>
              <a:t>&lt;h2 class=</a:t>
            </a:r>
            <a:r>
              <a:rPr lang="en-US" altLang="ko-KR" sz="800" i="1" dirty="0"/>
              <a:t>"title"&gt;</a:t>
            </a:r>
            <a:r>
              <a:rPr lang="ko-KR" altLang="en-US" sz="800" i="1" dirty="0"/>
              <a:t>공지사항 목록</a:t>
            </a:r>
            <a:r>
              <a:rPr lang="en-US" altLang="ko-KR" sz="800" i="1" dirty="0"/>
              <a:t>&lt;/h2&gt;</a:t>
            </a:r>
          </a:p>
          <a:p>
            <a:r>
              <a:rPr lang="en-US" altLang="ko-KR" sz="800" dirty="0"/>
              <a:t>&lt;table class=</a:t>
            </a:r>
            <a:r>
              <a:rPr lang="en-US" altLang="ko-KR" sz="800" i="1" dirty="0"/>
              <a:t>"table"&gt;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thead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연번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제목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작성일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thead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&lt;% </a:t>
            </a:r>
            <a:r>
              <a:rPr lang="en-US" altLang="ko-KR" sz="800" b="1" dirty="0"/>
              <a:t>for(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i</a:t>
            </a:r>
            <a:r>
              <a:rPr lang="en-US" altLang="ko-KR" sz="800" b="1" dirty="0"/>
              <a:t>=0;i&lt;</a:t>
            </a:r>
            <a:r>
              <a:rPr lang="en-US" altLang="ko-KR" sz="800" b="1" dirty="0" err="1"/>
              <a:t>notiList.size</a:t>
            </a:r>
            <a:r>
              <a:rPr lang="en-US" altLang="ko-KR" sz="800" b="1" dirty="0"/>
              <a:t>();</a:t>
            </a:r>
            <a:r>
              <a:rPr lang="en-US" altLang="ko-KR" sz="800" b="1" dirty="0" err="1"/>
              <a:t>i</a:t>
            </a:r>
            <a:r>
              <a:rPr lang="en-US" altLang="ko-KR" sz="800" b="1" dirty="0"/>
              <a:t>++){</a:t>
            </a:r>
          </a:p>
          <a:p>
            <a:r>
              <a:rPr lang="en-US" altLang="ko-KR" sz="800" dirty="0"/>
              <a:t>Notice </a:t>
            </a:r>
            <a:r>
              <a:rPr lang="en-US" altLang="ko-KR" sz="800" dirty="0" err="1"/>
              <a:t>vo</a:t>
            </a:r>
            <a:r>
              <a:rPr lang="en-US" altLang="ko-KR" sz="800" dirty="0"/>
              <a:t> = </a:t>
            </a:r>
            <a:r>
              <a:rPr lang="en-US" altLang="ko-KR" sz="800" dirty="0" err="1"/>
              <a:t>notiList.get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i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%&gt;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&lt;td&gt;&lt;%=</a:t>
            </a:r>
            <a:r>
              <a:rPr lang="en-US" altLang="ko-KR" sz="800" dirty="0" err="1"/>
              <a:t>notiList.size</a:t>
            </a:r>
            <a:r>
              <a:rPr lang="en-US" altLang="ko-KR" sz="800" dirty="0"/>
              <a:t>()-</a:t>
            </a:r>
            <a:r>
              <a:rPr lang="en-US" altLang="ko-KR" sz="800" dirty="0" err="1"/>
              <a:t>i</a:t>
            </a:r>
            <a:r>
              <a:rPr lang="en-US" altLang="ko-KR" sz="800" dirty="0"/>
              <a:t> %&gt;&lt;/td&gt;</a:t>
            </a:r>
          </a:p>
          <a:p>
            <a:r>
              <a:rPr lang="en-US" altLang="ko-KR" sz="800" dirty="0"/>
              <a:t>&lt;td&gt;&lt;a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</a:t>
            </a:r>
            <a:r>
              <a:rPr lang="en-US" altLang="ko-KR" sz="800" i="1" dirty="0"/>
              <a:t>"&lt;%=</a:t>
            </a:r>
            <a:r>
              <a:rPr lang="en-US" altLang="ko-KR" sz="800" i="1" dirty="0" err="1"/>
              <a:t>request.getContextPath</a:t>
            </a:r>
            <a:r>
              <a:rPr lang="en-US" altLang="ko-KR" sz="800" i="1" dirty="0"/>
              <a:t>() %&gt;/</a:t>
            </a:r>
            <a:r>
              <a:rPr lang="en-US" altLang="ko-KR" sz="800" i="1" dirty="0" err="1"/>
              <a:t>GetBoardDetailCtrl?notiNo</a:t>
            </a:r>
            <a:r>
              <a:rPr lang="en-US" altLang="ko-KR" sz="800" i="1" dirty="0"/>
              <a:t>=&lt;%=</a:t>
            </a:r>
            <a:r>
              <a:rPr lang="en-US" altLang="ko-KR" sz="800" i="1" dirty="0" err="1"/>
              <a:t>vo.getNotiNo</a:t>
            </a:r>
            <a:r>
              <a:rPr lang="en-US" altLang="ko-KR" sz="800" i="1" dirty="0"/>
              <a:t>() %&gt;"&gt;&lt;%=</a:t>
            </a:r>
            <a:r>
              <a:rPr lang="en-US" altLang="ko-KR" sz="800" i="1" dirty="0" err="1"/>
              <a:t>vo.getTitle</a:t>
            </a:r>
            <a:r>
              <a:rPr lang="en-US" altLang="ko-KR" sz="800" i="1" dirty="0"/>
              <a:t>() %&gt;&lt;/a&gt;&lt;/td&gt;</a:t>
            </a:r>
          </a:p>
          <a:p>
            <a:r>
              <a:rPr lang="en-US" altLang="ko-KR" sz="800" dirty="0"/>
              <a:t>&lt;td&gt;&lt;%=</a:t>
            </a:r>
            <a:r>
              <a:rPr lang="en-US" altLang="ko-KR" sz="800" dirty="0" err="1"/>
              <a:t>vo.getResDate</a:t>
            </a:r>
            <a:r>
              <a:rPr lang="en-US" altLang="ko-KR" sz="800" dirty="0"/>
              <a:t>() %&gt;&lt;/td&gt;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&lt;%</a:t>
            </a:r>
            <a:r>
              <a:rPr lang="ko-KR" altLang="en-US" sz="800" dirty="0"/>
              <a:t> </a:t>
            </a:r>
            <a:r>
              <a:rPr lang="en-US" altLang="ko-KR" sz="800" dirty="0"/>
              <a:t>} </a:t>
            </a:r>
            <a:r>
              <a:rPr lang="en-US" altLang="ko-KR" sz="800" dirty="0" smtClean="0"/>
              <a:t>%&gt;</a:t>
            </a:r>
            <a:endParaRPr lang="en-US" altLang="ko-KR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29123" y="144800"/>
            <a:ext cx="310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boardList.jsp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6782" y="913844"/>
            <a:ext cx="52777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tbody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&lt;/table&gt;</a:t>
            </a:r>
          </a:p>
          <a:p>
            <a:r>
              <a:rPr lang="en-US" altLang="ko-KR" sz="800" dirty="0" smtClean="0"/>
              <a:t>&lt;% </a:t>
            </a:r>
            <a:r>
              <a:rPr lang="en-US" altLang="ko-KR" sz="800" b="1" dirty="0" smtClean="0"/>
              <a:t>if(</a:t>
            </a:r>
            <a:r>
              <a:rPr lang="en-US" altLang="ko-KR" sz="800" b="1" dirty="0" err="1" smtClean="0"/>
              <a:t>sid</a:t>
            </a:r>
            <a:r>
              <a:rPr lang="en-US" altLang="ko-KR" sz="800" b="1" dirty="0" smtClean="0"/>
              <a:t>!=null &amp;&amp; </a:t>
            </a:r>
            <a:r>
              <a:rPr lang="en-US" altLang="ko-KR" sz="800" b="1" dirty="0" err="1" smtClean="0"/>
              <a:t>sid.equals</a:t>
            </a:r>
            <a:r>
              <a:rPr lang="en-US" altLang="ko-KR" sz="800" b="1" dirty="0" smtClean="0"/>
              <a:t>("admin")) { %&gt;</a:t>
            </a:r>
          </a:p>
          <a:p>
            <a:r>
              <a:rPr lang="en-US" altLang="ko-KR" sz="800" dirty="0" smtClean="0"/>
              <a:t>&lt;div class=</a:t>
            </a:r>
            <a:r>
              <a:rPr lang="en-US" altLang="ko-KR" sz="800" i="1" dirty="0" smtClean="0"/>
              <a:t>"</a:t>
            </a:r>
            <a:r>
              <a:rPr lang="en-US" altLang="ko-KR" sz="800" i="1" dirty="0" err="1" smtClean="0"/>
              <a:t>btn</a:t>
            </a:r>
            <a:r>
              <a:rPr lang="en-US" altLang="ko-KR" sz="800" i="1" dirty="0" smtClean="0"/>
              <a:t>-group"&gt;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</a:t>
            </a:r>
            <a:r>
              <a:rPr lang="en-US" altLang="ko-KR" sz="800" i="1" dirty="0" smtClean="0"/>
              <a:t>"&lt;%=</a:t>
            </a:r>
            <a:r>
              <a:rPr lang="en-US" altLang="ko-KR" sz="800" i="1" dirty="0" err="1" smtClean="0"/>
              <a:t>request.getContextPath</a:t>
            </a:r>
            <a:r>
              <a:rPr lang="en-US" altLang="ko-KR" sz="800" i="1" dirty="0" smtClean="0"/>
              <a:t>() %&gt;/notice/</a:t>
            </a:r>
            <a:r>
              <a:rPr lang="en-US" altLang="ko-KR" sz="800" i="1" dirty="0" err="1" smtClean="0"/>
              <a:t>insertBoard.jsp</a:t>
            </a:r>
            <a:r>
              <a:rPr lang="en-US" altLang="ko-KR" sz="800" i="1" dirty="0" smtClean="0"/>
              <a:t>" class="</a:t>
            </a:r>
            <a:r>
              <a:rPr lang="en-US" altLang="ko-KR" sz="800" i="1" dirty="0" err="1" smtClean="0"/>
              <a:t>btn</a:t>
            </a:r>
            <a:r>
              <a:rPr lang="en-US" altLang="ko-KR" sz="800" i="1" dirty="0" smtClean="0"/>
              <a:t> </a:t>
            </a:r>
            <a:r>
              <a:rPr lang="en-US" altLang="ko-KR" sz="800" i="1" dirty="0" err="1" smtClean="0"/>
              <a:t>btn</a:t>
            </a:r>
            <a:r>
              <a:rPr lang="en-US" altLang="ko-KR" sz="800" i="1" dirty="0" smtClean="0"/>
              <a:t>-danger"&gt;</a:t>
            </a:r>
            <a:r>
              <a:rPr lang="ko-KR" altLang="en-US" sz="800" i="1" dirty="0" smtClean="0"/>
              <a:t>글 등록</a:t>
            </a:r>
            <a:r>
              <a:rPr lang="en-US" altLang="ko-KR" sz="800" i="1" dirty="0" smtClean="0"/>
              <a:t>&lt;/a&gt;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>&lt;%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} %&gt;</a:t>
            </a:r>
          </a:p>
          <a:p>
            <a:r>
              <a:rPr lang="en-US" altLang="ko-KR" sz="800" dirty="0" smtClean="0"/>
              <a:t>&lt;/main&gt;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>&lt;%@ include file=</a:t>
            </a:r>
            <a:r>
              <a:rPr lang="en-US" altLang="ko-KR" sz="800" i="1" dirty="0" smtClean="0"/>
              <a:t>"../</a:t>
            </a:r>
            <a:r>
              <a:rPr lang="en-US" altLang="ko-KR" sz="800" i="1" dirty="0" err="1" smtClean="0"/>
              <a:t>footer.jsp</a:t>
            </a:r>
            <a:r>
              <a:rPr lang="en-US" altLang="ko-KR" sz="800" i="1" dirty="0" smtClean="0"/>
              <a:t>" %&gt;</a:t>
            </a:r>
          </a:p>
          <a:p>
            <a:r>
              <a:rPr lang="en-US" altLang="ko-KR" sz="800" dirty="0" smtClean="0"/>
              <a:t>&lt;/body&gt;</a:t>
            </a:r>
          </a:p>
          <a:p>
            <a:r>
              <a:rPr lang="en-US" altLang="ko-KR" sz="800" dirty="0" smtClean="0"/>
              <a:t>&lt;/html&gt;</a:t>
            </a:r>
            <a:endParaRPr lang="fr-FR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94099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1061287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 smtClean="0"/>
              <a:t>package kr.co.myshop.view;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import java.io.IOException;</a:t>
            </a:r>
          </a:p>
          <a:p>
            <a:r>
              <a:rPr lang="fr-FR" altLang="ko-KR" sz="800" dirty="0" smtClean="0"/>
              <a:t>import java.sql.Connection;</a:t>
            </a:r>
          </a:p>
          <a:p>
            <a:r>
              <a:rPr lang="fr-FR" altLang="ko-KR" sz="800" dirty="0" smtClean="0"/>
              <a:t>import java.sql.DriverManager;</a:t>
            </a:r>
          </a:p>
          <a:p>
            <a:r>
              <a:rPr lang="fr-FR" altLang="ko-KR" sz="800" dirty="0" smtClean="0"/>
              <a:t>import java.sql.PreparedStatement;</a:t>
            </a:r>
          </a:p>
          <a:p>
            <a:r>
              <a:rPr lang="fr-FR" altLang="ko-KR" sz="800" dirty="0" smtClean="0"/>
              <a:t>import java.sql.ResultSet;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import javax.servlet.RequestDispatcher;</a:t>
            </a:r>
          </a:p>
          <a:p>
            <a:r>
              <a:rPr lang="fr-FR" altLang="ko-KR" sz="800" dirty="0" smtClean="0"/>
              <a:t>import javax.servlet.ServletException;</a:t>
            </a:r>
          </a:p>
          <a:p>
            <a:r>
              <a:rPr lang="fr-FR" altLang="ko-KR" sz="800" dirty="0" smtClean="0"/>
              <a:t>import javax.servlet.annotation.WebServlet;</a:t>
            </a:r>
          </a:p>
          <a:p>
            <a:r>
              <a:rPr lang="fr-FR" altLang="ko-KR" sz="800" dirty="0" smtClean="0"/>
              <a:t>import javax.servlet.http.HttpServlet;</a:t>
            </a:r>
          </a:p>
          <a:p>
            <a:r>
              <a:rPr lang="fr-FR" altLang="ko-KR" sz="800" dirty="0" smtClean="0"/>
              <a:t>import javax.servlet.http.HttpServletRequest;</a:t>
            </a:r>
          </a:p>
          <a:p>
            <a:r>
              <a:rPr lang="fr-FR" altLang="ko-KR" sz="800" dirty="0" smtClean="0"/>
              <a:t>import javax.servlet.http.HttpServletResponse;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import kr.co.myshop.vo.Notice;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@WebServlet("/GetBoardDetailCtrl")</a:t>
            </a:r>
          </a:p>
          <a:p>
            <a:r>
              <a:rPr lang="fr-FR" altLang="ko-KR" sz="800" dirty="0" smtClean="0"/>
              <a:t>public class GetBoardDetailCtrl extends HttpServlet {</a:t>
            </a:r>
          </a:p>
          <a:p>
            <a:r>
              <a:rPr lang="fr-FR" altLang="ko-KR" sz="800" dirty="0" smtClean="0"/>
              <a:t>	private static final long serialVersionUID = 1L;</a:t>
            </a:r>
          </a:p>
          <a:p>
            <a:r>
              <a:rPr lang="fr-FR" altLang="ko-KR" sz="800" dirty="0" smtClean="0"/>
              <a:t>	private final static String DRIVER = "com.mysql.cj.jdbc.Driver";</a:t>
            </a:r>
          </a:p>
          <a:p>
            <a:r>
              <a:rPr lang="fr-FR" altLang="ko-KR" sz="800" dirty="0" smtClean="0"/>
              <a:t>	private final static String URL = "jdbc:mysql://localhost:3306/myshop1?serverTimezone=Asia/Seoul";</a:t>
            </a:r>
          </a:p>
          <a:p>
            <a:r>
              <a:rPr lang="fr-FR" altLang="ko-KR" sz="800" dirty="0" smtClean="0"/>
              <a:t>	private final static String USER = "root";</a:t>
            </a:r>
          </a:p>
          <a:p>
            <a:r>
              <a:rPr lang="fr-FR" altLang="ko-KR" sz="800" dirty="0" smtClean="0"/>
              <a:t>	private final static String PASS = "a1234";</a:t>
            </a:r>
          </a:p>
          <a:p>
            <a:r>
              <a:rPr lang="fr-FR" altLang="ko-KR" sz="800" dirty="0" smtClean="0"/>
              <a:t>	String sql = "";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	protected void doGet(HttpServletRequest request, HttpServletResponse response) throws ServletException, IOException {</a:t>
            </a:r>
          </a:p>
          <a:p>
            <a:r>
              <a:rPr lang="fr-FR" altLang="ko-KR" sz="800" dirty="0" smtClean="0"/>
              <a:t>		int notiNo = Integer.parseInt(request.getParameter("notiNo"));</a:t>
            </a:r>
          </a:p>
          <a:p>
            <a:r>
              <a:rPr lang="fr-FR" altLang="ko-KR" sz="800" dirty="0" smtClean="0"/>
              <a:t>		try {</a:t>
            </a:r>
          </a:p>
          <a:p>
            <a:r>
              <a:rPr lang="fr-FR" altLang="ko-KR" sz="800" dirty="0" smtClean="0"/>
              <a:t>			//</a:t>
            </a:r>
            <a:r>
              <a:rPr lang="ko-KR" altLang="en-US" sz="800" dirty="0" smtClean="0"/>
              <a:t>데이터베이스 연결</a:t>
            </a:r>
          </a:p>
          <a:p>
            <a:r>
              <a:rPr lang="ko-KR" altLang="en-US" sz="800" dirty="0" smtClean="0"/>
              <a:t>			</a:t>
            </a:r>
            <a:r>
              <a:rPr lang="fr-FR" altLang="ko-KR" sz="800" dirty="0" smtClean="0"/>
              <a:t>Class.forName(DRIVER);</a:t>
            </a:r>
          </a:p>
          <a:p>
            <a:r>
              <a:rPr lang="fr-FR" altLang="ko-KR" sz="800" dirty="0" smtClean="0"/>
              <a:t>			sql = "select * from notice where notino=?";</a:t>
            </a:r>
          </a:p>
          <a:p>
            <a:r>
              <a:rPr lang="fr-FR" altLang="ko-KR" sz="800" dirty="0" smtClean="0"/>
              <a:t>			Connection con = DriverManager.getConnection(URL, USER, PASS);</a:t>
            </a:r>
          </a:p>
          <a:p>
            <a:r>
              <a:rPr lang="fr-FR" altLang="ko-KR" sz="800" dirty="0" smtClean="0"/>
              <a:t>			</a:t>
            </a:r>
          </a:p>
          <a:p>
            <a:r>
              <a:rPr lang="fr-FR" altLang="ko-KR" sz="800" dirty="0" smtClean="0"/>
              <a:t>			con.setAutoCommit(false);	//</a:t>
            </a:r>
            <a:r>
              <a:rPr lang="ko-KR" altLang="en-US" sz="800" dirty="0" smtClean="0"/>
              <a:t>트랜잭션 처리시에는 같이 처리될 수 있도록 </a:t>
            </a:r>
            <a:r>
              <a:rPr lang="ko-KR" altLang="en-US" sz="800" dirty="0" err="1" smtClean="0"/>
              <a:t>오토커밋을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꺼야함</a:t>
            </a:r>
            <a:endParaRPr lang="ko-KR" altLang="en-US" sz="800" dirty="0" smtClean="0"/>
          </a:p>
          <a:p>
            <a:r>
              <a:rPr lang="ko-KR" altLang="en-US" sz="800" dirty="0" smtClean="0"/>
              <a:t>			</a:t>
            </a:r>
            <a:r>
              <a:rPr lang="fr-FR" altLang="ko-KR" sz="800" dirty="0" smtClean="0"/>
              <a:t>PreparedStatement pstmt = con.prepareStatement(sql);</a:t>
            </a:r>
          </a:p>
          <a:p>
            <a:r>
              <a:rPr lang="fr-FR" altLang="ko-KR" sz="800" dirty="0" smtClean="0"/>
              <a:t>			pstmt.setInt(1, notiNo);</a:t>
            </a:r>
          </a:p>
          <a:p>
            <a:r>
              <a:rPr lang="fr-FR" altLang="ko-KR" sz="800" dirty="0" smtClean="0"/>
              <a:t>			ResultSet rs = pstmt.executeQuery();</a:t>
            </a:r>
          </a:p>
          <a:p>
            <a:r>
              <a:rPr lang="fr-FR" altLang="ko-KR" sz="800" dirty="0" smtClean="0"/>
              <a:t>			</a:t>
            </a:r>
          </a:p>
          <a:p>
            <a:r>
              <a:rPr lang="fr-FR" altLang="ko-KR" sz="800" dirty="0" smtClean="0"/>
              <a:t>			//</a:t>
            </a:r>
            <a:r>
              <a:rPr lang="ko-KR" altLang="en-US" sz="800" dirty="0" smtClean="0"/>
              <a:t>결과를 데이터베이스로 </a:t>
            </a:r>
            <a:r>
              <a:rPr lang="ko-KR" altLang="en-US" sz="800" dirty="0" err="1" smtClean="0"/>
              <a:t>부터</a:t>
            </a:r>
            <a:r>
              <a:rPr lang="ko-KR" altLang="en-US" sz="800" dirty="0" smtClean="0"/>
              <a:t> 받아서 </a:t>
            </a:r>
            <a:r>
              <a:rPr lang="fr-FR" altLang="ko-KR" sz="800" dirty="0" smtClean="0"/>
              <a:t>VO</a:t>
            </a:r>
            <a:r>
              <a:rPr lang="ko-KR" altLang="en-US" sz="800" dirty="0" smtClean="0"/>
              <a:t>에 저장</a:t>
            </a:r>
          </a:p>
          <a:p>
            <a:r>
              <a:rPr lang="ko-KR" altLang="en-US" sz="800" dirty="0" smtClean="0"/>
              <a:t>			</a:t>
            </a:r>
            <a:r>
              <a:rPr lang="fr-FR" altLang="ko-KR" sz="800" dirty="0" smtClean="0"/>
              <a:t>Notice vo = new Notice();</a:t>
            </a:r>
          </a:p>
          <a:p>
            <a:r>
              <a:rPr lang="fr-FR" altLang="ko-KR" sz="800" dirty="0" smtClean="0"/>
              <a:t>			if(rs.next()){</a:t>
            </a:r>
          </a:p>
          <a:p>
            <a:r>
              <a:rPr lang="fr-FR" altLang="ko-KR" sz="800" dirty="0" smtClean="0"/>
              <a:t>				</a:t>
            </a:r>
            <a:endParaRPr lang="fr-FR" altLang="ko-KR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478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GetBoardDetailCtrl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 - 1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122" y="144800"/>
            <a:ext cx="478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GetBoardDetailCtrl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 - 2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122" y="971651"/>
            <a:ext cx="52777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 smtClean="0"/>
              <a:t>//</a:t>
            </a:r>
            <a:r>
              <a:rPr lang="ko-KR" altLang="en-US" sz="800" dirty="0" smtClean="0"/>
              <a:t>해당 글이 있는 경우에만 읽은 횟수를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씩 증가 시킴</a:t>
            </a:r>
          </a:p>
          <a:p>
            <a:r>
              <a:rPr lang="ko-KR" altLang="en-US" sz="800" dirty="0" smtClean="0"/>
              <a:t>				</a:t>
            </a:r>
            <a:r>
              <a:rPr lang="fr-FR" altLang="ko-KR" sz="800" dirty="0" smtClean="0"/>
              <a:t>sql = "update notice set visited=visited+1 where notino=?";</a:t>
            </a:r>
          </a:p>
          <a:p>
            <a:r>
              <a:rPr lang="fr-FR" altLang="ko-KR" sz="800" dirty="0" smtClean="0"/>
              <a:t>				pstmt = con.prepareStatement(sql);</a:t>
            </a:r>
          </a:p>
          <a:p>
            <a:r>
              <a:rPr lang="fr-FR" altLang="ko-KR" sz="800" dirty="0" smtClean="0"/>
              <a:t>				pstmt.setInt(1, notiNo);</a:t>
            </a:r>
          </a:p>
          <a:p>
            <a:r>
              <a:rPr lang="fr-FR" altLang="ko-KR" sz="800" dirty="0" smtClean="0"/>
              <a:t>				pstmt.executeUpdate();</a:t>
            </a:r>
          </a:p>
          <a:p>
            <a:r>
              <a:rPr lang="fr-FR" altLang="ko-KR" sz="800" dirty="0" smtClean="0"/>
              <a:t>				con.commit();	//</a:t>
            </a:r>
            <a:r>
              <a:rPr lang="ko-KR" altLang="en-US" sz="800" dirty="0" smtClean="0"/>
              <a:t>지금까지 진행했던 내용들이 모두 같이 성공수행될수 있도록 </a:t>
            </a:r>
            <a:r>
              <a:rPr lang="ko-KR" altLang="en-US" sz="800" dirty="0" err="1" smtClean="0"/>
              <a:t>수동커밋을</a:t>
            </a:r>
            <a:r>
              <a:rPr lang="ko-KR" altLang="en-US" sz="800" dirty="0" smtClean="0"/>
              <a:t> 함</a:t>
            </a:r>
          </a:p>
          <a:p>
            <a:r>
              <a:rPr lang="ko-KR" altLang="en-US" sz="800" dirty="0" smtClean="0"/>
              <a:t>				</a:t>
            </a:r>
            <a:r>
              <a:rPr lang="fr-FR" altLang="ko-KR" sz="800" dirty="0" smtClean="0"/>
              <a:t>con.setAutoCommit(true);	//</a:t>
            </a:r>
            <a:r>
              <a:rPr lang="ko-KR" altLang="en-US" sz="800" dirty="0" smtClean="0"/>
              <a:t>다음 </a:t>
            </a:r>
            <a:r>
              <a:rPr lang="fr-FR" altLang="ko-KR" sz="800" dirty="0" smtClean="0"/>
              <a:t>sql </a:t>
            </a:r>
            <a:r>
              <a:rPr lang="ko-KR" altLang="en-US" sz="800" dirty="0" smtClean="0"/>
              <a:t>실행 구문을 위해 다시 </a:t>
            </a:r>
            <a:r>
              <a:rPr lang="ko-KR" altLang="en-US" sz="800" dirty="0" err="1" smtClean="0"/>
              <a:t>오토커밋을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켜놓음</a:t>
            </a:r>
            <a:endParaRPr lang="ko-KR" altLang="en-US" sz="800" dirty="0" smtClean="0"/>
          </a:p>
          <a:p>
            <a:r>
              <a:rPr lang="ko-KR" altLang="en-US" sz="800" dirty="0" smtClean="0"/>
              <a:t>				</a:t>
            </a:r>
            <a:r>
              <a:rPr lang="fr-FR" altLang="ko-KR" sz="800" dirty="0" smtClean="0"/>
              <a:t>vo.setNotiNo(rs.getInt("notino"));</a:t>
            </a:r>
          </a:p>
          <a:p>
            <a:r>
              <a:rPr lang="fr-FR" altLang="ko-KR" sz="800" dirty="0" smtClean="0"/>
              <a:t>				vo.setTitle(rs.getString("title"));</a:t>
            </a:r>
          </a:p>
          <a:p>
            <a:r>
              <a:rPr lang="fr-FR" altLang="ko-KR" sz="800" dirty="0" smtClean="0"/>
              <a:t>				vo.setContent(rs.getString("content"));</a:t>
            </a:r>
          </a:p>
          <a:p>
            <a:r>
              <a:rPr lang="fr-FR" altLang="ko-KR" sz="800" dirty="0" smtClean="0"/>
              <a:t>				vo.setAuthor(rs.getString("author"));</a:t>
            </a:r>
          </a:p>
          <a:p>
            <a:r>
              <a:rPr lang="fr-FR" altLang="ko-KR" sz="800" dirty="0" smtClean="0"/>
              <a:t>				vo.setResDate(rs.getString("resdate"));</a:t>
            </a:r>
          </a:p>
          <a:p>
            <a:r>
              <a:rPr lang="fr-FR" altLang="ko-KR" sz="800" dirty="0" smtClean="0"/>
              <a:t>				vo.setVisited(rs.getInt("visited"));</a:t>
            </a:r>
          </a:p>
          <a:p>
            <a:r>
              <a:rPr lang="fr-FR" altLang="ko-KR" sz="800" dirty="0" smtClean="0"/>
              <a:t>			}</a:t>
            </a:r>
          </a:p>
          <a:p>
            <a:r>
              <a:rPr lang="fr-FR" altLang="ko-KR" sz="800" dirty="0" smtClean="0"/>
              <a:t>			request.setAttribute("notice", vo);</a:t>
            </a:r>
          </a:p>
          <a:p>
            <a:r>
              <a:rPr lang="fr-FR" altLang="ko-KR" sz="800" dirty="0" smtClean="0"/>
              <a:t>			</a:t>
            </a:r>
          </a:p>
          <a:p>
            <a:r>
              <a:rPr lang="fr-FR" altLang="ko-KR" sz="800" dirty="0" smtClean="0"/>
              <a:t>			//notice/boardList.jsp </a:t>
            </a:r>
            <a:r>
              <a:rPr lang="ko-KR" altLang="en-US" sz="800" dirty="0" smtClean="0"/>
              <a:t>에 </a:t>
            </a:r>
            <a:r>
              <a:rPr lang="ko-KR" altLang="en-US" sz="800" dirty="0" err="1" smtClean="0"/>
              <a:t>포워딩</a:t>
            </a:r>
            <a:endParaRPr lang="ko-KR" altLang="en-US" sz="800" dirty="0" smtClean="0"/>
          </a:p>
          <a:p>
            <a:r>
              <a:rPr lang="ko-KR" altLang="en-US" sz="800" dirty="0" smtClean="0"/>
              <a:t>			</a:t>
            </a:r>
            <a:r>
              <a:rPr lang="fr-FR" altLang="ko-KR" sz="800" dirty="0" smtClean="0"/>
              <a:t>RequestDispatcher view = request.getRequestDispatcher("./notice/boardDetail.jsp");</a:t>
            </a:r>
          </a:p>
          <a:p>
            <a:r>
              <a:rPr lang="fr-FR" altLang="ko-KR" sz="800" dirty="0" smtClean="0"/>
              <a:t>			view.forward(request, response);</a:t>
            </a:r>
          </a:p>
          <a:p>
            <a:r>
              <a:rPr lang="fr-FR" altLang="ko-KR" sz="800" dirty="0" smtClean="0"/>
              <a:t>			</a:t>
            </a:r>
          </a:p>
          <a:p>
            <a:r>
              <a:rPr lang="fr-FR" altLang="ko-KR" sz="800" dirty="0" smtClean="0"/>
              <a:t>			rs.close();</a:t>
            </a:r>
          </a:p>
          <a:p>
            <a:r>
              <a:rPr lang="fr-FR" altLang="ko-KR" sz="800" dirty="0" smtClean="0"/>
              <a:t>			pstmt.close();</a:t>
            </a:r>
          </a:p>
          <a:p>
            <a:r>
              <a:rPr lang="fr-FR" altLang="ko-KR" sz="800" dirty="0" smtClean="0"/>
              <a:t>			con.close();</a:t>
            </a:r>
          </a:p>
          <a:p>
            <a:r>
              <a:rPr lang="fr-FR" altLang="ko-KR" sz="800" dirty="0" smtClean="0"/>
              <a:t>		} catch (Exception e) {</a:t>
            </a:r>
          </a:p>
          <a:p>
            <a:r>
              <a:rPr lang="fr-FR" altLang="ko-KR" sz="800" dirty="0" smtClean="0"/>
              <a:t>			e.printStackTrace();</a:t>
            </a:r>
          </a:p>
          <a:p>
            <a:r>
              <a:rPr lang="fr-FR" altLang="ko-KR" sz="800" dirty="0" smtClean="0"/>
              <a:t>		}	</a:t>
            </a:r>
          </a:p>
          <a:p>
            <a:r>
              <a:rPr lang="fr-FR" altLang="ko-KR" sz="800" dirty="0" smtClean="0"/>
              <a:t>	}</a:t>
            </a:r>
          </a:p>
          <a:p>
            <a:r>
              <a:rPr lang="fr-FR" altLang="ko-KR" sz="800" dirty="0" smtClean="0"/>
              <a:t>}</a:t>
            </a:r>
            <a:endParaRPr lang="fr-FR" altLang="ko-KR" sz="800" dirty="0"/>
          </a:p>
        </p:txBody>
      </p:sp>
    </p:spTree>
    <p:extLst>
      <p:ext uri="{BB962C8B-B14F-4D97-AF65-F5344CB8AC3E}">
        <p14:creationId xmlns:p14="http://schemas.microsoft.com/office/powerpoint/2010/main" val="95617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122" y="144800"/>
            <a:ext cx="478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boardDetail.jsp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122" y="971651"/>
            <a:ext cx="52777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/>
              <a:t>&lt;%@ page language=</a:t>
            </a:r>
            <a:r>
              <a:rPr lang="fr-FR" altLang="ko-KR" sz="800" i="1" dirty="0"/>
              <a:t>"java" contentType="text/html; charset=UTF-8"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pageEncoding</a:t>
            </a:r>
            <a:r>
              <a:rPr lang="en-US" altLang="ko-KR" sz="800" dirty="0"/>
              <a:t>=</a:t>
            </a:r>
            <a:r>
              <a:rPr lang="en-US" altLang="ko-KR" sz="800" i="1" dirty="0"/>
              <a:t>"UTF-8"%&gt;</a:t>
            </a:r>
          </a:p>
          <a:p>
            <a:r>
              <a:rPr lang="en-US" altLang="ko-KR" sz="800" dirty="0"/>
              <a:t>&lt;%@ page import=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java.sql</a:t>
            </a:r>
            <a:r>
              <a:rPr lang="en-US" altLang="ko-KR" sz="800" i="1" dirty="0"/>
              <a:t>.*, </a:t>
            </a:r>
            <a:r>
              <a:rPr lang="en-US" altLang="ko-KR" sz="800" i="1" dirty="0" err="1"/>
              <a:t>java.util</a:t>
            </a:r>
            <a:r>
              <a:rPr lang="en-US" altLang="ko-KR" sz="800" i="1" dirty="0"/>
              <a:t>.*, </a:t>
            </a:r>
            <a:r>
              <a:rPr lang="en-US" altLang="ko-KR" sz="800" i="1" dirty="0" err="1"/>
              <a:t>kr.co.myshop.vo</a:t>
            </a:r>
            <a:r>
              <a:rPr lang="en-US" altLang="ko-KR" sz="800" i="1" dirty="0"/>
              <a:t>.*"%&gt;</a:t>
            </a:r>
          </a:p>
          <a:p>
            <a:r>
              <a:rPr lang="en-US" altLang="ko-KR" sz="800" dirty="0"/>
              <a:t>&lt;!DOCTYPE html&gt;</a:t>
            </a:r>
          </a:p>
          <a:p>
            <a:r>
              <a:rPr lang="en-US" altLang="ko-KR" sz="800" dirty="0"/>
              <a:t>&lt;html&gt;</a:t>
            </a:r>
          </a:p>
          <a:p>
            <a:r>
              <a:rPr lang="en-US" altLang="ko-KR" sz="800" dirty="0"/>
              <a:t>&lt;head&gt;</a:t>
            </a:r>
          </a:p>
          <a:p>
            <a:r>
              <a:rPr lang="en-US" altLang="ko-KR" sz="800" dirty="0"/>
              <a:t>&lt;meta charset=</a:t>
            </a:r>
            <a:r>
              <a:rPr lang="en-US" altLang="ko-KR" sz="800" i="1" dirty="0"/>
              <a:t>"UTF-8"&gt;</a:t>
            </a:r>
          </a:p>
          <a:p>
            <a:r>
              <a:rPr lang="en-US" altLang="ko-KR" sz="800" dirty="0"/>
              <a:t>&lt;meta name=</a:t>
            </a:r>
            <a:r>
              <a:rPr lang="en-US" altLang="ko-KR" sz="800" i="1" dirty="0"/>
              <a:t>"viewport" content="width=device-width, initial-scale=1.0, user-scalable=no"&gt;</a:t>
            </a:r>
          </a:p>
          <a:p>
            <a:r>
              <a:rPr lang="en-US" altLang="ko-KR" sz="800" dirty="0"/>
              <a:t>&lt;title&gt;</a:t>
            </a:r>
            <a:r>
              <a:rPr lang="ko-KR" altLang="en-US" sz="800" dirty="0"/>
              <a:t>공지사항 글 상세보기</a:t>
            </a:r>
            <a:r>
              <a:rPr lang="en-US" altLang="ko-KR" sz="800" dirty="0"/>
              <a:t>&lt;/title&gt;</a:t>
            </a:r>
          </a:p>
          <a:p>
            <a:r>
              <a:rPr lang="en-US" altLang="ko-KR" sz="800" dirty="0"/>
              <a:t>&lt;link </a:t>
            </a:r>
            <a:r>
              <a:rPr lang="en-US" altLang="ko-KR" sz="800" dirty="0" err="1"/>
              <a:t>rel</a:t>
            </a:r>
            <a:r>
              <a:rPr lang="en-US" altLang="ko-KR" sz="800" dirty="0"/>
              <a:t>=</a:t>
            </a:r>
            <a:r>
              <a:rPr lang="en-US" altLang="ko-KR" sz="800" i="1" dirty="0"/>
              <a:t>"stylesheet" </a:t>
            </a:r>
            <a:r>
              <a:rPr lang="en-US" altLang="ko-KR" sz="800" i="1" dirty="0" err="1"/>
              <a:t>href</a:t>
            </a:r>
            <a:r>
              <a:rPr lang="en-US" altLang="ko-KR" sz="800" i="1" dirty="0"/>
              <a:t>="https://cdn.jsdelivr.net/</a:t>
            </a:r>
            <a:r>
              <a:rPr lang="en-US" altLang="ko-KR" sz="800" i="1" dirty="0" err="1"/>
              <a:t>npm</a:t>
            </a:r>
            <a:r>
              <a:rPr lang="en-US" altLang="ko-KR" sz="800" i="1" dirty="0"/>
              <a:t>/bootstrap@4.6.2/</a:t>
            </a:r>
            <a:r>
              <a:rPr lang="en-US" altLang="ko-KR" sz="800" i="1" dirty="0" err="1"/>
              <a:t>dist</a:t>
            </a:r>
            <a:r>
              <a:rPr lang="en-US" altLang="ko-KR" sz="800" i="1" dirty="0"/>
              <a:t>/</a:t>
            </a:r>
            <a:r>
              <a:rPr lang="en-US" altLang="ko-KR" sz="800" i="1" dirty="0" err="1"/>
              <a:t>css</a:t>
            </a:r>
            <a:r>
              <a:rPr lang="en-US" altLang="ko-KR" sz="800" i="1" dirty="0"/>
              <a:t>/bootstrap.min.css"&gt;</a:t>
            </a:r>
          </a:p>
          <a:p>
            <a:r>
              <a:rPr lang="en-US" altLang="ko-KR" sz="800" dirty="0"/>
              <a:t>&lt;script 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"https://code.jquery.com/jquery-latest.js"&gt;&lt;/script&gt;</a:t>
            </a:r>
          </a:p>
          <a:p>
            <a:r>
              <a:rPr lang="en-US" altLang="ko-KR" sz="800" dirty="0"/>
              <a:t>&lt;script 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"https://cdn.jsdelivr.net/</a:t>
            </a:r>
            <a:r>
              <a:rPr lang="en-US" altLang="ko-KR" sz="800" i="1" dirty="0" err="1"/>
              <a:t>npm</a:t>
            </a:r>
            <a:r>
              <a:rPr lang="en-US" altLang="ko-KR" sz="800" i="1" dirty="0"/>
              <a:t>/bootstrap@4.6.2/</a:t>
            </a:r>
            <a:r>
              <a:rPr lang="en-US" altLang="ko-KR" sz="800" i="1" dirty="0" err="1"/>
              <a:t>dist</a:t>
            </a:r>
            <a:r>
              <a:rPr lang="en-US" altLang="ko-KR" sz="800" i="1" dirty="0"/>
              <a:t>/</a:t>
            </a:r>
            <a:r>
              <a:rPr lang="en-US" altLang="ko-KR" sz="800" i="1" dirty="0" err="1"/>
              <a:t>js</a:t>
            </a:r>
            <a:r>
              <a:rPr lang="en-US" altLang="ko-KR" sz="800" i="1" dirty="0"/>
              <a:t>/bootstrap.bundle.min.js"&gt;&lt;/script&gt;</a:t>
            </a:r>
          </a:p>
          <a:p>
            <a:r>
              <a:rPr lang="en-US" altLang="ko-KR" sz="800" dirty="0"/>
              <a:t>&lt;link </a:t>
            </a:r>
            <a:r>
              <a:rPr lang="en-US" altLang="ko-KR" sz="800" dirty="0" err="1"/>
              <a:t>rel</a:t>
            </a:r>
            <a:r>
              <a:rPr lang="en-US" altLang="ko-KR" sz="800" dirty="0"/>
              <a:t>=</a:t>
            </a:r>
            <a:r>
              <a:rPr lang="en-US" altLang="ko-KR" sz="800" i="1" dirty="0"/>
              <a:t>"stylesheet" </a:t>
            </a:r>
            <a:r>
              <a:rPr lang="en-US" altLang="ko-KR" sz="800" i="1" dirty="0" err="1"/>
              <a:t>href</a:t>
            </a:r>
            <a:r>
              <a:rPr lang="en-US" altLang="ko-KR" sz="800" i="1" dirty="0"/>
              <a:t>="common.css"&gt;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&lt;style&gt;</a:t>
            </a:r>
          </a:p>
          <a:p>
            <a:r>
              <a:rPr lang="en-US" altLang="ko-KR" sz="800" i="1" dirty="0"/>
              <a:t>.title { padding-top:36px; padding-bottom:20px; }</a:t>
            </a:r>
          </a:p>
          <a:p>
            <a:r>
              <a:rPr lang="en-US" altLang="ko-KR" sz="800" dirty="0"/>
              <a:t>&lt;/style&gt;</a:t>
            </a:r>
          </a:p>
          <a:p>
            <a:r>
              <a:rPr lang="en-US" altLang="ko-KR" sz="800" dirty="0"/>
              <a:t>&lt;/head&gt;</a:t>
            </a:r>
          </a:p>
          <a:p>
            <a:r>
              <a:rPr lang="en-US" altLang="ko-KR" sz="800" dirty="0"/>
              <a:t>&lt;body&gt;</a:t>
            </a:r>
          </a:p>
          <a:p>
            <a:r>
              <a:rPr lang="en-US" altLang="ko-KR" sz="800" dirty="0"/>
              <a:t>&lt;%@ include file=</a:t>
            </a:r>
            <a:r>
              <a:rPr lang="en-US" altLang="ko-KR" sz="800" i="1" dirty="0"/>
              <a:t>"../</a:t>
            </a:r>
            <a:r>
              <a:rPr lang="en-US" altLang="ko-KR" sz="800" i="1" dirty="0" err="1"/>
              <a:t>header.jsp</a:t>
            </a:r>
            <a:r>
              <a:rPr lang="en-US" altLang="ko-KR" sz="800" i="1" dirty="0"/>
              <a:t>" %&gt;</a:t>
            </a:r>
          </a:p>
          <a:p>
            <a:r>
              <a:rPr lang="en-US" altLang="ko-KR" sz="800" dirty="0"/>
              <a:t>&lt;%</a:t>
            </a:r>
          </a:p>
          <a:p>
            <a:r>
              <a:rPr lang="en-US" altLang="ko-KR" sz="800" dirty="0"/>
              <a:t>Notice </a:t>
            </a:r>
            <a:r>
              <a:rPr lang="en-US" altLang="ko-KR" sz="800" dirty="0" err="1"/>
              <a:t>vo</a:t>
            </a:r>
            <a:r>
              <a:rPr lang="en-US" altLang="ko-KR" sz="800" dirty="0"/>
              <a:t> = (Notice) </a:t>
            </a:r>
            <a:r>
              <a:rPr lang="en-US" altLang="ko-KR" sz="800" dirty="0" err="1"/>
              <a:t>request.getAttribute</a:t>
            </a:r>
            <a:r>
              <a:rPr lang="en-US" altLang="ko-KR" sz="800" dirty="0"/>
              <a:t>("notice");</a:t>
            </a:r>
          </a:p>
          <a:p>
            <a:r>
              <a:rPr lang="en-US" altLang="ko-KR" sz="800" dirty="0"/>
              <a:t>%&gt;</a:t>
            </a:r>
          </a:p>
          <a:p>
            <a:r>
              <a:rPr lang="en-US" altLang="ko-KR" sz="800" u="sng" dirty="0"/>
              <a:t>&lt;div class=</a:t>
            </a:r>
            <a:r>
              <a:rPr lang="en-US" altLang="ko-KR" sz="800" i="1" u="sng" dirty="0"/>
              <a:t>"container-fluid" id="content"&gt;</a:t>
            </a:r>
          </a:p>
          <a:p>
            <a:r>
              <a:rPr lang="en-US" altLang="ko-KR" sz="800" dirty="0"/>
              <a:t>&lt;div class=</a:t>
            </a:r>
            <a:r>
              <a:rPr lang="en-US" altLang="ko-KR" sz="800" i="1" dirty="0"/>
              <a:t>"row" id="</a:t>
            </a:r>
            <a:r>
              <a:rPr lang="en-US" altLang="ko-KR" sz="800" i="1" dirty="0" err="1"/>
              <a:t>content_row</a:t>
            </a:r>
            <a:r>
              <a:rPr lang="en-US" altLang="ko-KR" sz="800" i="1" dirty="0"/>
              <a:t>"&gt;</a:t>
            </a:r>
          </a:p>
          <a:p>
            <a:r>
              <a:rPr lang="en-US" altLang="ko-KR" sz="800" dirty="0"/>
              <a:t>&lt;% </a:t>
            </a:r>
            <a:r>
              <a:rPr lang="en-US" altLang="ko-KR" sz="800" b="1" dirty="0"/>
              <a:t>if(</a:t>
            </a:r>
            <a:r>
              <a:rPr lang="en-US" altLang="ko-KR" sz="800" b="1" dirty="0" err="1"/>
              <a:t>sid</a:t>
            </a:r>
            <a:r>
              <a:rPr lang="en-US" altLang="ko-KR" sz="800" b="1" dirty="0"/>
              <a:t>!=null &amp;&amp; </a:t>
            </a:r>
            <a:r>
              <a:rPr lang="en-US" altLang="ko-KR" sz="800" b="1" dirty="0" err="1"/>
              <a:t>sid.equals</a:t>
            </a:r>
            <a:r>
              <a:rPr lang="en-US" altLang="ko-KR" sz="800" b="1" dirty="0"/>
              <a:t>("admin")) { %&gt;</a:t>
            </a:r>
          </a:p>
          <a:p>
            <a:r>
              <a:rPr lang="en-US" altLang="ko-KR" sz="800" dirty="0"/>
              <a:t>&lt;%@ include file=</a:t>
            </a:r>
            <a:r>
              <a:rPr lang="en-US" altLang="ko-KR" sz="800" i="1" dirty="0"/>
              <a:t>"../admin/</a:t>
            </a:r>
            <a:r>
              <a:rPr lang="en-US" altLang="ko-KR" sz="800" i="1" dirty="0" err="1"/>
              <a:t>admin_sidebar.jsp</a:t>
            </a:r>
            <a:r>
              <a:rPr lang="en-US" altLang="ko-KR" sz="800" i="1" dirty="0"/>
              <a:t>" %&gt;</a:t>
            </a:r>
          </a:p>
          <a:p>
            <a:r>
              <a:rPr lang="en-US" altLang="ko-KR" sz="800" dirty="0"/>
              <a:t>&lt;%</a:t>
            </a:r>
            <a:r>
              <a:rPr lang="ko-KR" altLang="en-US" sz="800" dirty="0"/>
              <a:t> </a:t>
            </a:r>
            <a:r>
              <a:rPr lang="en-US" altLang="ko-KR" sz="800" dirty="0"/>
              <a:t>} %&gt;</a:t>
            </a:r>
          </a:p>
          <a:p>
            <a:r>
              <a:rPr lang="en-US" altLang="ko-KR" sz="800" dirty="0"/>
              <a:t>&lt;% </a:t>
            </a:r>
            <a:r>
              <a:rPr lang="en-US" altLang="ko-KR" sz="800" b="1" dirty="0"/>
              <a:t>if(</a:t>
            </a:r>
            <a:r>
              <a:rPr lang="en-US" altLang="ko-KR" sz="800" b="1" dirty="0" err="1"/>
              <a:t>sid</a:t>
            </a:r>
            <a:r>
              <a:rPr lang="en-US" altLang="ko-KR" sz="800" b="1" dirty="0"/>
              <a:t>!=null &amp;&amp; </a:t>
            </a:r>
            <a:r>
              <a:rPr lang="en-US" altLang="ko-KR" sz="800" b="1" dirty="0" err="1"/>
              <a:t>sid.equals</a:t>
            </a:r>
            <a:r>
              <a:rPr lang="en-US" altLang="ko-KR" sz="800" b="1" dirty="0"/>
              <a:t>("admin")) { %&gt;</a:t>
            </a:r>
          </a:p>
          <a:p>
            <a:r>
              <a:rPr lang="en-US" altLang="ko-KR" sz="800" dirty="0"/>
              <a:t>&lt;</a:t>
            </a:r>
            <a:r>
              <a:rPr lang="en-US" altLang="ko-KR" sz="800" u="sng" dirty="0"/>
              <a:t>main role=</a:t>
            </a:r>
            <a:r>
              <a:rPr lang="en-US" altLang="ko-KR" sz="800" i="1" u="sng" dirty="0"/>
              <a:t>"main" class="col-md-9 ml-</a:t>
            </a:r>
            <a:r>
              <a:rPr lang="en-US" altLang="ko-KR" sz="800" i="1" u="sng" dirty="0" err="1"/>
              <a:t>sm</a:t>
            </a:r>
            <a:r>
              <a:rPr lang="en-US" altLang="ko-KR" sz="800" i="1" u="sng" dirty="0"/>
              <a:t>-auto col-lg-10 px-md-4"&gt;</a:t>
            </a:r>
          </a:p>
          <a:p>
            <a:r>
              <a:rPr lang="en-US" altLang="ko-KR" sz="800" dirty="0"/>
              <a:t>&lt;% } </a:t>
            </a:r>
            <a:r>
              <a:rPr lang="en-US" altLang="ko-KR" sz="800" b="1" dirty="0"/>
              <a:t>else { %&gt;</a:t>
            </a:r>
          </a:p>
          <a:p>
            <a:r>
              <a:rPr lang="en-US" altLang="ko-KR" sz="800" dirty="0"/>
              <a:t>&lt;</a:t>
            </a:r>
            <a:r>
              <a:rPr lang="en-US" altLang="ko-KR" sz="800" u="sng" dirty="0"/>
              <a:t>main class=</a:t>
            </a:r>
            <a:r>
              <a:rPr lang="en-US" altLang="ko-KR" sz="800" i="1" u="sng" dirty="0"/>
              <a:t>"content container"&gt;</a:t>
            </a:r>
          </a:p>
          <a:p>
            <a:r>
              <a:rPr lang="en-US" altLang="ko-KR" sz="800" dirty="0"/>
              <a:t>&lt;%</a:t>
            </a:r>
            <a:r>
              <a:rPr lang="ko-KR" altLang="en-US" sz="800" dirty="0"/>
              <a:t> </a:t>
            </a:r>
            <a:r>
              <a:rPr lang="en-US" altLang="ko-KR" sz="800" dirty="0"/>
              <a:t>} %&gt;</a:t>
            </a:r>
          </a:p>
          <a:p>
            <a:r>
              <a:rPr lang="en-US" altLang="ko-KR" sz="800" dirty="0"/>
              <a:t>&lt;h2 class=</a:t>
            </a:r>
            <a:r>
              <a:rPr lang="en-US" altLang="ko-KR" sz="800" i="1" dirty="0"/>
              <a:t>"title"&gt;</a:t>
            </a:r>
            <a:r>
              <a:rPr lang="ko-KR" altLang="en-US" sz="800" i="1" dirty="0"/>
              <a:t>공지사항 글 상세보기</a:t>
            </a:r>
            <a:r>
              <a:rPr lang="en-US" altLang="ko-KR" sz="800" i="1" dirty="0"/>
              <a:t>&lt;/h2&gt;</a:t>
            </a:r>
          </a:p>
          <a:p>
            <a:r>
              <a:rPr lang="en-US" altLang="ko-KR" sz="800" dirty="0"/>
              <a:t>&lt;table class=</a:t>
            </a:r>
            <a:r>
              <a:rPr lang="en-US" altLang="ko-KR" sz="800" i="1" dirty="0"/>
              <a:t>"table"&gt;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번호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&lt;td&gt;&lt;%=</a:t>
            </a:r>
            <a:r>
              <a:rPr lang="en-US" altLang="ko-KR" sz="800" dirty="0" err="1"/>
              <a:t>vo.getNotiNo</a:t>
            </a:r>
            <a:r>
              <a:rPr lang="en-US" altLang="ko-KR" sz="800" dirty="0"/>
              <a:t>() %&gt;&lt;/td&gt;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제목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&lt;td&gt;&lt;%=</a:t>
            </a:r>
            <a:r>
              <a:rPr lang="en-US" altLang="ko-KR" sz="800" dirty="0" err="1"/>
              <a:t>vo.getTitle</a:t>
            </a:r>
            <a:r>
              <a:rPr lang="en-US" altLang="ko-KR" sz="800" dirty="0"/>
              <a:t>() %&gt;&lt;/td&gt;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 smtClean="0"/>
              <a:t>&gt;</a:t>
            </a:r>
            <a:endParaRPr lang="en-US" altLang="ko-KR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6557548" y="971651"/>
            <a:ext cx="52777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내용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&lt;td&gt;&lt;%=</a:t>
            </a:r>
            <a:r>
              <a:rPr lang="en-US" altLang="ko-KR" sz="800" dirty="0" err="1"/>
              <a:t>vo.getContent</a:t>
            </a:r>
            <a:r>
              <a:rPr lang="en-US" altLang="ko-KR" sz="800" dirty="0"/>
              <a:t>() %&gt;&lt;/td&gt;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작성자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&lt;td&gt;&lt;%=</a:t>
            </a:r>
            <a:r>
              <a:rPr lang="en-US" altLang="ko-KR" sz="800" dirty="0" err="1"/>
              <a:t>vo.getAuthor</a:t>
            </a:r>
            <a:r>
              <a:rPr lang="en-US" altLang="ko-KR" sz="800" dirty="0"/>
              <a:t>() %&gt;&lt;/td&gt;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 err="1"/>
              <a:t>작성일시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&lt;td&gt;&lt;%=</a:t>
            </a:r>
            <a:r>
              <a:rPr lang="en-US" altLang="ko-KR" sz="800" dirty="0" err="1"/>
              <a:t>vo.getResDate</a:t>
            </a:r>
            <a:r>
              <a:rPr lang="en-US" altLang="ko-KR" sz="800" dirty="0"/>
              <a:t>() %&gt;&lt;/td&gt;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읽은 횟수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&lt;td&gt;&lt;%=</a:t>
            </a:r>
            <a:r>
              <a:rPr lang="en-US" altLang="ko-KR" sz="800" dirty="0" err="1"/>
              <a:t>vo.getVisited</a:t>
            </a:r>
            <a:r>
              <a:rPr lang="en-US" altLang="ko-KR" sz="800" dirty="0"/>
              <a:t>() %&gt;&lt;/td&gt;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&lt;/table&gt;</a:t>
            </a:r>
          </a:p>
          <a:p>
            <a:r>
              <a:rPr lang="en-US" altLang="ko-KR" sz="800" dirty="0"/>
              <a:t>&lt;div class=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-group"&gt;</a:t>
            </a:r>
          </a:p>
          <a:p>
            <a:r>
              <a:rPr lang="en-US" altLang="ko-KR" sz="800" dirty="0"/>
              <a:t>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</a:t>
            </a:r>
            <a:r>
              <a:rPr lang="en-US" altLang="ko-KR" sz="800" i="1" dirty="0"/>
              <a:t>"&lt;%=</a:t>
            </a:r>
            <a:r>
              <a:rPr lang="en-US" altLang="ko-KR" sz="800" i="1" dirty="0" err="1"/>
              <a:t>request.getContextPath</a:t>
            </a:r>
            <a:r>
              <a:rPr lang="en-US" altLang="ko-KR" sz="800" i="1" dirty="0"/>
              <a:t>() %&gt;/</a:t>
            </a:r>
            <a:r>
              <a:rPr lang="en-US" altLang="ko-KR" sz="800" i="1" dirty="0" err="1"/>
              <a:t>GetBoardListCtrl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-danger"&gt;</a:t>
            </a:r>
            <a:r>
              <a:rPr lang="ko-KR" altLang="en-US" sz="800" i="1" dirty="0"/>
              <a:t>목록으로</a:t>
            </a:r>
            <a:r>
              <a:rPr lang="en-US" altLang="ko-KR" sz="800" i="1" dirty="0"/>
              <a:t>&lt;/a&gt;</a:t>
            </a:r>
          </a:p>
          <a:p>
            <a:r>
              <a:rPr lang="en-US" altLang="ko-KR" sz="800" dirty="0"/>
              <a:t>&lt;% </a:t>
            </a:r>
            <a:r>
              <a:rPr lang="en-US" altLang="ko-KR" sz="800" b="1" dirty="0"/>
              <a:t>if(</a:t>
            </a:r>
            <a:r>
              <a:rPr lang="en-US" altLang="ko-KR" sz="800" b="1" dirty="0" err="1"/>
              <a:t>sid</a:t>
            </a:r>
            <a:r>
              <a:rPr lang="en-US" altLang="ko-KR" sz="800" b="1" dirty="0"/>
              <a:t>!=null &amp;&amp; </a:t>
            </a:r>
            <a:r>
              <a:rPr lang="en-US" altLang="ko-KR" sz="800" b="1" dirty="0" err="1"/>
              <a:t>sid.equals</a:t>
            </a:r>
            <a:r>
              <a:rPr lang="en-US" altLang="ko-KR" sz="800" b="1" dirty="0"/>
              <a:t>("admin")) { %&gt;</a:t>
            </a:r>
          </a:p>
          <a:p>
            <a:r>
              <a:rPr lang="en-US" altLang="ko-KR" sz="800" dirty="0"/>
              <a:t>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</a:t>
            </a:r>
            <a:r>
              <a:rPr lang="en-US" altLang="ko-KR" sz="800" i="1" dirty="0"/>
              <a:t>"&lt;%=</a:t>
            </a:r>
            <a:r>
              <a:rPr lang="en-US" altLang="ko-KR" sz="800" i="1" dirty="0" err="1"/>
              <a:t>request.getContextPath</a:t>
            </a:r>
            <a:r>
              <a:rPr lang="en-US" altLang="ko-KR" sz="800" i="1" dirty="0"/>
              <a:t>() %&gt;/</a:t>
            </a:r>
            <a:r>
              <a:rPr lang="en-US" altLang="ko-KR" sz="800" i="1" dirty="0" err="1"/>
              <a:t>DeleteBoardCtrl?notiNo</a:t>
            </a:r>
            <a:r>
              <a:rPr lang="en-US" altLang="ko-KR" sz="800" i="1" dirty="0"/>
              <a:t>=&lt;%=</a:t>
            </a:r>
            <a:r>
              <a:rPr lang="en-US" altLang="ko-KR" sz="800" i="1" dirty="0" err="1"/>
              <a:t>vo.getNotiNo</a:t>
            </a:r>
            <a:r>
              <a:rPr lang="en-US" altLang="ko-KR" sz="800" i="1" dirty="0"/>
              <a:t>() %&gt;"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-primary"&gt;</a:t>
            </a:r>
            <a:r>
              <a:rPr lang="ko-KR" altLang="en-US" sz="800" i="1" dirty="0"/>
              <a:t>글 삭제</a:t>
            </a:r>
            <a:r>
              <a:rPr lang="en-US" altLang="ko-KR" sz="800" i="1" dirty="0"/>
              <a:t>&lt;/a&gt;</a:t>
            </a:r>
          </a:p>
          <a:p>
            <a:r>
              <a:rPr lang="en-US" altLang="ko-KR" sz="800" dirty="0"/>
              <a:t>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</a:t>
            </a:r>
            <a:r>
              <a:rPr lang="en-US" altLang="ko-KR" sz="800" i="1" dirty="0"/>
              <a:t>"&lt;%=</a:t>
            </a:r>
            <a:r>
              <a:rPr lang="en-US" altLang="ko-KR" sz="800" i="1" dirty="0" err="1"/>
              <a:t>request.getContextPath</a:t>
            </a:r>
            <a:r>
              <a:rPr lang="en-US" altLang="ko-KR" sz="800" i="1" dirty="0"/>
              <a:t>() %&gt;/</a:t>
            </a:r>
            <a:r>
              <a:rPr lang="en-US" altLang="ko-KR" sz="800" i="1" dirty="0" err="1"/>
              <a:t>UpdateBoardCtrl?notiNo</a:t>
            </a:r>
            <a:r>
              <a:rPr lang="en-US" altLang="ko-KR" sz="800" i="1" dirty="0"/>
              <a:t>=&lt;%=</a:t>
            </a:r>
            <a:r>
              <a:rPr lang="en-US" altLang="ko-KR" sz="800" i="1" dirty="0" err="1"/>
              <a:t>vo.getNotiNo</a:t>
            </a:r>
            <a:r>
              <a:rPr lang="en-US" altLang="ko-KR" sz="800" i="1" dirty="0"/>
              <a:t>() %&gt;"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-danger"&gt;</a:t>
            </a:r>
            <a:r>
              <a:rPr lang="ko-KR" altLang="en-US" sz="800" i="1" dirty="0"/>
              <a:t>글 수정</a:t>
            </a:r>
            <a:r>
              <a:rPr lang="en-US" altLang="ko-KR" sz="800" i="1" dirty="0"/>
              <a:t>&lt;/a&gt;</a:t>
            </a:r>
          </a:p>
          <a:p>
            <a:r>
              <a:rPr lang="en-US" altLang="ko-KR" sz="800" dirty="0"/>
              <a:t>&lt;%</a:t>
            </a:r>
            <a:r>
              <a:rPr lang="ko-KR" altLang="en-US" sz="800" dirty="0"/>
              <a:t> </a:t>
            </a:r>
            <a:r>
              <a:rPr lang="en-US" altLang="ko-KR" sz="800" dirty="0"/>
              <a:t>} %&gt;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&lt;/main&gt;</a:t>
            </a:r>
          </a:p>
          <a:p>
            <a:r>
              <a:rPr lang="en-US" altLang="ko-KR" sz="800" dirty="0"/>
              <a:t>&lt;/main&gt;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&lt;%@ include file=</a:t>
            </a:r>
            <a:r>
              <a:rPr lang="en-US" altLang="ko-KR" sz="800" i="1" dirty="0"/>
              <a:t>"../</a:t>
            </a:r>
            <a:r>
              <a:rPr lang="en-US" altLang="ko-KR" sz="800" i="1" dirty="0" err="1"/>
              <a:t>footer.jsp</a:t>
            </a:r>
            <a:r>
              <a:rPr lang="en-US" altLang="ko-KR" sz="800" i="1" dirty="0"/>
              <a:t>" %&gt;</a:t>
            </a:r>
          </a:p>
          <a:p>
            <a:r>
              <a:rPr lang="en-US" altLang="ko-KR" sz="800" dirty="0"/>
              <a:t>&lt;/body&gt;</a:t>
            </a:r>
          </a:p>
          <a:p>
            <a:r>
              <a:rPr lang="en-US" altLang="ko-KR" sz="800" dirty="0"/>
              <a:t>&lt;/html&gt;</a:t>
            </a:r>
            <a:endParaRPr lang="fr-FR" altLang="ko-KR" sz="800" dirty="0"/>
          </a:p>
        </p:txBody>
      </p:sp>
    </p:spTree>
    <p:extLst>
      <p:ext uri="{BB962C8B-B14F-4D97-AF65-F5344CB8AC3E}">
        <p14:creationId xmlns:p14="http://schemas.microsoft.com/office/powerpoint/2010/main" val="140132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122" y="144800"/>
            <a:ext cx="478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insertBoard.jsp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122" y="971651"/>
            <a:ext cx="52777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>
                <a:latin typeface="+mj-lt"/>
              </a:rPr>
              <a:t>&lt;%@ page language=</a:t>
            </a:r>
            <a:r>
              <a:rPr lang="fr-FR" altLang="ko-KR" sz="800" i="1" dirty="0">
                <a:latin typeface="+mj-lt"/>
              </a:rPr>
              <a:t>"java" contentType="text/html; charset=UTF-8"</a:t>
            </a:r>
          </a:p>
          <a:p>
            <a:r>
              <a:rPr lang="en-US" altLang="ko-KR" sz="800" dirty="0">
                <a:latin typeface="+mj-lt"/>
              </a:rPr>
              <a:t>    </a:t>
            </a:r>
            <a:r>
              <a:rPr lang="en-US" altLang="ko-KR" sz="800" dirty="0" err="1">
                <a:latin typeface="+mj-lt"/>
              </a:rPr>
              <a:t>pageEncoding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"UTF-8"%&gt;</a:t>
            </a:r>
          </a:p>
          <a:p>
            <a:r>
              <a:rPr lang="en-US" altLang="ko-KR" sz="800" dirty="0">
                <a:latin typeface="+mj-lt"/>
              </a:rPr>
              <a:t>&lt;%@ page import=</a:t>
            </a:r>
            <a:r>
              <a:rPr lang="en-US" altLang="ko-KR" sz="800" i="1" dirty="0">
                <a:latin typeface="+mj-lt"/>
              </a:rPr>
              <a:t>"</a:t>
            </a:r>
            <a:r>
              <a:rPr lang="en-US" altLang="ko-KR" sz="800" i="1" dirty="0" err="1">
                <a:latin typeface="+mj-lt"/>
              </a:rPr>
              <a:t>java.sql</a:t>
            </a:r>
            <a:r>
              <a:rPr lang="en-US" altLang="ko-KR" sz="800" i="1" dirty="0">
                <a:latin typeface="+mj-lt"/>
              </a:rPr>
              <a:t>.*, </a:t>
            </a:r>
            <a:r>
              <a:rPr lang="en-US" altLang="ko-KR" sz="800" i="1" dirty="0" err="1">
                <a:latin typeface="+mj-lt"/>
              </a:rPr>
              <a:t>java.util</a:t>
            </a:r>
            <a:r>
              <a:rPr lang="en-US" altLang="ko-KR" sz="800" i="1" dirty="0">
                <a:latin typeface="+mj-lt"/>
              </a:rPr>
              <a:t>.*, </a:t>
            </a:r>
            <a:r>
              <a:rPr lang="en-US" altLang="ko-KR" sz="800" i="1" dirty="0" err="1">
                <a:latin typeface="+mj-lt"/>
              </a:rPr>
              <a:t>kr.co.myshop.vo</a:t>
            </a:r>
            <a:r>
              <a:rPr lang="en-US" altLang="ko-KR" sz="800" i="1" dirty="0">
                <a:latin typeface="+mj-lt"/>
              </a:rPr>
              <a:t>.*"%&gt;</a:t>
            </a:r>
          </a:p>
          <a:p>
            <a:r>
              <a:rPr lang="en-US" altLang="ko-KR" sz="800" dirty="0">
                <a:latin typeface="+mj-lt"/>
              </a:rPr>
              <a:t>&lt;!DOCTYPE html&gt;</a:t>
            </a:r>
          </a:p>
          <a:p>
            <a:r>
              <a:rPr lang="en-US" altLang="ko-KR" sz="800" dirty="0">
                <a:latin typeface="+mj-lt"/>
              </a:rPr>
              <a:t>&lt;html&gt;</a:t>
            </a:r>
          </a:p>
          <a:p>
            <a:r>
              <a:rPr lang="en-US" altLang="ko-KR" sz="800" dirty="0">
                <a:latin typeface="+mj-lt"/>
              </a:rPr>
              <a:t>&lt;head&gt;</a:t>
            </a:r>
          </a:p>
          <a:p>
            <a:r>
              <a:rPr lang="en-US" altLang="ko-KR" sz="800" dirty="0">
                <a:latin typeface="+mj-lt"/>
              </a:rPr>
              <a:t>&lt;meta charset=</a:t>
            </a:r>
            <a:r>
              <a:rPr lang="en-US" altLang="ko-KR" sz="800" i="1" dirty="0">
                <a:latin typeface="+mj-lt"/>
              </a:rPr>
              <a:t>"UTF-8"&gt;</a:t>
            </a:r>
          </a:p>
          <a:p>
            <a:r>
              <a:rPr lang="en-US" altLang="ko-KR" sz="800" dirty="0">
                <a:latin typeface="+mj-lt"/>
              </a:rPr>
              <a:t>&lt;meta name=</a:t>
            </a:r>
            <a:r>
              <a:rPr lang="en-US" altLang="ko-KR" sz="800" i="1" dirty="0">
                <a:latin typeface="+mj-lt"/>
              </a:rPr>
              <a:t>"viewport" content="width=device-width, initial-scale=1.0, user-scalable=no"&gt;</a:t>
            </a:r>
          </a:p>
          <a:p>
            <a:r>
              <a:rPr lang="en-US" altLang="ko-KR" sz="800" dirty="0">
                <a:latin typeface="+mj-lt"/>
              </a:rPr>
              <a:t>&lt;title&gt;</a:t>
            </a:r>
            <a:r>
              <a:rPr lang="ko-KR" altLang="en-US" sz="800" dirty="0">
                <a:latin typeface="+mj-lt"/>
              </a:rPr>
              <a:t>공지사항 등록</a:t>
            </a:r>
            <a:r>
              <a:rPr lang="en-US" altLang="ko-KR" sz="800" dirty="0">
                <a:latin typeface="+mj-lt"/>
              </a:rPr>
              <a:t>&lt;/title&gt;</a:t>
            </a:r>
          </a:p>
          <a:p>
            <a:r>
              <a:rPr lang="en-US" altLang="ko-KR" sz="800" dirty="0">
                <a:latin typeface="+mj-lt"/>
              </a:rPr>
              <a:t>&lt;link </a:t>
            </a:r>
            <a:r>
              <a:rPr lang="en-US" altLang="ko-KR" sz="800" dirty="0" err="1">
                <a:latin typeface="+mj-lt"/>
              </a:rPr>
              <a:t>rel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"stylesheet" </a:t>
            </a:r>
            <a:r>
              <a:rPr lang="en-US" altLang="ko-KR" sz="800" i="1" dirty="0" err="1">
                <a:latin typeface="+mj-lt"/>
              </a:rPr>
              <a:t>href</a:t>
            </a:r>
            <a:r>
              <a:rPr lang="en-US" altLang="ko-KR" sz="800" i="1" dirty="0">
                <a:latin typeface="+mj-lt"/>
              </a:rPr>
              <a:t>="https://cdn.jsdelivr.net/</a:t>
            </a:r>
            <a:r>
              <a:rPr lang="en-US" altLang="ko-KR" sz="800" i="1" dirty="0" err="1">
                <a:latin typeface="+mj-lt"/>
              </a:rPr>
              <a:t>npm</a:t>
            </a:r>
            <a:r>
              <a:rPr lang="en-US" altLang="ko-KR" sz="800" i="1" dirty="0">
                <a:latin typeface="+mj-lt"/>
              </a:rPr>
              <a:t>/bootstrap@4.6.2/</a:t>
            </a:r>
            <a:r>
              <a:rPr lang="en-US" altLang="ko-KR" sz="800" i="1" dirty="0" err="1">
                <a:latin typeface="+mj-lt"/>
              </a:rPr>
              <a:t>dist</a:t>
            </a:r>
            <a:r>
              <a:rPr lang="en-US" altLang="ko-KR" sz="800" i="1" dirty="0">
                <a:latin typeface="+mj-lt"/>
              </a:rPr>
              <a:t>/</a:t>
            </a:r>
            <a:r>
              <a:rPr lang="en-US" altLang="ko-KR" sz="800" i="1" dirty="0" err="1">
                <a:latin typeface="+mj-lt"/>
              </a:rPr>
              <a:t>css</a:t>
            </a:r>
            <a:r>
              <a:rPr lang="en-US" altLang="ko-KR" sz="800" i="1" dirty="0">
                <a:latin typeface="+mj-lt"/>
              </a:rPr>
              <a:t>/bootstrap.min.css"&gt;</a:t>
            </a:r>
          </a:p>
          <a:p>
            <a:r>
              <a:rPr lang="en-US" altLang="ko-KR" sz="800" dirty="0">
                <a:latin typeface="+mj-lt"/>
              </a:rPr>
              <a:t>&lt;script </a:t>
            </a:r>
            <a:r>
              <a:rPr lang="en-US" altLang="ko-KR" sz="800" dirty="0" err="1">
                <a:latin typeface="+mj-lt"/>
              </a:rPr>
              <a:t>src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"https://code.jquery.com/jquery-latest.js"&gt;&lt;/script&gt;</a:t>
            </a:r>
          </a:p>
          <a:p>
            <a:r>
              <a:rPr lang="en-US" altLang="ko-KR" sz="800" dirty="0">
                <a:latin typeface="+mj-lt"/>
              </a:rPr>
              <a:t>&lt;script </a:t>
            </a:r>
            <a:r>
              <a:rPr lang="en-US" altLang="ko-KR" sz="800" dirty="0" err="1">
                <a:latin typeface="+mj-lt"/>
              </a:rPr>
              <a:t>src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"https://cdn.jsdelivr.net/</a:t>
            </a:r>
            <a:r>
              <a:rPr lang="en-US" altLang="ko-KR" sz="800" i="1" dirty="0" err="1">
                <a:latin typeface="+mj-lt"/>
              </a:rPr>
              <a:t>npm</a:t>
            </a:r>
            <a:r>
              <a:rPr lang="en-US" altLang="ko-KR" sz="800" i="1" dirty="0">
                <a:latin typeface="+mj-lt"/>
              </a:rPr>
              <a:t>/bootstrap@4.6.2/</a:t>
            </a:r>
            <a:r>
              <a:rPr lang="en-US" altLang="ko-KR" sz="800" i="1" dirty="0" err="1">
                <a:latin typeface="+mj-lt"/>
              </a:rPr>
              <a:t>dist</a:t>
            </a:r>
            <a:r>
              <a:rPr lang="en-US" altLang="ko-KR" sz="800" i="1" dirty="0">
                <a:latin typeface="+mj-lt"/>
              </a:rPr>
              <a:t>/</a:t>
            </a:r>
            <a:r>
              <a:rPr lang="en-US" altLang="ko-KR" sz="800" i="1" dirty="0" err="1">
                <a:latin typeface="+mj-lt"/>
              </a:rPr>
              <a:t>js</a:t>
            </a:r>
            <a:r>
              <a:rPr lang="en-US" altLang="ko-KR" sz="800" i="1" dirty="0">
                <a:latin typeface="+mj-lt"/>
              </a:rPr>
              <a:t>/bootstrap.bundle.min.js"&gt;&lt;/script&gt;</a:t>
            </a:r>
          </a:p>
          <a:p>
            <a:r>
              <a:rPr lang="en-US" altLang="ko-KR" sz="800" dirty="0">
                <a:latin typeface="+mj-lt"/>
              </a:rPr>
              <a:t>&lt;link </a:t>
            </a:r>
            <a:r>
              <a:rPr lang="en-US" altLang="ko-KR" sz="800" dirty="0" err="1">
                <a:latin typeface="+mj-lt"/>
              </a:rPr>
              <a:t>rel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"stylesheet" </a:t>
            </a:r>
            <a:r>
              <a:rPr lang="en-US" altLang="ko-KR" sz="800" i="1" dirty="0" err="1">
                <a:latin typeface="+mj-lt"/>
              </a:rPr>
              <a:t>href</a:t>
            </a:r>
            <a:r>
              <a:rPr lang="en-US" altLang="ko-KR" sz="800" i="1" dirty="0">
                <a:latin typeface="+mj-lt"/>
              </a:rPr>
              <a:t>="../common.css"&gt;</a:t>
            </a:r>
          </a:p>
          <a:p>
            <a:r>
              <a:rPr lang="en-US" altLang="ko-KR" sz="800" dirty="0">
                <a:latin typeface="+mj-lt"/>
              </a:rPr>
              <a:t>&lt;style&gt;</a:t>
            </a:r>
          </a:p>
          <a:p>
            <a:r>
              <a:rPr lang="en-US" altLang="ko-KR" sz="800" i="1" dirty="0">
                <a:latin typeface="+mj-lt"/>
              </a:rPr>
              <a:t>.title { padding-top:36px; padding-bottom:20px; }</a:t>
            </a:r>
          </a:p>
          <a:p>
            <a:r>
              <a:rPr lang="en-US" altLang="ko-KR" sz="800" dirty="0">
                <a:latin typeface="+mj-lt"/>
              </a:rPr>
              <a:t>&lt;/style&gt;</a:t>
            </a:r>
          </a:p>
          <a:p>
            <a:r>
              <a:rPr lang="en-US" altLang="ko-KR" sz="800" dirty="0">
                <a:latin typeface="+mj-lt"/>
              </a:rPr>
              <a:t>&lt;/head&gt;</a:t>
            </a:r>
          </a:p>
          <a:p>
            <a:r>
              <a:rPr lang="en-US" altLang="ko-KR" sz="800" dirty="0">
                <a:latin typeface="+mj-lt"/>
              </a:rPr>
              <a:t>&lt;body&gt;</a:t>
            </a:r>
          </a:p>
          <a:p>
            <a:r>
              <a:rPr lang="en-US" altLang="ko-KR" sz="800" dirty="0">
                <a:latin typeface="+mj-lt"/>
              </a:rPr>
              <a:t>&lt;%@ include file=</a:t>
            </a:r>
            <a:r>
              <a:rPr lang="en-US" altLang="ko-KR" sz="800" i="1" dirty="0">
                <a:latin typeface="+mj-lt"/>
              </a:rPr>
              <a:t>"../</a:t>
            </a:r>
            <a:r>
              <a:rPr lang="en-US" altLang="ko-KR" sz="800" i="1" dirty="0" err="1">
                <a:latin typeface="+mj-lt"/>
              </a:rPr>
              <a:t>header.jsp</a:t>
            </a:r>
            <a:r>
              <a:rPr lang="en-US" altLang="ko-KR" sz="800" i="1" dirty="0">
                <a:latin typeface="+mj-lt"/>
              </a:rPr>
              <a:t>" %&gt;</a:t>
            </a:r>
          </a:p>
          <a:p>
            <a:r>
              <a:rPr lang="en-US" altLang="ko-KR" sz="800" dirty="0">
                <a:latin typeface="+mj-lt"/>
              </a:rPr>
              <a:t>&lt;%</a:t>
            </a:r>
          </a:p>
          <a:p>
            <a:r>
              <a:rPr lang="en-US" altLang="ko-KR" sz="800" dirty="0">
                <a:latin typeface="+mj-lt"/>
              </a:rPr>
              <a:t>Notice </a:t>
            </a:r>
            <a:r>
              <a:rPr lang="en-US" altLang="ko-KR" sz="800" dirty="0" err="1">
                <a:latin typeface="+mj-lt"/>
              </a:rPr>
              <a:t>vo</a:t>
            </a:r>
            <a:r>
              <a:rPr lang="en-US" altLang="ko-KR" sz="800" dirty="0">
                <a:latin typeface="+mj-lt"/>
              </a:rPr>
              <a:t> = (Notice) </a:t>
            </a:r>
            <a:r>
              <a:rPr lang="en-US" altLang="ko-KR" sz="800" dirty="0" err="1">
                <a:latin typeface="+mj-lt"/>
              </a:rPr>
              <a:t>request.getAttribute</a:t>
            </a:r>
            <a:r>
              <a:rPr lang="en-US" altLang="ko-KR" sz="800" dirty="0">
                <a:latin typeface="+mj-lt"/>
              </a:rPr>
              <a:t>("notice");</a:t>
            </a:r>
          </a:p>
          <a:p>
            <a:r>
              <a:rPr lang="en-US" altLang="ko-KR" sz="800" dirty="0">
                <a:latin typeface="+mj-lt"/>
              </a:rPr>
              <a:t>%&gt;</a:t>
            </a:r>
          </a:p>
          <a:p>
            <a:r>
              <a:rPr lang="en-US" altLang="ko-KR" sz="800" dirty="0">
                <a:latin typeface="+mj-lt"/>
              </a:rPr>
              <a:t>&lt;div class=</a:t>
            </a:r>
            <a:r>
              <a:rPr lang="en-US" altLang="ko-KR" sz="800" i="1" dirty="0">
                <a:latin typeface="+mj-lt"/>
              </a:rPr>
              <a:t>"container-fluid" id="content"&gt;</a:t>
            </a:r>
          </a:p>
          <a:p>
            <a:r>
              <a:rPr lang="en-US" altLang="ko-KR" sz="800" dirty="0">
                <a:latin typeface="+mj-lt"/>
              </a:rPr>
              <a:t>&lt;div class=</a:t>
            </a:r>
            <a:r>
              <a:rPr lang="en-US" altLang="ko-KR" sz="800" i="1" dirty="0">
                <a:latin typeface="+mj-lt"/>
              </a:rPr>
              <a:t>"row" id="</a:t>
            </a:r>
            <a:r>
              <a:rPr lang="en-US" altLang="ko-KR" sz="800" i="1" dirty="0" err="1">
                <a:latin typeface="+mj-lt"/>
              </a:rPr>
              <a:t>content_row</a:t>
            </a:r>
            <a:r>
              <a:rPr lang="en-US" altLang="ko-KR" sz="800" i="1" dirty="0">
                <a:latin typeface="+mj-lt"/>
              </a:rPr>
              <a:t>"&gt;</a:t>
            </a:r>
          </a:p>
          <a:p>
            <a:r>
              <a:rPr lang="en-US" altLang="ko-KR" sz="800" dirty="0">
                <a:latin typeface="+mj-lt"/>
              </a:rPr>
              <a:t>&lt;% </a:t>
            </a:r>
            <a:r>
              <a:rPr lang="en-US" altLang="ko-KR" sz="800" b="1" dirty="0">
                <a:latin typeface="+mj-lt"/>
              </a:rPr>
              <a:t>if(</a:t>
            </a:r>
            <a:r>
              <a:rPr lang="en-US" altLang="ko-KR" sz="800" b="1" dirty="0" err="1">
                <a:latin typeface="+mj-lt"/>
              </a:rPr>
              <a:t>sid</a:t>
            </a:r>
            <a:r>
              <a:rPr lang="en-US" altLang="ko-KR" sz="800" b="1" dirty="0">
                <a:latin typeface="+mj-lt"/>
              </a:rPr>
              <a:t>!=null &amp;&amp; </a:t>
            </a:r>
            <a:r>
              <a:rPr lang="en-US" altLang="ko-KR" sz="800" b="1" dirty="0" err="1">
                <a:latin typeface="+mj-lt"/>
              </a:rPr>
              <a:t>sid.equals</a:t>
            </a:r>
            <a:r>
              <a:rPr lang="en-US" altLang="ko-KR" sz="800" b="1" dirty="0">
                <a:latin typeface="+mj-lt"/>
              </a:rPr>
              <a:t>("admin")) { %&gt;</a:t>
            </a:r>
          </a:p>
          <a:p>
            <a:r>
              <a:rPr lang="en-US" altLang="ko-KR" sz="800" dirty="0">
                <a:latin typeface="+mj-lt"/>
              </a:rPr>
              <a:t>&lt;%@ include file=</a:t>
            </a:r>
            <a:r>
              <a:rPr lang="en-US" altLang="ko-KR" sz="800" i="1" dirty="0">
                <a:latin typeface="+mj-lt"/>
              </a:rPr>
              <a:t>"../admin/</a:t>
            </a:r>
            <a:r>
              <a:rPr lang="en-US" altLang="ko-KR" sz="800" i="1" dirty="0" err="1">
                <a:latin typeface="+mj-lt"/>
              </a:rPr>
              <a:t>admin_sidebar.jsp</a:t>
            </a:r>
            <a:r>
              <a:rPr lang="en-US" altLang="ko-KR" sz="800" i="1" dirty="0">
                <a:latin typeface="+mj-lt"/>
              </a:rPr>
              <a:t>" %&gt;</a:t>
            </a:r>
          </a:p>
          <a:p>
            <a:r>
              <a:rPr lang="en-US" altLang="ko-KR" sz="800" dirty="0">
                <a:latin typeface="+mj-lt"/>
              </a:rPr>
              <a:t>&lt;%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} %&gt;</a:t>
            </a:r>
          </a:p>
          <a:p>
            <a:r>
              <a:rPr lang="en-US" altLang="ko-KR" sz="800" dirty="0">
                <a:latin typeface="+mj-lt"/>
              </a:rPr>
              <a:t>&lt;% </a:t>
            </a:r>
            <a:r>
              <a:rPr lang="en-US" altLang="ko-KR" sz="800" b="1" dirty="0">
                <a:latin typeface="+mj-lt"/>
              </a:rPr>
              <a:t>if(</a:t>
            </a:r>
            <a:r>
              <a:rPr lang="en-US" altLang="ko-KR" sz="800" b="1" dirty="0" err="1">
                <a:latin typeface="+mj-lt"/>
              </a:rPr>
              <a:t>sid</a:t>
            </a:r>
            <a:r>
              <a:rPr lang="en-US" altLang="ko-KR" sz="800" b="1" dirty="0">
                <a:latin typeface="+mj-lt"/>
              </a:rPr>
              <a:t>!=null &amp;&amp; </a:t>
            </a:r>
            <a:r>
              <a:rPr lang="en-US" altLang="ko-KR" sz="800" b="1" dirty="0" err="1">
                <a:latin typeface="+mj-lt"/>
              </a:rPr>
              <a:t>sid.equals</a:t>
            </a:r>
            <a:r>
              <a:rPr lang="en-US" altLang="ko-KR" sz="800" b="1" dirty="0">
                <a:latin typeface="+mj-lt"/>
              </a:rPr>
              <a:t>("admin")) { %&gt;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u="sng" dirty="0">
                <a:latin typeface="+mj-lt"/>
              </a:rPr>
              <a:t>main role=</a:t>
            </a:r>
            <a:r>
              <a:rPr lang="en-US" altLang="ko-KR" sz="800" i="1" u="sng" dirty="0">
                <a:latin typeface="+mj-lt"/>
              </a:rPr>
              <a:t>"main" class="col-md-9 ml-</a:t>
            </a:r>
            <a:r>
              <a:rPr lang="en-US" altLang="ko-KR" sz="800" i="1" u="sng" dirty="0" err="1">
                <a:latin typeface="+mj-lt"/>
              </a:rPr>
              <a:t>sm</a:t>
            </a:r>
            <a:r>
              <a:rPr lang="en-US" altLang="ko-KR" sz="800" i="1" u="sng" dirty="0">
                <a:latin typeface="+mj-lt"/>
              </a:rPr>
              <a:t>-auto col-lg-10 px-md-4"&gt;</a:t>
            </a:r>
          </a:p>
          <a:p>
            <a:r>
              <a:rPr lang="en-US" altLang="ko-KR" sz="800" dirty="0">
                <a:latin typeface="+mj-lt"/>
              </a:rPr>
              <a:t>&lt;% } </a:t>
            </a:r>
            <a:r>
              <a:rPr lang="en-US" altLang="ko-KR" sz="800" b="1" dirty="0">
                <a:latin typeface="+mj-lt"/>
              </a:rPr>
              <a:t>else { %&gt;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u="sng" dirty="0">
                <a:latin typeface="+mj-lt"/>
              </a:rPr>
              <a:t>main class=</a:t>
            </a:r>
            <a:r>
              <a:rPr lang="en-US" altLang="ko-KR" sz="800" i="1" u="sng" dirty="0">
                <a:latin typeface="+mj-lt"/>
              </a:rPr>
              <a:t>"content container"&gt;</a:t>
            </a:r>
          </a:p>
          <a:p>
            <a:r>
              <a:rPr lang="en-US" altLang="ko-KR" sz="800" dirty="0">
                <a:latin typeface="+mj-lt"/>
              </a:rPr>
              <a:t>&lt;%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} %&gt;</a:t>
            </a:r>
          </a:p>
          <a:p>
            <a:r>
              <a:rPr lang="en-US" altLang="ko-KR" sz="800" dirty="0">
                <a:latin typeface="+mj-lt"/>
              </a:rPr>
              <a:t>&lt;h2 class=</a:t>
            </a:r>
            <a:r>
              <a:rPr lang="en-US" altLang="ko-KR" sz="800" i="1" dirty="0">
                <a:latin typeface="+mj-lt"/>
              </a:rPr>
              <a:t>"title"&gt;</a:t>
            </a:r>
            <a:r>
              <a:rPr lang="ko-KR" altLang="en-US" sz="800" i="1" dirty="0">
                <a:latin typeface="+mj-lt"/>
              </a:rPr>
              <a:t>공지사항 등록</a:t>
            </a:r>
            <a:r>
              <a:rPr lang="en-US" altLang="ko-KR" sz="800" i="1" dirty="0">
                <a:latin typeface="+mj-lt"/>
              </a:rPr>
              <a:t>&lt;/h2&gt;</a:t>
            </a:r>
          </a:p>
          <a:p>
            <a:r>
              <a:rPr lang="en-US" altLang="ko-KR" sz="800" dirty="0">
                <a:latin typeface="+mj-lt"/>
              </a:rPr>
              <a:t>&lt;form name=</a:t>
            </a:r>
            <a:r>
              <a:rPr lang="en-US" altLang="ko-KR" sz="800" i="1" dirty="0">
                <a:latin typeface="+mj-lt"/>
              </a:rPr>
              <a:t>"frm1" id="frm1" action="&lt;%=</a:t>
            </a:r>
            <a:r>
              <a:rPr lang="en-US" altLang="ko-KR" sz="800" i="1" dirty="0" err="1">
                <a:latin typeface="+mj-lt"/>
              </a:rPr>
              <a:t>request.getContextPath</a:t>
            </a:r>
            <a:r>
              <a:rPr lang="en-US" altLang="ko-KR" sz="800" i="1" dirty="0">
                <a:latin typeface="+mj-lt"/>
              </a:rPr>
              <a:t>() %&gt;/</a:t>
            </a:r>
            <a:r>
              <a:rPr lang="en-US" altLang="ko-KR" sz="800" i="1" dirty="0" err="1">
                <a:latin typeface="+mj-lt"/>
              </a:rPr>
              <a:t>InsertBoardProCtrl</a:t>
            </a:r>
            <a:r>
              <a:rPr lang="en-US" altLang="ko-KR" sz="800" i="1" dirty="0">
                <a:latin typeface="+mj-lt"/>
              </a:rPr>
              <a:t>" method="post"&gt;</a:t>
            </a:r>
          </a:p>
          <a:p>
            <a:r>
              <a:rPr lang="en-US" altLang="ko-KR" sz="800" dirty="0">
                <a:latin typeface="+mj-lt"/>
              </a:rPr>
              <a:t>&lt;table class=</a:t>
            </a:r>
            <a:r>
              <a:rPr lang="en-US" altLang="ko-KR" sz="800" i="1" dirty="0">
                <a:latin typeface="+mj-lt"/>
              </a:rPr>
              <a:t>"table"&gt;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tbody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  <a:r>
              <a:rPr lang="ko-KR" altLang="en-US" sz="800" dirty="0">
                <a:latin typeface="+mj-lt"/>
              </a:rPr>
              <a:t>제목</a:t>
            </a:r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&lt;td&gt;&lt;input type=</a:t>
            </a:r>
            <a:r>
              <a:rPr lang="en-US" altLang="ko-KR" sz="800" i="1" dirty="0">
                <a:latin typeface="+mj-lt"/>
              </a:rPr>
              <a:t>"text" name="title" id="title" placeholder="</a:t>
            </a:r>
            <a:r>
              <a:rPr lang="ko-KR" altLang="en-US" sz="800" i="1" dirty="0">
                <a:latin typeface="+mj-lt"/>
              </a:rPr>
              <a:t>제목 입력</a:t>
            </a:r>
            <a:r>
              <a:rPr lang="en-US" altLang="ko-KR" sz="800" i="1" dirty="0">
                <a:latin typeface="+mj-lt"/>
              </a:rPr>
              <a:t>" class="form-control" autofocus required /&gt;&lt;/td&gt;</a:t>
            </a:r>
          </a:p>
          <a:p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 smtClean="0">
                <a:latin typeface="+mj-lt"/>
              </a:rPr>
              <a:t>&gt;</a:t>
            </a:r>
            <a:endParaRPr lang="en-US" altLang="ko-KR" sz="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7548" y="971651"/>
            <a:ext cx="52777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내용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</a:t>
            </a:r>
            <a:r>
              <a:rPr lang="en-US" altLang="ko-KR" sz="800" dirty="0" err="1"/>
              <a:t>textarea</a:t>
            </a:r>
            <a:r>
              <a:rPr lang="en-US" altLang="ko-KR" sz="800" dirty="0"/>
              <a:t> cols=</a:t>
            </a:r>
            <a:r>
              <a:rPr lang="en-US" altLang="ko-KR" sz="800" i="1" dirty="0"/>
              <a:t>"80" rows="6" name="content" id="content" class="form-control" required&gt;&lt;/</a:t>
            </a:r>
            <a:r>
              <a:rPr lang="en-US" altLang="ko-KR" sz="800" i="1" dirty="0" err="1"/>
              <a:t>textarea</a:t>
            </a:r>
            <a:r>
              <a:rPr lang="en-US" altLang="ko-KR" sz="800" i="1" dirty="0"/>
              <a:t>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작성자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&lt;td&gt;&lt;input type=</a:t>
            </a:r>
            <a:r>
              <a:rPr lang="en-US" altLang="ko-KR" sz="800" i="1" dirty="0"/>
              <a:t>"text" name="author" id="author" value="admin" class="form-control" </a:t>
            </a:r>
            <a:r>
              <a:rPr lang="en-US" altLang="ko-KR" sz="800" i="1" dirty="0" err="1"/>
              <a:t>readonly</a:t>
            </a:r>
            <a:r>
              <a:rPr lang="en-US" altLang="ko-KR" sz="800" i="1" dirty="0"/>
              <a:t>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&lt;/table&gt;</a:t>
            </a:r>
          </a:p>
          <a:p>
            <a:r>
              <a:rPr lang="en-US" altLang="ko-KR" sz="800" dirty="0"/>
              <a:t>&lt;div class=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-group"&gt;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"submit" name="submit-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-info" value="</a:t>
            </a:r>
            <a:r>
              <a:rPr lang="ko-KR" altLang="en-US" sz="800" i="1" dirty="0"/>
              <a:t>글 등록</a:t>
            </a:r>
            <a:r>
              <a:rPr lang="en-US" altLang="ko-KR" sz="800" i="1" dirty="0"/>
              <a:t>"&gt;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"reset" name="reset-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-info" value="</a:t>
            </a:r>
            <a:r>
              <a:rPr lang="ko-KR" altLang="en-US" sz="800" i="1" dirty="0"/>
              <a:t>취소</a:t>
            </a:r>
            <a:r>
              <a:rPr lang="en-US" altLang="ko-KR" sz="800" i="1" dirty="0"/>
              <a:t>"&gt;</a:t>
            </a:r>
          </a:p>
          <a:p>
            <a:r>
              <a:rPr lang="en-US" altLang="ko-KR" sz="800" dirty="0"/>
              <a:t>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</a:t>
            </a:r>
            <a:r>
              <a:rPr lang="en-US" altLang="ko-KR" sz="800" i="1" dirty="0"/>
              <a:t>"&lt;%=</a:t>
            </a:r>
            <a:r>
              <a:rPr lang="en-US" altLang="ko-KR" sz="800" i="1" dirty="0" err="1"/>
              <a:t>request.getContextPath</a:t>
            </a:r>
            <a:r>
              <a:rPr lang="en-US" altLang="ko-KR" sz="800" i="1" dirty="0"/>
              <a:t>() %&gt;/</a:t>
            </a:r>
            <a:r>
              <a:rPr lang="en-US" altLang="ko-KR" sz="800" i="1" dirty="0" err="1"/>
              <a:t>GetBoardListCtrl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-danger"&gt;</a:t>
            </a:r>
            <a:r>
              <a:rPr lang="ko-KR" altLang="en-US" sz="800" i="1" dirty="0"/>
              <a:t>목록으로</a:t>
            </a:r>
            <a:r>
              <a:rPr lang="en-US" altLang="ko-KR" sz="800" i="1" dirty="0"/>
              <a:t>&lt;/a&gt;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&lt;/form&gt;</a:t>
            </a:r>
          </a:p>
          <a:p>
            <a:r>
              <a:rPr lang="en-US" altLang="ko-KR" sz="800" dirty="0"/>
              <a:t>&lt;/main&gt;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&lt;%@ include file=</a:t>
            </a:r>
            <a:r>
              <a:rPr lang="en-US" altLang="ko-KR" sz="800" i="1" dirty="0"/>
              <a:t>"../</a:t>
            </a:r>
            <a:r>
              <a:rPr lang="en-US" altLang="ko-KR" sz="800" i="1" dirty="0" err="1"/>
              <a:t>footer.jsp</a:t>
            </a:r>
            <a:r>
              <a:rPr lang="en-US" altLang="ko-KR" sz="800" i="1" dirty="0"/>
              <a:t>" %&gt;</a:t>
            </a:r>
          </a:p>
          <a:p>
            <a:r>
              <a:rPr lang="en-US" altLang="ko-KR" sz="800" dirty="0"/>
              <a:t>&lt;/body&gt;</a:t>
            </a:r>
          </a:p>
          <a:p>
            <a:r>
              <a:rPr lang="en-US" altLang="ko-KR" sz="800" dirty="0"/>
              <a:t>&lt;/html&gt;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417983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1600" y="16192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GetBoardListCtrl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notiList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객체의 속성에 담기</a:t>
            </a:r>
            <a:r>
              <a:rPr lang="en-US" altLang="ko-KR" dirty="0" smtClean="0">
                <a:solidFill>
                  <a:schemeClr val="tx1"/>
                </a:solidFill>
              </a:rPr>
              <a:t>(setter)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notiList</a:t>
            </a:r>
            <a:r>
              <a:rPr lang="ko-KR" altLang="en-US" dirty="0" smtClean="0">
                <a:solidFill>
                  <a:schemeClr val="tx1"/>
                </a:solidFill>
              </a:rPr>
              <a:t>에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view(</a:t>
            </a:r>
            <a:r>
              <a:rPr lang="en-US" altLang="ko-KR" dirty="0" err="1" smtClean="0">
                <a:solidFill>
                  <a:schemeClr val="tx1"/>
                </a:solidFill>
              </a:rPr>
              <a:t>boardList.jsp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53075" y="16192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boardList.jsp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notiList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포워딩된</a:t>
            </a:r>
            <a:r>
              <a:rPr lang="ko-KR" altLang="en-US" dirty="0" smtClean="0">
                <a:solidFill>
                  <a:schemeClr val="tx1"/>
                </a:solidFill>
              </a:rPr>
              <a:t> 데이터 </a:t>
            </a:r>
            <a:r>
              <a:rPr lang="en-US" altLang="ko-KR" dirty="0" err="1" smtClean="0">
                <a:solidFill>
                  <a:schemeClr val="tx1"/>
                </a:solidFill>
              </a:rPr>
              <a:t>notiList</a:t>
            </a:r>
            <a:r>
              <a:rPr lang="ko-KR" altLang="en-US" dirty="0" smtClean="0">
                <a:solidFill>
                  <a:schemeClr val="tx1"/>
                </a:solidFill>
              </a:rPr>
              <a:t>에 담기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notiList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데이터를 </a:t>
            </a:r>
            <a:r>
              <a:rPr lang="en-US" altLang="ko-KR" dirty="0" smtClean="0">
                <a:solidFill>
                  <a:schemeClr val="tx1"/>
                </a:solidFill>
              </a:rPr>
              <a:t>get(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en-US" altLang="ko-KR" dirty="0" smtClean="0">
                <a:solidFill>
                  <a:schemeClr val="tx1"/>
                </a:solidFill>
              </a:rPr>
              <a:t>notice</a:t>
            </a:r>
            <a:r>
              <a:rPr lang="ko-KR" altLang="en-US" dirty="0" smtClean="0">
                <a:solidFill>
                  <a:schemeClr val="tx1"/>
                </a:solidFill>
              </a:rPr>
              <a:t>에 가져오기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속성 가져오기</a:t>
            </a:r>
            <a:r>
              <a:rPr lang="en-US" altLang="ko-KR" dirty="0" smtClean="0">
                <a:solidFill>
                  <a:schemeClr val="tx1"/>
                </a:solidFill>
              </a:rPr>
              <a:t>(getter)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775" y="1038225"/>
            <a:ext cx="275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 And 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3075" y="1038225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V</a:t>
            </a:r>
            <a:r>
              <a:rPr lang="en-US" altLang="ko-KR" dirty="0" smtClean="0"/>
              <a:t>iew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7775" y="334476"/>
            <a:ext cx="730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공지사항 구현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MVC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주요 내용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05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122" y="144800"/>
            <a:ext cx="478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3200" b="1" dirty="0" err="1" smtClean="0">
                <a:solidFill>
                  <a:srgbClr val="FF0000"/>
                </a:solidFill>
              </a:rPr>
              <a:t>nsertBoardProCtrl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122" y="971651"/>
            <a:ext cx="527777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 smtClean="0">
                <a:latin typeface="+mj-lt"/>
              </a:rPr>
              <a:t>package kr.co.myshop.ctrl;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java.io.IOException;</a:t>
            </a:r>
          </a:p>
          <a:p>
            <a:r>
              <a:rPr lang="fr-FR" altLang="ko-KR" sz="800" dirty="0" smtClean="0">
                <a:latin typeface="+mj-lt"/>
              </a:rPr>
              <a:t>import java.sql.Connection;</a:t>
            </a:r>
          </a:p>
          <a:p>
            <a:r>
              <a:rPr lang="fr-FR" altLang="ko-KR" sz="800" dirty="0" smtClean="0">
                <a:latin typeface="+mj-lt"/>
              </a:rPr>
              <a:t>import java.sql.DriverManager;</a:t>
            </a:r>
          </a:p>
          <a:p>
            <a:r>
              <a:rPr lang="fr-FR" altLang="ko-KR" sz="800" dirty="0" smtClean="0">
                <a:latin typeface="+mj-lt"/>
              </a:rPr>
              <a:t>import java.sql.PreparedStatement;</a:t>
            </a:r>
          </a:p>
          <a:p>
            <a:r>
              <a:rPr lang="fr-FR" altLang="ko-KR" sz="800" dirty="0" smtClean="0">
                <a:latin typeface="+mj-lt"/>
              </a:rPr>
              <a:t>import java.sql.ResultSet;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javax.servlet.RequestDispatcher;</a:t>
            </a:r>
          </a:p>
          <a:p>
            <a:r>
              <a:rPr lang="fr-FR" altLang="ko-KR" sz="800" dirty="0" smtClean="0">
                <a:latin typeface="+mj-lt"/>
              </a:rPr>
              <a:t>import javax.servlet.ServletException;</a:t>
            </a:r>
          </a:p>
          <a:p>
            <a:r>
              <a:rPr lang="fr-FR" altLang="ko-KR" sz="800" dirty="0" smtClean="0">
                <a:latin typeface="+mj-lt"/>
              </a:rPr>
              <a:t>import javax.servlet.annotation.WebServlet;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javax.servlet.http.HttpServletRequest;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javax.servlet.http.HttpServletResponse;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kr.co.myshop.vo.Notice;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@WebServlet("/InsertBoardProCtrl")</a:t>
            </a:r>
          </a:p>
          <a:p>
            <a:r>
              <a:rPr lang="fr-FR" altLang="ko-KR" sz="800" dirty="0" smtClean="0">
                <a:latin typeface="+mj-lt"/>
              </a:rPr>
              <a:t>public class InsertBoardProCtrl extends HttpServlet {</a:t>
            </a:r>
          </a:p>
          <a:p>
            <a:r>
              <a:rPr lang="fr-FR" altLang="ko-KR" sz="800" dirty="0" smtClean="0">
                <a:latin typeface="+mj-lt"/>
              </a:rPr>
              <a:t>	private static final long serialVersionUID = 1L;</a:t>
            </a:r>
          </a:p>
          <a:p>
            <a:r>
              <a:rPr lang="fr-FR" altLang="ko-KR" sz="800" dirty="0" smtClean="0">
                <a:latin typeface="+mj-lt"/>
              </a:rPr>
              <a:t>	private final static String DRIVER = "com.mysql.cj.jdbc.Driver";</a:t>
            </a:r>
          </a:p>
          <a:p>
            <a:r>
              <a:rPr lang="fr-FR" altLang="ko-KR" sz="800" dirty="0" smtClean="0">
                <a:latin typeface="+mj-lt"/>
              </a:rPr>
              <a:t>	private final static String URL = "jdbc:mysql://localhost:3306/myshop1?serverTimezone=Asia/Seoul";</a:t>
            </a:r>
          </a:p>
          <a:p>
            <a:r>
              <a:rPr lang="fr-FR" altLang="ko-KR" sz="800" dirty="0" smtClean="0">
                <a:latin typeface="+mj-lt"/>
              </a:rPr>
              <a:t>	private final static String USER = "root";</a:t>
            </a:r>
          </a:p>
          <a:p>
            <a:r>
              <a:rPr lang="fr-FR" altLang="ko-KR" sz="800" dirty="0" smtClean="0">
                <a:latin typeface="+mj-lt"/>
              </a:rPr>
              <a:t>	private final static String PASS = "a1234";</a:t>
            </a:r>
          </a:p>
          <a:p>
            <a:r>
              <a:rPr lang="fr-FR" altLang="ko-KR" sz="800" dirty="0" smtClean="0">
                <a:latin typeface="+mj-lt"/>
              </a:rPr>
              <a:t>	String sql = "";</a:t>
            </a:r>
          </a:p>
          <a:p>
            <a:r>
              <a:rPr lang="fr-FR" altLang="ko-KR" sz="800" dirty="0" smtClean="0">
                <a:latin typeface="+mj-lt"/>
              </a:rPr>
              <a:t>	int cnt = 0;</a:t>
            </a:r>
          </a:p>
          <a:p>
            <a:r>
              <a:rPr lang="fr-FR" altLang="ko-KR" sz="800" dirty="0" smtClean="0">
                <a:latin typeface="+mj-lt"/>
              </a:rPr>
              <a:t>	protected void doPost(HttpServletRequest request, HttpServletResponse response) throws ServletException, IOException {</a:t>
            </a:r>
          </a:p>
          <a:p>
            <a:r>
              <a:rPr lang="fr-FR" altLang="ko-KR" sz="800" dirty="0" smtClean="0">
                <a:latin typeface="+mj-lt"/>
              </a:rPr>
              <a:t>		request.setCharacterEncoding("UTF-8");</a:t>
            </a:r>
          </a:p>
          <a:p>
            <a:r>
              <a:rPr lang="fr-FR" altLang="ko-KR" sz="800" dirty="0" smtClean="0">
                <a:latin typeface="+mj-lt"/>
              </a:rPr>
              <a:t>		response.setCharacterEncoding("UTF-8");</a:t>
            </a:r>
          </a:p>
          <a:p>
            <a:r>
              <a:rPr lang="fr-FR" altLang="ko-KR" sz="800" dirty="0" smtClean="0">
                <a:latin typeface="+mj-lt"/>
              </a:rPr>
              <a:t>		response.setContentType("text/html; charset=UTF-8");</a:t>
            </a:r>
          </a:p>
          <a:p>
            <a:r>
              <a:rPr lang="fr-FR" altLang="ko-KR" sz="800" dirty="0" smtClean="0">
                <a:latin typeface="+mj-lt"/>
              </a:rPr>
              <a:t>		String title = request.getParameter("title");</a:t>
            </a:r>
          </a:p>
          <a:p>
            <a:r>
              <a:rPr lang="fr-FR" altLang="ko-KR" sz="800" dirty="0" smtClean="0">
                <a:latin typeface="+mj-lt"/>
              </a:rPr>
              <a:t>		String content = request.getParameter("content");</a:t>
            </a:r>
          </a:p>
          <a:p>
            <a:r>
              <a:rPr lang="fr-FR" altLang="ko-KR" sz="800" dirty="0" smtClean="0">
                <a:latin typeface="+mj-lt"/>
              </a:rPr>
              <a:t>		String author = request.getParameter("author");</a:t>
            </a:r>
          </a:p>
          <a:p>
            <a:r>
              <a:rPr lang="fr-FR" altLang="ko-KR" sz="800" dirty="0" smtClean="0">
                <a:latin typeface="+mj-lt"/>
              </a:rPr>
              <a:t>		try {</a:t>
            </a:r>
          </a:p>
          <a:p>
            <a:r>
              <a:rPr lang="fr-FR" altLang="ko-KR" sz="800" dirty="0" smtClean="0">
                <a:latin typeface="+mj-lt"/>
              </a:rPr>
              <a:t>			</a:t>
            </a:r>
            <a:endParaRPr lang="en-US" altLang="ko-KR" sz="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6807" y="1341303"/>
            <a:ext cx="5277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			</a:t>
            </a:r>
            <a:r>
              <a:rPr lang="fr-FR" altLang="ko-KR" sz="800" dirty="0"/>
              <a:t>Class.forName(DRIVER);</a:t>
            </a:r>
          </a:p>
          <a:p>
            <a:r>
              <a:rPr lang="fr-FR" altLang="ko-KR" sz="800" dirty="0"/>
              <a:t>			sql = "insert into notice(title, content, author) values (?,?,?)";</a:t>
            </a:r>
          </a:p>
          <a:p>
            <a:r>
              <a:rPr lang="fr-FR" altLang="ko-KR" sz="800" dirty="0"/>
              <a:t>			Connection con = DriverManager.getConnection(URL, USER, PASS);</a:t>
            </a:r>
          </a:p>
          <a:p>
            <a:r>
              <a:rPr lang="fr-FR" altLang="ko-KR" sz="800" dirty="0"/>
              <a:t>			PreparedStatement pstmt = con.prepareStatement(sql);</a:t>
            </a:r>
          </a:p>
          <a:p>
            <a:r>
              <a:rPr lang="fr-FR" altLang="ko-KR" sz="800" dirty="0"/>
              <a:t>			pstmt.setString(1, title); </a:t>
            </a:r>
          </a:p>
          <a:p>
            <a:r>
              <a:rPr lang="fr-FR" altLang="ko-KR" sz="800" dirty="0"/>
              <a:t>			pstmt.setString(2, content);</a:t>
            </a:r>
          </a:p>
          <a:p>
            <a:r>
              <a:rPr lang="fr-FR" altLang="ko-KR" sz="800" dirty="0"/>
              <a:t>			pstmt.setString(3, author);</a:t>
            </a:r>
          </a:p>
          <a:p>
            <a:r>
              <a:rPr lang="fr-FR" altLang="ko-KR" sz="800" dirty="0"/>
              <a:t>			cnt = pstmt.executeUpdate();</a:t>
            </a:r>
          </a:p>
          <a:p>
            <a:r>
              <a:rPr lang="fr-FR" altLang="ko-KR" sz="800" dirty="0"/>
              <a:t>			//</a:t>
            </a:r>
            <a:r>
              <a:rPr lang="ko-KR" altLang="en-US" sz="800" dirty="0"/>
              <a:t>결과를 데이터베이스로 </a:t>
            </a:r>
            <a:r>
              <a:rPr lang="ko-KR" altLang="en-US" sz="800" dirty="0" err="1"/>
              <a:t>부터</a:t>
            </a:r>
            <a:r>
              <a:rPr lang="ko-KR" altLang="en-US" sz="800" dirty="0"/>
              <a:t> 받아서 </a:t>
            </a:r>
            <a:r>
              <a:rPr lang="fr-FR" altLang="ko-KR" sz="800" dirty="0"/>
              <a:t>VO</a:t>
            </a:r>
            <a:r>
              <a:rPr lang="ko-KR" altLang="en-US" sz="800" dirty="0"/>
              <a:t>에 저장</a:t>
            </a:r>
          </a:p>
          <a:p>
            <a:r>
              <a:rPr lang="ko-KR" altLang="en-US" sz="800" dirty="0"/>
              <a:t>			</a:t>
            </a:r>
            <a:r>
              <a:rPr lang="fr-FR" altLang="ko-KR" sz="800" dirty="0"/>
              <a:t>if(cnt&gt;=1){</a:t>
            </a:r>
          </a:p>
          <a:p>
            <a:r>
              <a:rPr lang="fr-FR" altLang="ko-KR" sz="800" dirty="0"/>
              <a:t>				response.sendRedirect("GetBoardListCtrl");</a:t>
            </a:r>
          </a:p>
          <a:p>
            <a:r>
              <a:rPr lang="fr-FR" altLang="ko-KR" sz="800" dirty="0"/>
              <a:t>			} else {</a:t>
            </a:r>
          </a:p>
          <a:p>
            <a:r>
              <a:rPr lang="fr-FR" altLang="ko-KR" sz="800" dirty="0"/>
              <a:t>				response.sendRedirect("./notice/insertBoard.jsp");</a:t>
            </a:r>
          </a:p>
          <a:p>
            <a:r>
              <a:rPr lang="fr-FR" altLang="ko-KR" sz="800" dirty="0"/>
              <a:t>			}</a:t>
            </a:r>
          </a:p>
          <a:p>
            <a:r>
              <a:rPr lang="fr-FR" altLang="ko-KR" sz="800" dirty="0"/>
              <a:t>			pstmt.close();</a:t>
            </a:r>
          </a:p>
          <a:p>
            <a:r>
              <a:rPr lang="fr-FR" altLang="ko-KR" sz="800" dirty="0"/>
              <a:t>			con.close();</a:t>
            </a:r>
          </a:p>
          <a:p>
            <a:r>
              <a:rPr lang="fr-FR" altLang="ko-KR" sz="800" dirty="0"/>
              <a:t>		} catch (Exception e) {</a:t>
            </a:r>
          </a:p>
          <a:p>
            <a:r>
              <a:rPr lang="fr-FR" altLang="ko-KR" sz="800" dirty="0"/>
              <a:t>			e.printStackTrace();</a:t>
            </a:r>
          </a:p>
          <a:p>
            <a:r>
              <a:rPr lang="fr-FR" altLang="ko-KR" sz="800" dirty="0"/>
              <a:t>		}	</a:t>
            </a:r>
          </a:p>
          <a:p>
            <a:r>
              <a:rPr lang="fr-FR" altLang="ko-KR" sz="800" dirty="0"/>
              <a:t>	}</a:t>
            </a:r>
          </a:p>
          <a:p>
            <a:r>
              <a:rPr lang="fr-FR" altLang="ko-KR" sz="800" dirty="0"/>
              <a:t>}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99621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122" y="144800"/>
            <a:ext cx="478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Delete</a:t>
            </a:r>
            <a:r>
              <a:rPr lang="en-US" altLang="ko-KR" sz="3200" b="1" dirty="0" err="1" smtClean="0">
                <a:solidFill>
                  <a:srgbClr val="FF0000"/>
                </a:solidFill>
              </a:rPr>
              <a:t>BoardCtrl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122" y="971651"/>
            <a:ext cx="52777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 smtClean="0">
                <a:latin typeface="+mj-lt"/>
              </a:rPr>
              <a:t>package kr.co.myshop.ctrl;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java.io.IOException;</a:t>
            </a:r>
          </a:p>
          <a:p>
            <a:r>
              <a:rPr lang="fr-FR" altLang="ko-KR" sz="800" dirty="0" smtClean="0">
                <a:latin typeface="+mj-lt"/>
              </a:rPr>
              <a:t>import java.sql.Connection;</a:t>
            </a:r>
          </a:p>
          <a:p>
            <a:r>
              <a:rPr lang="fr-FR" altLang="ko-KR" sz="800" dirty="0" smtClean="0">
                <a:latin typeface="+mj-lt"/>
              </a:rPr>
              <a:t>import java.sql.DriverManager;</a:t>
            </a:r>
          </a:p>
          <a:p>
            <a:r>
              <a:rPr lang="fr-FR" altLang="ko-KR" sz="800" dirty="0" smtClean="0">
                <a:latin typeface="+mj-lt"/>
              </a:rPr>
              <a:t>import java.sql.PreparedStatement;</a:t>
            </a:r>
          </a:p>
          <a:p>
            <a:r>
              <a:rPr lang="fr-FR" altLang="ko-KR" sz="800" dirty="0" smtClean="0">
                <a:latin typeface="+mj-lt"/>
              </a:rPr>
              <a:t>import java.sql.ResultSet;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javax.servlet.RequestDispatcher;</a:t>
            </a:r>
          </a:p>
          <a:p>
            <a:r>
              <a:rPr lang="fr-FR" altLang="ko-KR" sz="800" dirty="0" smtClean="0">
                <a:latin typeface="+mj-lt"/>
              </a:rPr>
              <a:t>import javax.servlet.ServletException;</a:t>
            </a:r>
          </a:p>
          <a:p>
            <a:r>
              <a:rPr lang="fr-FR" altLang="ko-KR" sz="800" dirty="0" smtClean="0">
                <a:latin typeface="+mj-lt"/>
              </a:rPr>
              <a:t>import javax.servlet.annotation.WebServlet;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javax.servlet.http.HttpServletRequest;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javax.servlet.http.HttpServletResponse;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kr.co.myshop.vo.Notice;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@WebServlet("/DeleteBoardCtrl")</a:t>
            </a:r>
          </a:p>
          <a:p>
            <a:r>
              <a:rPr lang="fr-FR" altLang="ko-KR" sz="800" dirty="0" smtClean="0">
                <a:latin typeface="+mj-lt"/>
              </a:rPr>
              <a:t>public class DeleteBoardCtrl extends HttpServlet {</a:t>
            </a:r>
          </a:p>
          <a:p>
            <a:r>
              <a:rPr lang="fr-FR" altLang="ko-KR" sz="800" dirty="0" smtClean="0">
                <a:latin typeface="+mj-lt"/>
              </a:rPr>
              <a:t>	private static final long serialVersionUID = 1L;</a:t>
            </a:r>
          </a:p>
          <a:p>
            <a:r>
              <a:rPr lang="fr-FR" altLang="ko-KR" sz="800" dirty="0" smtClean="0">
                <a:latin typeface="+mj-lt"/>
              </a:rPr>
              <a:t>	private final static String DRIVER = "com.mysql.cj.jdbc.Driver";</a:t>
            </a:r>
          </a:p>
          <a:p>
            <a:r>
              <a:rPr lang="fr-FR" altLang="ko-KR" sz="800" dirty="0" smtClean="0">
                <a:latin typeface="+mj-lt"/>
              </a:rPr>
              <a:t>	private final static String URL = "jdbc:mysql://localhost:3306/myshop1?serverTimezone=Asia/Seoul";</a:t>
            </a:r>
          </a:p>
          <a:p>
            <a:r>
              <a:rPr lang="fr-FR" altLang="ko-KR" sz="800" dirty="0" smtClean="0">
                <a:latin typeface="+mj-lt"/>
              </a:rPr>
              <a:t>	private final static String USER = "root";</a:t>
            </a:r>
          </a:p>
          <a:p>
            <a:r>
              <a:rPr lang="fr-FR" altLang="ko-KR" sz="800" dirty="0" smtClean="0">
                <a:latin typeface="+mj-lt"/>
              </a:rPr>
              <a:t>	private final static String PASS = "a1234";</a:t>
            </a:r>
          </a:p>
          <a:p>
            <a:r>
              <a:rPr lang="fr-FR" altLang="ko-KR" sz="800" dirty="0" smtClean="0">
                <a:latin typeface="+mj-lt"/>
              </a:rPr>
              <a:t>	</a:t>
            </a:r>
          </a:p>
          <a:p>
            <a:r>
              <a:rPr lang="fr-FR" altLang="ko-KR" sz="800" dirty="0" smtClean="0">
                <a:latin typeface="+mj-lt"/>
              </a:rPr>
              <a:t>	protected void service(HttpServletRequest request, HttpServletResponse response) throws ServletException, IOException {</a:t>
            </a:r>
          </a:p>
          <a:p>
            <a:r>
              <a:rPr lang="fr-FR" altLang="ko-KR" sz="800" dirty="0" smtClean="0">
                <a:latin typeface="+mj-lt"/>
              </a:rPr>
              <a:t>		request.setCharacterEncoding("UTF-8");</a:t>
            </a:r>
          </a:p>
          <a:p>
            <a:r>
              <a:rPr lang="fr-FR" altLang="ko-KR" sz="800" dirty="0" smtClean="0">
                <a:latin typeface="+mj-lt"/>
              </a:rPr>
              <a:t>		response.setCharacterEncoding("UTF-8");</a:t>
            </a:r>
          </a:p>
          <a:p>
            <a:r>
              <a:rPr lang="fr-FR" altLang="ko-KR" sz="800" dirty="0" smtClean="0">
                <a:latin typeface="+mj-lt"/>
              </a:rPr>
              <a:t>		response.setContentType("text/html; charset=UTF-8");</a:t>
            </a:r>
          </a:p>
          <a:p>
            <a:r>
              <a:rPr lang="fr-FR" altLang="ko-KR" sz="800" dirty="0" smtClean="0">
                <a:latin typeface="+mj-lt"/>
              </a:rPr>
              <a:t>		int notiNo = Integer.parseInt(request.getParameter("notiNo"));</a:t>
            </a:r>
          </a:p>
          <a:p>
            <a:r>
              <a:rPr lang="fr-FR" altLang="ko-KR" sz="800" dirty="0" smtClean="0">
                <a:latin typeface="+mj-lt"/>
              </a:rPr>
              <a:t>		String sql = "";</a:t>
            </a:r>
          </a:p>
          <a:p>
            <a:r>
              <a:rPr lang="fr-FR" altLang="ko-KR" sz="800" dirty="0" smtClean="0">
                <a:latin typeface="+mj-lt"/>
              </a:rPr>
              <a:t>		int cnt = 0;</a:t>
            </a:r>
          </a:p>
          <a:p>
            <a:r>
              <a:rPr lang="fr-FR" altLang="ko-KR" sz="800" dirty="0" smtClean="0">
                <a:latin typeface="+mj-lt"/>
              </a:rPr>
              <a:t>		try {</a:t>
            </a:r>
          </a:p>
          <a:p>
            <a:r>
              <a:rPr lang="fr-FR" altLang="ko-KR" sz="800" dirty="0" smtClean="0">
                <a:latin typeface="+mj-lt"/>
              </a:rPr>
              <a:t>			//</a:t>
            </a:r>
            <a:r>
              <a:rPr lang="ko-KR" altLang="en-US" sz="800" dirty="0" smtClean="0">
                <a:latin typeface="+mj-lt"/>
              </a:rPr>
              <a:t>데이터베이스 연결</a:t>
            </a:r>
          </a:p>
          <a:p>
            <a:r>
              <a:rPr lang="ko-KR" altLang="en-US" sz="800" dirty="0" smtClean="0">
                <a:latin typeface="+mj-lt"/>
              </a:rPr>
              <a:t>			</a:t>
            </a:r>
            <a:r>
              <a:rPr lang="fr-FR" altLang="ko-KR" sz="800" dirty="0" smtClean="0">
                <a:latin typeface="+mj-lt"/>
              </a:rPr>
              <a:t>			</a:t>
            </a:r>
            <a:endParaRPr lang="en-US" altLang="ko-KR" sz="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6807" y="1341303"/>
            <a:ext cx="5277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			</a:t>
            </a:r>
            <a:r>
              <a:rPr lang="fr-FR" altLang="ko-KR" sz="800" dirty="0"/>
              <a:t>Class.forName(DRIVER);</a:t>
            </a:r>
          </a:p>
          <a:p>
            <a:r>
              <a:rPr lang="fr-FR" altLang="ko-KR" sz="800" dirty="0"/>
              <a:t>			sql = "delete from notice where notino=?";</a:t>
            </a:r>
          </a:p>
          <a:p>
            <a:r>
              <a:rPr lang="fr-FR" altLang="ko-KR" sz="800" dirty="0"/>
              <a:t>			Connection con = DriverManager.getConnection(URL, USER, PASS);</a:t>
            </a:r>
          </a:p>
          <a:p>
            <a:r>
              <a:rPr lang="fr-FR" altLang="ko-KR" sz="800" dirty="0"/>
              <a:t>			PreparedStatement pstmt = con.prepareStatement(sql);</a:t>
            </a:r>
          </a:p>
          <a:p>
            <a:r>
              <a:rPr lang="fr-FR" altLang="ko-KR" sz="800" dirty="0"/>
              <a:t>			pstmt.setInt(1, notiNo);</a:t>
            </a:r>
          </a:p>
          <a:p>
            <a:r>
              <a:rPr lang="fr-FR" altLang="ko-KR" sz="800" dirty="0"/>
              <a:t>			cnt = pstmt.executeUpdate();</a:t>
            </a:r>
          </a:p>
          <a:p>
            <a:r>
              <a:rPr lang="fr-FR" altLang="ko-KR" sz="800" dirty="0"/>
              <a:t>			</a:t>
            </a:r>
          </a:p>
          <a:p>
            <a:r>
              <a:rPr lang="fr-FR" altLang="ko-KR" sz="800" dirty="0"/>
              <a:t>			if(cnt&gt;=1){</a:t>
            </a:r>
          </a:p>
          <a:p>
            <a:r>
              <a:rPr lang="fr-FR" altLang="ko-KR" sz="800" dirty="0"/>
              <a:t>				response.sendRedirect("GetBoardListCtrl");</a:t>
            </a:r>
          </a:p>
          <a:p>
            <a:r>
              <a:rPr lang="fr-FR" altLang="ko-KR" sz="800" dirty="0"/>
              <a:t>			} else {</a:t>
            </a:r>
          </a:p>
          <a:p>
            <a:r>
              <a:rPr lang="fr-FR" altLang="ko-KR" sz="800" dirty="0"/>
              <a:t>				response.sendRedirect("GetBoardDetailCtrl?notiNo="+notiNo);</a:t>
            </a:r>
          </a:p>
          <a:p>
            <a:r>
              <a:rPr lang="fr-FR" altLang="ko-KR" sz="800" dirty="0"/>
              <a:t>			}</a:t>
            </a:r>
          </a:p>
          <a:p>
            <a:endParaRPr lang="fr-FR" altLang="ko-KR" sz="800" dirty="0"/>
          </a:p>
          <a:p>
            <a:r>
              <a:rPr lang="fr-FR" altLang="ko-KR" sz="800" dirty="0"/>
              <a:t>			pstmt.close();</a:t>
            </a:r>
          </a:p>
          <a:p>
            <a:r>
              <a:rPr lang="fr-FR" altLang="ko-KR" sz="800" dirty="0"/>
              <a:t>			con.close();</a:t>
            </a:r>
          </a:p>
          <a:p>
            <a:r>
              <a:rPr lang="fr-FR" altLang="ko-KR" sz="800" dirty="0"/>
              <a:t>		} catch (Exception e) {</a:t>
            </a:r>
          </a:p>
          <a:p>
            <a:r>
              <a:rPr lang="fr-FR" altLang="ko-KR" sz="800" dirty="0"/>
              <a:t>			e.printStackTrace();</a:t>
            </a:r>
          </a:p>
          <a:p>
            <a:r>
              <a:rPr lang="fr-FR" altLang="ko-KR" sz="800" dirty="0"/>
              <a:t>		}	</a:t>
            </a:r>
          </a:p>
          <a:p>
            <a:r>
              <a:rPr lang="fr-FR" altLang="ko-KR" sz="800" dirty="0"/>
              <a:t>		</a:t>
            </a:r>
          </a:p>
          <a:p>
            <a:r>
              <a:rPr lang="fr-FR" altLang="ko-KR" sz="800" dirty="0"/>
              <a:t>	}</a:t>
            </a:r>
          </a:p>
          <a:p>
            <a:r>
              <a:rPr lang="fr-FR" altLang="ko-K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3163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122" y="144800"/>
            <a:ext cx="478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Update</a:t>
            </a:r>
            <a:r>
              <a:rPr lang="en-US" altLang="ko-KR" sz="3200" b="1" dirty="0" err="1" smtClean="0">
                <a:solidFill>
                  <a:srgbClr val="FF0000"/>
                </a:solidFill>
              </a:rPr>
              <a:t>BoardCtrl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122" y="971651"/>
            <a:ext cx="52777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 smtClean="0">
                <a:latin typeface="+mj-lt"/>
              </a:rPr>
              <a:t>package kr.co.myshop.ctrl;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java.io.IOException;</a:t>
            </a:r>
          </a:p>
          <a:p>
            <a:r>
              <a:rPr lang="fr-FR" altLang="ko-KR" sz="800" dirty="0" smtClean="0">
                <a:latin typeface="+mj-lt"/>
              </a:rPr>
              <a:t>import java.sql.Connection;</a:t>
            </a:r>
          </a:p>
          <a:p>
            <a:r>
              <a:rPr lang="fr-FR" altLang="ko-KR" sz="800" dirty="0" smtClean="0">
                <a:latin typeface="+mj-lt"/>
              </a:rPr>
              <a:t>import java.sql.DriverManager;</a:t>
            </a:r>
          </a:p>
          <a:p>
            <a:r>
              <a:rPr lang="fr-FR" altLang="ko-KR" sz="800" dirty="0" smtClean="0">
                <a:latin typeface="+mj-lt"/>
              </a:rPr>
              <a:t>import java.sql.PreparedStatement;</a:t>
            </a:r>
          </a:p>
          <a:p>
            <a:r>
              <a:rPr lang="fr-FR" altLang="ko-KR" sz="800" dirty="0" smtClean="0">
                <a:latin typeface="+mj-lt"/>
              </a:rPr>
              <a:t>import java.sql.ResultSet;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javax.servlet.RequestDispatcher;</a:t>
            </a:r>
          </a:p>
          <a:p>
            <a:r>
              <a:rPr lang="fr-FR" altLang="ko-KR" sz="800" dirty="0" smtClean="0">
                <a:latin typeface="+mj-lt"/>
              </a:rPr>
              <a:t>import javax.servlet.ServletException;</a:t>
            </a:r>
          </a:p>
          <a:p>
            <a:r>
              <a:rPr lang="fr-FR" altLang="ko-KR" sz="800" dirty="0" smtClean="0">
                <a:latin typeface="+mj-lt"/>
              </a:rPr>
              <a:t>import javax.servlet.annotation.WebServlet;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javax.servlet.http.HttpServletRequest;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javax.servlet.http.HttpServletResponse;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kr.co.myshop.vo.Notice;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@WebServlet("/UpdateBoardCtrl")</a:t>
            </a:r>
          </a:p>
          <a:p>
            <a:r>
              <a:rPr lang="fr-FR" altLang="ko-KR" sz="800" dirty="0" smtClean="0">
                <a:latin typeface="+mj-lt"/>
              </a:rPr>
              <a:t>public class UpdateBoardCtrl extends HttpServlet {</a:t>
            </a:r>
          </a:p>
          <a:p>
            <a:r>
              <a:rPr lang="fr-FR" altLang="ko-KR" sz="800" dirty="0" smtClean="0">
                <a:latin typeface="+mj-lt"/>
              </a:rPr>
              <a:t>	private static final long serialVersionUID = 1L;</a:t>
            </a:r>
          </a:p>
          <a:p>
            <a:r>
              <a:rPr lang="fr-FR" altLang="ko-KR" sz="800" dirty="0" smtClean="0">
                <a:latin typeface="+mj-lt"/>
              </a:rPr>
              <a:t>	private final static String DRIVER = "com.mysql.cj.jdbc.Driver";</a:t>
            </a:r>
          </a:p>
          <a:p>
            <a:r>
              <a:rPr lang="fr-FR" altLang="ko-KR" sz="800" dirty="0" smtClean="0">
                <a:latin typeface="+mj-lt"/>
              </a:rPr>
              <a:t>	private final static String URL = "jdbc:mysql://localhost:3306/myshop1?serverTimezone=Asia/Seoul";</a:t>
            </a:r>
          </a:p>
          <a:p>
            <a:r>
              <a:rPr lang="fr-FR" altLang="ko-KR" sz="800" dirty="0" smtClean="0">
                <a:latin typeface="+mj-lt"/>
              </a:rPr>
              <a:t>	private final static String USER = "root";</a:t>
            </a:r>
          </a:p>
          <a:p>
            <a:r>
              <a:rPr lang="fr-FR" altLang="ko-KR" sz="800" dirty="0" smtClean="0">
                <a:latin typeface="+mj-lt"/>
              </a:rPr>
              <a:t>	private final static String PASS = "a1234";</a:t>
            </a:r>
          </a:p>
          <a:p>
            <a:r>
              <a:rPr lang="fr-FR" altLang="ko-KR" sz="800" dirty="0" smtClean="0">
                <a:latin typeface="+mj-lt"/>
              </a:rPr>
              <a:t>	String sql = "";</a:t>
            </a:r>
          </a:p>
          <a:p>
            <a:r>
              <a:rPr lang="fr-FR" altLang="ko-KR" sz="800" dirty="0" smtClean="0">
                <a:latin typeface="+mj-lt"/>
              </a:rPr>
              <a:t>	protected void service(HttpServletRequest request, HttpServletResponse response) throws ServletException, IOException {</a:t>
            </a:r>
          </a:p>
          <a:p>
            <a:r>
              <a:rPr lang="fr-FR" altLang="ko-KR" sz="800" dirty="0" smtClean="0">
                <a:latin typeface="+mj-lt"/>
              </a:rPr>
              <a:t>		int notiNo = Integer.parseInt(request.getParameter("notiNo"));</a:t>
            </a:r>
          </a:p>
          <a:p>
            <a:r>
              <a:rPr lang="fr-FR" altLang="ko-KR" sz="800" dirty="0" smtClean="0">
                <a:latin typeface="+mj-lt"/>
              </a:rPr>
              <a:t>		try {</a:t>
            </a:r>
          </a:p>
          <a:p>
            <a:r>
              <a:rPr lang="fr-FR" altLang="ko-KR" sz="800" dirty="0" smtClean="0">
                <a:latin typeface="+mj-lt"/>
              </a:rPr>
              <a:t>			//</a:t>
            </a:r>
            <a:r>
              <a:rPr lang="ko-KR" altLang="en-US" sz="800" dirty="0" smtClean="0">
                <a:latin typeface="+mj-lt"/>
              </a:rPr>
              <a:t>데이터베이스 연결</a:t>
            </a:r>
          </a:p>
          <a:p>
            <a:r>
              <a:rPr lang="ko-KR" altLang="en-US" sz="800" dirty="0" smtClean="0">
                <a:latin typeface="+mj-lt"/>
              </a:rPr>
              <a:t>			</a:t>
            </a:r>
            <a:r>
              <a:rPr lang="fr-FR" altLang="ko-KR" sz="800" dirty="0" smtClean="0">
                <a:latin typeface="+mj-lt"/>
              </a:rPr>
              <a:t>Class.forName(DRIVER);</a:t>
            </a:r>
          </a:p>
          <a:p>
            <a:r>
              <a:rPr lang="fr-FR" altLang="ko-KR" sz="800" dirty="0" smtClean="0">
                <a:latin typeface="+mj-lt"/>
              </a:rPr>
              <a:t>			sql = "select * from notice where notino=?";</a:t>
            </a:r>
          </a:p>
          <a:p>
            <a:r>
              <a:rPr lang="fr-FR" altLang="ko-KR" sz="800" dirty="0" smtClean="0">
                <a:latin typeface="+mj-lt"/>
              </a:rPr>
              <a:t>			Connection con = DriverManager.getConnection(URL, USER, PASS);</a:t>
            </a:r>
          </a:p>
          <a:p>
            <a:r>
              <a:rPr lang="fr-FR" altLang="ko-KR" sz="800" dirty="0" smtClean="0">
                <a:latin typeface="+mj-lt"/>
              </a:rPr>
              <a:t>			PreparedStatement pstmt = con.prepareStatement(sql);</a:t>
            </a:r>
          </a:p>
          <a:p>
            <a:r>
              <a:rPr lang="fr-FR" altLang="ko-KR" sz="800" dirty="0" smtClean="0">
                <a:latin typeface="+mj-lt"/>
              </a:rPr>
              <a:t>			pstmt.setInt(1, notiNo);</a:t>
            </a:r>
          </a:p>
          <a:p>
            <a:r>
              <a:rPr lang="fr-FR" altLang="ko-KR" sz="800" dirty="0" smtClean="0">
                <a:latin typeface="+mj-lt"/>
              </a:rPr>
              <a:t>			ResultSet rs = pstmt.executeQuery();</a:t>
            </a:r>
          </a:p>
          <a:p>
            <a:r>
              <a:rPr lang="fr-FR" altLang="ko-KR" sz="800" dirty="0" smtClean="0">
                <a:latin typeface="+mj-lt"/>
              </a:rPr>
              <a:t>			</a:t>
            </a:r>
          </a:p>
          <a:p>
            <a:r>
              <a:rPr lang="fr-FR" altLang="ko-KR" sz="800" dirty="0" smtClean="0">
                <a:latin typeface="+mj-lt"/>
              </a:rPr>
              <a:t>			//</a:t>
            </a:r>
            <a:r>
              <a:rPr lang="ko-KR" altLang="en-US" sz="800" dirty="0" smtClean="0">
                <a:latin typeface="+mj-lt"/>
              </a:rPr>
              <a:t>결과를 데이터베이스로 </a:t>
            </a:r>
            <a:r>
              <a:rPr lang="ko-KR" altLang="en-US" sz="800" dirty="0" err="1" smtClean="0">
                <a:latin typeface="+mj-lt"/>
              </a:rPr>
              <a:t>부터</a:t>
            </a:r>
            <a:r>
              <a:rPr lang="ko-KR" altLang="en-US" sz="800" dirty="0" smtClean="0">
                <a:latin typeface="+mj-lt"/>
              </a:rPr>
              <a:t> 받아서 </a:t>
            </a:r>
            <a:r>
              <a:rPr lang="fr-FR" altLang="ko-KR" sz="800" dirty="0" smtClean="0">
                <a:latin typeface="+mj-lt"/>
              </a:rPr>
              <a:t>VO</a:t>
            </a:r>
            <a:r>
              <a:rPr lang="ko-KR" altLang="en-US" sz="800" dirty="0" smtClean="0">
                <a:latin typeface="+mj-lt"/>
              </a:rPr>
              <a:t>에 저장</a:t>
            </a:r>
          </a:p>
          <a:p>
            <a:r>
              <a:rPr lang="ko-KR" altLang="en-US" sz="800" dirty="0" smtClean="0">
                <a:latin typeface="+mj-lt"/>
              </a:rPr>
              <a:t>			</a:t>
            </a:r>
            <a:r>
              <a:rPr lang="fr-FR" altLang="ko-KR" sz="800" dirty="0" smtClean="0">
                <a:latin typeface="+mj-lt"/>
              </a:rPr>
              <a:t>Notice vo = new Notice();</a:t>
            </a:r>
          </a:p>
          <a:p>
            <a:r>
              <a:rPr lang="fr-FR" altLang="ko-KR" sz="800" dirty="0" smtClean="0">
                <a:latin typeface="+mj-lt"/>
              </a:rPr>
              <a:t>			if(rs.next()){</a:t>
            </a:r>
          </a:p>
          <a:p>
            <a:r>
              <a:rPr lang="fr-FR" altLang="ko-KR" sz="800" dirty="0" smtClean="0">
                <a:latin typeface="+mj-lt"/>
              </a:rPr>
              <a:t>				</a:t>
            </a:r>
            <a:r>
              <a:rPr lang="ko-KR" altLang="en-US" sz="800" dirty="0" smtClean="0">
                <a:latin typeface="+mj-lt"/>
              </a:rPr>
              <a:t>			</a:t>
            </a:r>
            <a:r>
              <a:rPr lang="fr-FR" altLang="ko-KR" sz="800" dirty="0" smtClean="0">
                <a:latin typeface="+mj-lt"/>
              </a:rPr>
              <a:t>			</a:t>
            </a:r>
            <a:endParaRPr lang="en-US" altLang="ko-KR" sz="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6807" y="1341303"/>
            <a:ext cx="52777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			</a:t>
            </a:r>
            <a:r>
              <a:rPr lang="fr-FR" altLang="ko-KR" sz="800" dirty="0"/>
              <a:t>vo.setNotiNo(rs.getInt("notino"));</a:t>
            </a:r>
          </a:p>
          <a:p>
            <a:r>
              <a:rPr lang="fr-FR" altLang="ko-KR" sz="800" dirty="0"/>
              <a:t>			</a:t>
            </a:r>
            <a:r>
              <a:rPr lang="fr-FR" altLang="ko-KR" sz="800" dirty="0" smtClean="0"/>
              <a:t>vo.setTitle(rs.getString</a:t>
            </a:r>
            <a:r>
              <a:rPr lang="fr-FR" altLang="ko-KR" sz="800" dirty="0"/>
              <a:t>("title"));</a:t>
            </a:r>
          </a:p>
          <a:p>
            <a:r>
              <a:rPr lang="fr-FR" altLang="ko-KR" sz="800" dirty="0"/>
              <a:t>			</a:t>
            </a:r>
            <a:r>
              <a:rPr lang="fr-FR" altLang="ko-KR" sz="800" dirty="0" smtClean="0"/>
              <a:t>vo.setContent(rs.getString</a:t>
            </a:r>
            <a:r>
              <a:rPr lang="fr-FR" altLang="ko-KR" sz="800" dirty="0"/>
              <a:t>("content"));</a:t>
            </a:r>
          </a:p>
          <a:p>
            <a:r>
              <a:rPr lang="fr-FR" altLang="ko-KR" sz="800" dirty="0"/>
              <a:t>			</a:t>
            </a:r>
            <a:r>
              <a:rPr lang="fr-FR" altLang="ko-KR" sz="800" dirty="0" smtClean="0"/>
              <a:t>vo.setAuthor(rs.getString</a:t>
            </a:r>
            <a:r>
              <a:rPr lang="fr-FR" altLang="ko-KR" sz="800" dirty="0"/>
              <a:t>("author"));</a:t>
            </a:r>
          </a:p>
          <a:p>
            <a:r>
              <a:rPr lang="fr-FR" altLang="ko-KR" sz="800" dirty="0"/>
              <a:t>			</a:t>
            </a:r>
            <a:r>
              <a:rPr lang="fr-FR" altLang="ko-KR" sz="800" dirty="0" smtClean="0"/>
              <a:t>vo.setResDate(rs.getString</a:t>
            </a:r>
            <a:r>
              <a:rPr lang="fr-FR" altLang="ko-KR" sz="800" dirty="0"/>
              <a:t>("resdate"));</a:t>
            </a:r>
          </a:p>
          <a:p>
            <a:r>
              <a:rPr lang="fr-FR" altLang="ko-KR" sz="800" dirty="0"/>
              <a:t>			}</a:t>
            </a:r>
          </a:p>
          <a:p>
            <a:r>
              <a:rPr lang="fr-FR" altLang="ko-KR" sz="800" dirty="0"/>
              <a:t>			request.setAttribute("notice", vo);</a:t>
            </a:r>
          </a:p>
          <a:p>
            <a:r>
              <a:rPr lang="fr-FR" altLang="ko-KR" sz="800" dirty="0"/>
              <a:t>			</a:t>
            </a:r>
          </a:p>
          <a:p>
            <a:r>
              <a:rPr lang="fr-FR" altLang="ko-KR" sz="800" dirty="0"/>
              <a:t>			//notice/updateBoard.jsp 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포워딩</a:t>
            </a:r>
            <a:endParaRPr lang="ko-KR" altLang="en-US" sz="800" dirty="0"/>
          </a:p>
          <a:p>
            <a:r>
              <a:rPr lang="ko-KR" altLang="en-US" sz="800" dirty="0"/>
              <a:t>			</a:t>
            </a:r>
            <a:r>
              <a:rPr lang="fr-FR" altLang="ko-KR" sz="800" dirty="0"/>
              <a:t>RequestDispatcher view = request.getRequestDispatcher("./notice/updateBoard.jsp");</a:t>
            </a:r>
          </a:p>
          <a:p>
            <a:r>
              <a:rPr lang="fr-FR" altLang="ko-KR" sz="800" dirty="0"/>
              <a:t>			view.forward(request, response);</a:t>
            </a:r>
          </a:p>
          <a:p>
            <a:r>
              <a:rPr lang="fr-FR" altLang="ko-KR" sz="800" dirty="0"/>
              <a:t>			</a:t>
            </a:r>
          </a:p>
          <a:p>
            <a:r>
              <a:rPr lang="fr-FR" altLang="ko-KR" sz="800" dirty="0"/>
              <a:t>			rs.close();</a:t>
            </a:r>
          </a:p>
          <a:p>
            <a:r>
              <a:rPr lang="fr-FR" altLang="ko-KR" sz="800" dirty="0"/>
              <a:t>			pstmt.close();</a:t>
            </a:r>
          </a:p>
          <a:p>
            <a:r>
              <a:rPr lang="fr-FR" altLang="ko-KR" sz="800" dirty="0"/>
              <a:t>			con.close();</a:t>
            </a:r>
          </a:p>
          <a:p>
            <a:r>
              <a:rPr lang="fr-FR" altLang="ko-KR" sz="800" dirty="0"/>
              <a:t>		} catch (Exception e) {</a:t>
            </a:r>
          </a:p>
          <a:p>
            <a:r>
              <a:rPr lang="fr-FR" altLang="ko-KR" sz="800" dirty="0"/>
              <a:t>			e.printStackTrace();</a:t>
            </a:r>
          </a:p>
          <a:p>
            <a:r>
              <a:rPr lang="fr-FR" altLang="ko-KR" sz="800" dirty="0"/>
              <a:t>		}	</a:t>
            </a:r>
          </a:p>
          <a:p>
            <a:r>
              <a:rPr lang="fr-FR" altLang="ko-KR" sz="800" dirty="0"/>
              <a:t>	}</a:t>
            </a:r>
          </a:p>
          <a:p>
            <a:endParaRPr lang="fr-FR" altLang="ko-KR" sz="800" dirty="0"/>
          </a:p>
          <a:p>
            <a:r>
              <a:rPr lang="fr-FR" altLang="ko-K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9623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122" y="144800"/>
            <a:ext cx="478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update</a:t>
            </a:r>
            <a:r>
              <a:rPr lang="en-US" altLang="ko-KR" sz="3200" b="1" dirty="0" err="1" smtClean="0">
                <a:solidFill>
                  <a:srgbClr val="FF0000"/>
                </a:solidFill>
              </a:rPr>
              <a:t>Board.jsp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122" y="971651"/>
            <a:ext cx="5277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>
                <a:latin typeface="+mj-lt"/>
              </a:rPr>
              <a:t>&lt;%@ page language=</a:t>
            </a:r>
            <a:r>
              <a:rPr lang="fr-FR" altLang="ko-KR" sz="800" i="1" dirty="0">
                <a:latin typeface="+mj-lt"/>
              </a:rPr>
              <a:t>"java" contentType="text/html; charset=UTF-8"</a:t>
            </a:r>
          </a:p>
          <a:p>
            <a:r>
              <a:rPr lang="en-US" altLang="ko-KR" sz="800" dirty="0">
                <a:latin typeface="+mj-lt"/>
              </a:rPr>
              <a:t>    </a:t>
            </a:r>
            <a:r>
              <a:rPr lang="en-US" altLang="ko-KR" sz="800" dirty="0" err="1">
                <a:latin typeface="+mj-lt"/>
              </a:rPr>
              <a:t>pageEncoding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"UTF-8"%&gt;</a:t>
            </a:r>
          </a:p>
          <a:p>
            <a:r>
              <a:rPr lang="en-US" altLang="ko-KR" sz="800" dirty="0">
                <a:latin typeface="+mj-lt"/>
              </a:rPr>
              <a:t>&lt;%@ page import=</a:t>
            </a:r>
            <a:r>
              <a:rPr lang="en-US" altLang="ko-KR" sz="800" i="1" dirty="0">
                <a:latin typeface="+mj-lt"/>
              </a:rPr>
              <a:t>"</a:t>
            </a:r>
            <a:r>
              <a:rPr lang="en-US" altLang="ko-KR" sz="800" i="1" dirty="0" err="1">
                <a:latin typeface="+mj-lt"/>
              </a:rPr>
              <a:t>java.sql</a:t>
            </a:r>
            <a:r>
              <a:rPr lang="en-US" altLang="ko-KR" sz="800" i="1" dirty="0">
                <a:latin typeface="+mj-lt"/>
              </a:rPr>
              <a:t>.*, </a:t>
            </a:r>
            <a:r>
              <a:rPr lang="en-US" altLang="ko-KR" sz="800" i="1" dirty="0" err="1">
                <a:latin typeface="+mj-lt"/>
              </a:rPr>
              <a:t>java.util</a:t>
            </a:r>
            <a:r>
              <a:rPr lang="en-US" altLang="ko-KR" sz="800" i="1" dirty="0">
                <a:latin typeface="+mj-lt"/>
              </a:rPr>
              <a:t>.*, </a:t>
            </a:r>
            <a:r>
              <a:rPr lang="en-US" altLang="ko-KR" sz="800" i="1" dirty="0" err="1">
                <a:latin typeface="+mj-lt"/>
              </a:rPr>
              <a:t>kr.co.myshop.vo</a:t>
            </a:r>
            <a:r>
              <a:rPr lang="en-US" altLang="ko-KR" sz="800" i="1" dirty="0">
                <a:latin typeface="+mj-lt"/>
              </a:rPr>
              <a:t>.*"%&gt;</a:t>
            </a:r>
          </a:p>
          <a:p>
            <a:r>
              <a:rPr lang="en-US" altLang="ko-KR" sz="800" dirty="0">
                <a:latin typeface="+mj-lt"/>
              </a:rPr>
              <a:t>&lt;!DOCTYPE html&gt;</a:t>
            </a:r>
          </a:p>
          <a:p>
            <a:r>
              <a:rPr lang="en-US" altLang="ko-KR" sz="800" dirty="0">
                <a:latin typeface="+mj-lt"/>
              </a:rPr>
              <a:t>&lt;html&gt;</a:t>
            </a:r>
          </a:p>
          <a:p>
            <a:r>
              <a:rPr lang="en-US" altLang="ko-KR" sz="800" dirty="0">
                <a:latin typeface="+mj-lt"/>
              </a:rPr>
              <a:t>&lt;head&gt;</a:t>
            </a:r>
          </a:p>
          <a:p>
            <a:r>
              <a:rPr lang="en-US" altLang="ko-KR" sz="800" dirty="0">
                <a:latin typeface="+mj-lt"/>
              </a:rPr>
              <a:t>&lt;meta charset=</a:t>
            </a:r>
            <a:r>
              <a:rPr lang="en-US" altLang="ko-KR" sz="800" i="1" dirty="0">
                <a:latin typeface="+mj-lt"/>
              </a:rPr>
              <a:t>"UTF-8"&gt;</a:t>
            </a:r>
          </a:p>
          <a:p>
            <a:r>
              <a:rPr lang="en-US" altLang="ko-KR" sz="800" dirty="0">
                <a:latin typeface="+mj-lt"/>
              </a:rPr>
              <a:t>&lt;meta name=</a:t>
            </a:r>
            <a:r>
              <a:rPr lang="en-US" altLang="ko-KR" sz="800" i="1" dirty="0">
                <a:latin typeface="+mj-lt"/>
              </a:rPr>
              <a:t>"viewport" content="width=device-width, initial-scale=1.0, user-scalable=no"&gt;</a:t>
            </a:r>
          </a:p>
          <a:p>
            <a:r>
              <a:rPr lang="en-US" altLang="ko-KR" sz="800" dirty="0">
                <a:latin typeface="+mj-lt"/>
              </a:rPr>
              <a:t>&lt;title&gt;</a:t>
            </a:r>
            <a:r>
              <a:rPr lang="ko-KR" altLang="en-US" sz="800" dirty="0">
                <a:latin typeface="+mj-lt"/>
              </a:rPr>
              <a:t>공지사항 수정</a:t>
            </a:r>
            <a:r>
              <a:rPr lang="en-US" altLang="ko-KR" sz="800" dirty="0">
                <a:latin typeface="+mj-lt"/>
              </a:rPr>
              <a:t>&lt;/title&gt;</a:t>
            </a:r>
          </a:p>
          <a:p>
            <a:r>
              <a:rPr lang="en-US" altLang="ko-KR" sz="800" dirty="0">
                <a:latin typeface="+mj-lt"/>
              </a:rPr>
              <a:t>&lt;link </a:t>
            </a:r>
            <a:r>
              <a:rPr lang="en-US" altLang="ko-KR" sz="800" dirty="0" err="1">
                <a:latin typeface="+mj-lt"/>
              </a:rPr>
              <a:t>rel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"stylesheet" </a:t>
            </a:r>
            <a:r>
              <a:rPr lang="en-US" altLang="ko-KR" sz="800" i="1" dirty="0" err="1">
                <a:latin typeface="+mj-lt"/>
              </a:rPr>
              <a:t>href</a:t>
            </a:r>
            <a:r>
              <a:rPr lang="en-US" altLang="ko-KR" sz="800" i="1" dirty="0">
                <a:latin typeface="+mj-lt"/>
              </a:rPr>
              <a:t>="https://cdn.jsdelivr.net/</a:t>
            </a:r>
            <a:r>
              <a:rPr lang="en-US" altLang="ko-KR" sz="800" i="1" dirty="0" err="1">
                <a:latin typeface="+mj-lt"/>
              </a:rPr>
              <a:t>npm</a:t>
            </a:r>
            <a:r>
              <a:rPr lang="en-US" altLang="ko-KR" sz="800" i="1" dirty="0">
                <a:latin typeface="+mj-lt"/>
              </a:rPr>
              <a:t>/bootstrap@4.6.2/</a:t>
            </a:r>
            <a:r>
              <a:rPr lang="en-US" altLang="ko-KR" sz="800" i="1" dirty="0" err="1">
                <a:latin typeface="+mj-lt"/>
              </a:rPr>
              <a:t>dist</a:t>
            </a:r>
            <a:r>
              <a:rPr lang="en-US" altLang="ko-KR" sz="800" i="1" dirty="0">
                <a:latin typeface="+mj-lt"/>
              </a:rPr>
              <a:t>/</a:t>
            </a:r>
            <a:r>
              <a:rPr lang="en-US" altLang="ko-KR" sz="800" i="1" dirty="0" err="1">
                <a:latin typeface="+mj-lt"/>
              </a:rPr>
              <a:t>css</a:t>
            </a:r>
            <a:r>
              <a:rPr lang="en-US" altLang="ko-KR" sz="800" i="1" dirty="0">
                <a:latin typeface="+mj-lt"/>
              </a:rPr>
              <a:t>/bootstrap.min.css"&gt;</a:t>
            </a:r>
          </a:p>
          <a:p>
            <a:r>
              <a:rPr lang="en-US" altLang="ko-KR" sz="800" dirty="0">
                <a:latin typeface="+mj-lt"/>
              </a:rPr>
              <a:t>&lt;script </a:t>
            </a:r>
            <a:r>
              <a:rPr lang="en-US" altLang="ko-KR" sz="800" dirty="0" err="1">
                <a:latin typeface="+mj-lt"/>
              </a:rPr>
              <a:t>src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"https://code.jquery.com/jquery-latest.js"&gt;&lt;/script&gt;</a:t>
            </a:r>
          </a:p>
          <a:p>
            <a:r>
              <a:rPr lang="en-US" altLang="ko-KR" sz="800" dirty="0">
                <a:latin typeface="+mj-lt"/>
              </a:rPr>
              <a:t>&lt;script </a:t>
            </a:r>
            <a:r>
              <a:rPr lang="en-US" altLang="ko-KR" sz="800" dirty="0" err="1">
                <a:latin typeface="+mj-lt"/>
              </a:rPr>
              <a:t>src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"https://cdn.jsdelivr.net/</a:t>
            </a:r>
            <a:r>
              <a:rPr lang="en-US" altLang="ko-KR" sz="800" i="1" dirty="0" err="1">
                <a:latin typeface="+mj-lt"/>
              </a:rPr>
              <a:t>npm</a:t>
            </a:r>
            <a:r>
              <a:rPr lang="en-US" altLang="ko-KR" sz="800" i="1" dirty="0">
                <a:latin typeface="+mj-lt"/>
              </a:rPr>
              <a:t>/bootstrap@4.6.2/</a:t>
            </a:r>
            <a:r>
              <a:rPr lang="en-US" altLang="ko-KR" sz="800" i="1" dirty="0" err="1">
                <a:latin typeface="+mj-lt"/>
              </a:rPr>
              <a:t>dist</a:t>
            </a:r>
            <a:r>
              <a:rPr lang="en-US" altLang="ko-KR" sz="800" i="1" dirty="0">
                <a:latin typeface="+mj-lt"/>
              </a:rPr>
              <a:t>/</a:t>
            </a:r>
            <a:r>
              <a:rPr lang="en-US" altLang="ko-KR" sz="800" i="1" dirty="0" err="1">
                <a:latin typeface="+mj-lt"/>
              </a:rPr>
              <a:t>js</a:t>
            </a:r>
            <a:r>
              <a:rPr lang="en-US" altLang="ko-KR" sz="800" i="1" dirty="0">
                <a:latin typeface="+mj-lt"/>
              </a:rPr>
              <a:t>/bootstrap.bundle.min.js"&gt;&lt;/script&gt;</a:t>
            </a:r>
          </a:p>
          <a:p>
            <a:r>
              <a:rPr lang="en-US" altLang="ko-KR" sz="800" dirty="0">
                <a:latin typeface="+mj-lt"/>
              </a:rPr>
              <a:t>&lt;link </a:t>
            </a:r>
            <a:r>
              <a:rPr lang="en-US" altLang="ko-KR" sz="800" dirty="0" err="1">
                <a:latin typeface="+mj-lt"/>
              </a:rPr>
              <a:t>rel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"stylesheet" </a:t>
            </a:r>
            <a:r>
              <a:rPr lang="en-US" altLang="ko-KR" sz="800" i="1" dirty="0" err="1">
                <a:latin typeface="+mj-lt"/>
              </a:rPr>
              <a:t>href</a:t>
            </a:r>
            <a:r>
              <a:rPr lang="en-US" altLang="ko-KR" sz="800" i="1" dirty="0">
                <a:latin typeface="+mj-lt"/>
              </a:rPr>
              <a:t>="common.css"&gt;</a:t>
            </a:r>
          </a:p>
          <a:p>
            <a:endParaRPr lang="ko-KR" altLang="en-US" sz="800" dirty="0">
              <a:latin typeface="+mj-lt"/>
            </a:endParaRPr>
          </a:p>
          <a:p>
            <a:r>
              <a:rPr lang="en-US" altLang="ko-KR" sz="800" dirty="0">
                <a:latin typeface="+mj-lt"/>
              </a:rPr>
              <a:t>&lt;style&gt;</a:t>
            </a:r>
          </a:p>
          <a:p>
            <a:r>
              <a:rPr lang="en-US" altLang="ko-KR" sz="800" i="1" dirty="0">
                <a:latin typeface="+mj-lt"/>
              </a:rPr>
              <a:t>.title { padding-top:36px; padding-bottom:20px; }</a:t>
            </a:r>
          </a:p>
          <a:p>
            <a:r>
              <a:rPr lang="en-US" altLang="ko-KR" sz="800" dirty="0">
                <a:latin typeface="+mj-lt"/>
              </a:rPr>
              <a:t>&lt;/style&gt;</a:t>
            </a:r>
          </a:p>
          <a:p>
            <a:r>
              <a:rPr lang="en-US" altLang="ko-KR" sz="800" dirty="0">
                <a:latin typeface="+mj-lt"/>
              </a:rPr>
              <a:t>&lt;/head&gt;</a:t>
            </a:r>
          </a:p>
          <a:p>
            <a:r>
              <a:rPr lang="en-US" altLang="ko-KR" sz="800" dirty="0">
                <a:latin typeface="+mj-lt"/>
              </a:rPr>
              <a:t>&lt;body&gt;</a:t>
            </a:r>
          </a:p>
          <a:p>
            <a:r>
              <a:rPr lang="en-US" altLang="ko-KR" sz="800" dirty="0">
                <a:latin typeface="+mj-lt"/>
              </a:rPr>
              <a:t>&lt;%@ include file=</a:t>
            </a:r>
            <a:r>
              <a:rPr lang="en-US" altLang="ko-KR" sz="800" i="1" dirty="0">
                <a:latin typeface="+mj-lt"/>
              </a:rPr>
              <a:t>"../</a:t>
            </a:r>
            <a:r>
              <a:rPr lang="en-US" altLang="ko-KR" sz="800" i="1" dirty="0" err="1">
                <a:latin typeface="+mj-lt"/>
              </a:rPr>
              <a:t>header.jsp</a:t>
            </a:r>
            <a:r>
              <a:rPr lang="en-US" altLang="ko-KR" sz="800" i="1" dirty="0">
                <a:latin typeface="+mj-lt"/>
              </a:rPr>
              <a:t>" %&gt;</a:t>
            </a:r>
          </a:p>
          <a:p>
            <a:r>
              <a:rPr lang="en-US" altLang="ko-KR" sz="800" dirty="0">
                <a:latin typeface="+mj-lt"/>
              </a:rPr>
              <a:t>&lt;%</a:t>
            </a:r>
          </a:p>
          <a:p>
            <a:r>
              <a:rPr lang="en-US" altLang="ko-KR" sz="800" dirty="0">
                <a:latin typeface="+mj-lt"/>
              </a:rPr>
              <a:t>Notice </a:t>
            </a:r>
            <a:r>
              <a:rPr lang="en-US" altLang="ko-KR" sz="800" dirty="0" err="1">
                <a:latin typeface="+mj-lt"/>
              </a:rPr>
              <a:t>vo</a:t>
            </a:r>
            <a:r>
              <a:rPr lang="en-US" altLang="ko-KR" sz="800" dirty="0">
                <a:latin typeface="+mj-lt"/>
              </a:rPr>
              <a:t> = (Notice) </a:t>
            </a:r>
            <a:r>
              <a:rPr lang="en-US" altLang="ko-KR" sz="800" dirty="0" err="1">
                <a:latin typeface="+mj-lt"/>
              </a:rPr>
              <a:t>request.getAttribute</a:t>
            </a:r>
            <a:r>
              <a:rPr lang="en-US" altLang="ko-KR" sz="800" dirty="0">
                <a:latin typeface="+mj-lt"/>
              </a:rPr>
              <a:t>("notice");</a:t>
            </a:r>
          </a:p>
          <a:p>
            <a:r>
              <a:rPr lang="en-US" altLang="ko-KR" sz="800" dirty="0">
                <a:latin typeface="+mj-lt"/>
              </a:rPr>
              <a:t>%&gt;</a:t>
            </a:r>
          </a:p>
          <a:p>
            <a:r>
              <a:rPr lang="en-US" altLang="ko-KR" sz="800" dirty="0">
                <a:latin typeface="+mj-lt"/>
              </a:rPr>
              <a:t>&lt;div class=</a:t>
            </a:r>
            <a:r>
              <a:rPr lang="en-US" altLang="ko-KR" sz="800" i="1" dirty="0">
                <a:latin typeface="+mj-lt"/>
              </a:rPr>
              <a:t>"container-fluid" id="content"&gt;</a:t>
            </a:r>
          </a:p>
          <a:p>
            <a:r>
              <a:rPr lang="en-US" altLang="ko-KR" sz="800" dirty="0">
                <a:latin typeface="+mj-lt"/>
              </a:rPr>
              <a:t>&lt;div class=</a:t>
            </a:r>
            <a:r>
              <a:rPr lang="en-US" altLang="ko-KR" sz="800" i="1" dirty="0">
                <a:latin typeface="+mj-lt"/>
              </a:rPr>
              <a:t>"row" id="</a:t>
            </a:r>
            <a:r>
              <a:rPr lang="en-US" altLang="ko-KR" sz="800" i="1" dirty="0" err="1">
                <a:latin typeface="+mj-lt"/>
              </a:rPr>
              <a:t>content_row</a:t>
            </a:r>
            <a:r>
              <a:rPr lang="en-US" altLang="ko-KR" sz="800" i="1" dirty="0">
                <a:latin typeface="+mj-lt"/>
              </a:rPr>
              <a:t>"&gt;</a:t>
            </a:r>
          </a:p>
          <a:p>
            <a:r>
              <a:rPr lang="en-US" altLang="ko-KR" sz="800" dirty="0">
                <a:latin typeface="+mj-lt"/>
              </a:rPr>
              <a:t>&lt;% </a:t>
            </a:r>
            <a:r>
              <a:rPr lang="en-US" altLang="ko-KR" sz="800" b="1" dirty="0">
                <a:latin typeface="+mj-lt"/>
              </a:rPr>
              <a:t>if(</a:t>
            </a:r>
            <a:r>
              <a:rPr lang="en-US" altLang="ko-KR" sz="800" b="1" dirty="0" err="1">
                <a:latin typeface="+mj-lt"/>
              </a:rPr>
              <a:t>sid</a:t>
            </a:r>
            <a:r>
              <a:rPr lang="en-US" altLang="ko-KR" sz="800" b="1" dirty="0">
                <a:latin typeface="+mj-lt"/>
              </a:rPr>
              <a:t>!=null &amp;&amp; </a:t>
            </a:r>
            <a:r>
              <a:rPr lang="en-US" altLang="ko-KR" sz="800" b="1" dirty="0" err="1">
                <a:latin typeface="+mj-lt"/>
              </a:rPr>
              <a:t>sid.equals</a:t>
            </a:r>
            <a:r>
              <a:rPr lang="en-US" altLang="ko-KR" sz="800" b="1" dirty="0">
                <a:latin typeface="+mj-lt"/>
              </a:rPr>
              <a:t>("admin")) { %&gt;</a:t>
            </a:r>
          </a:p>
          <a:p>
            <a:r>
              <a:rPr lang="en-US" altLang="ko-KR" sz="800" dirty="0">
                <a:latin typeface="+mj-lt"/>
              </a:rPr>
              <a:t>&lt;%@ include file=</a:t>
            </a:r>
            <a:r>
              <a:rPr lang="en-US" altLang="ko-KR" sz="800" i="1" dirty="0">
                <a:latin typeface="+mj-lt"/>
              </a:rPr>
              <a:t>"../admin/</a:t>
            </a:r>
            <a:r>
              <a:rPr lang="en-US" altLang="ko-KR" sz="800" i="1" dirty="0" err="1">
                <a:latin typeface="+mj-lt"/>
              </a:rPr>
              <a:t>admin_sidebar.jsp</a:t>
            </a:r>
            <a:r>
              <a:rPr lang="en-US" altLang="ko-KR" sz="800" i="1" dirty="0">
                <a:latin typeface="+mj-lt"/>
              </a:rPr>
              <a:t>" %&gt;</a:t>
            </a:r>
          </a:p>
          <a:p>
            <a:r>
              <a:rPr lang="en-US" altLang="ko-KR" sz="800" dirty="0">
                <a:latin typeface="+mj-lt"/>
              </a:rPr>
              <a:t>&lt;%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} %&gt;</a:t>
            </a:r>
          </a:p>
          <a:p>
            <a:r>
              <a:rPr lang="en-US" altLang="ko-KR" sz="800" dirty="0">
                <a:latin typeface="+mj-lt"/>
              </a:rPr>
              <a:t>&lt;% </a:t>
            </a:r>
            <a:r>
              <a:rPr lang="en-US" altLang="ko-KR" sz="800" b="1" dirty="0">
                <a:latin typeface="+mj-lt"/>
              </a:rPr>
              <a:t>if(</a:t>
            </a:r>
            <a:r>
              <a:rPr lang="en-US" altLang="ko-KR" sz="800" b="1" dirty="0" err="1">
                <a:latin typeface="+mj-lt"/>
              </a:rPr>
              <a:t>sid</a:t>
            </a:r>
            <a:r>
              <a:rPr lang="en-US" altLang="ko-KR" sz="800" b="1" dirty="0">
                <a:latin typeface="+mj-lt"/>
              </a:rPr>
              <a:t>!=null &amp;&amp; </a:t>
            </a:r>
            <a:r>
              <a:rPr lang="en-US" altLang="ko-KR" sz="800" b="1" dirty="0" err="1">
                <a:latin typeface="+mj-lt"/>
              </a:rPr>
              <a:t>sid.equals</a:t>
            </a:r>
            <a:r>
              <a:rPr lang="en-US" altLang="ko-KR" sz="800" b="1" dirty="0">
                <a:latin typeface="+mj-lt"/>
              </a:rPr>
              <a:t>("admin")) { %&gt;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u="sng" dirty="0">
                <a:latin typeface="+mj-lt"/>
              </a:rPr>
              <a:t>main role=</a:t>
            </a:r>
            <a:r>
              <a:rPr lang="en-US" altLang="ko-KR" sz="800" i="1" u="sng" dirty="0">
                <a:latin typeface="+mj-lt"/>
              </a:rPr>
              <a:t>"main" class="col-md-9 ml-</a:t>
            </a:r>
            <a:r>
              <a:rPr lang="en-US" altLang="ko-KR" sz="800" i="1" u="sng" dirty="0" err="1">
                <a:latin typeface="+mj-lt"/>
              </a:rPr>
              <a:t>sm</a:t>
            </a:r>
            <a:r>
              <a:rPr lang="en-US" altLang="ko-KR" sz="800" i="1" u="sng" dirty="0">
                <a:latin typeface="+mj-lt"/>
              </a:rPr>
              <a:t>-auto col-lg-10 px-md-4"&gt;</a:t>
            </a:r>
          </a:p>
          <a:p>
            <a:r>
              <a:rPr lang="en-US" altLang="ko-KR" sz="800" dirty="0">
                <a:latin typeface="+mj-lt"/>
              </a:rPr>
              <a:t>&lt;% } </a:t>
            </a:r>
            <a:r>
              <a:rPr lang="en-US" altLang="ko-KR" sz="800" b="1" dirty="0">
                <a:latin typeface="+mj-lt"/>
              </a:rPr>
              <a:t>else { %&gt;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u="sng" dirty="0">
                <a:latin typeface="+mj-lt"/>
              </a:rPr>
              <a:t>main class=</a:t>
            </a:r>
            <a:r>
              <a:rPr lang="en-US" altLang="ko-KR" sz="800" i="1" u="sng" dirty="0">
                <a:latin typeface="+mj-lt"/>
              </a:rPr>
              <a:t>"content container"&gt;</a:t>
            </a:r>
          </a:p>
          <a:p>
            <a:r>
              <a:rPr lang="en-US" altLang="ko-KR" sz="800" dirty="0">
                <a:latin typeface="+mj-lt"/>
              </a:rPr>
              <a:t>&lt;%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} %&gt;</a:t>
            </a:r>
          </a:p>
          <a:p>
            <a:r>
              <a:rPr lang="en-US" altLang="ko-KR" sz="800" dirty="0">
                <a:latin typeface="+mj-lt"/>
              </a:rPr>
              <a:t>&lt;h2 class=</a:t>
            </a:r>
            <a:r>
              <a:rPr lang="en-US" altLang="ko-KR" sz="800" i="1" dirty="0">
                <a:latin typeface="+mj-lt"/>
              </a:rPr>
              <a:t>"title"&gt;</a:t>
            </a:r>
            <a:r>
              <a:rPr lang="ko-KR" altLang="en-US" sz="800" i="1" dirty="0">
                <a:latin typeface="+mj-lt"/>
              </a:rPr>
              <a:t>공지사항 수정</a:t>
            </a:r>
            <a:r>
              <a:rPr lang="en-US" altLang="ko-KR" sz="800" i="1" dirty="0">
                <a:latin typeface="+mj-lt"/>
              </a:rPr>
              <a:t>&lt;/h2&gt;</a:t>
            </a:r>
          </a:p>
          <a:p>
            <a:r>
              <a:rPr lang="en-US" altLang="ko-KR" sz="800" dirty="0">
                <a:latin typeface="+mj-lt"/>
              </a:rPr>
              <a:t>&lt;form name=</a:t>
            </a:r>
            <a:r>
              <a:rPr lang="en-US" altLang="ko-KR" sz="800" i="1" dirty="0">
                <a:latin typeface="+mj-lt"/>
              </a:rPr>
              <a:t>"frm1" id="frm1" action="&lt;%=</a:t>
            </a:r>
            <a:r>
              <a:rPr lang="en-US" altLang="ko-KR" sz="800" i="1" dirty="0" err="1">
                <a:latin typeface="+mj-lt"/>
              </a:rPr>
              <a:t>request.getContextPath</a:t>
            </a:r>
            <a:r>
              <a:rPr lang="en-US" altLang="ko-KR" sz="800" i="1" dirty="0">
                <a:latin typeface="+mj-lt"/>
              </a:rPr>
              <a:t>() %&gt;/</a:t>
            </a:r>
            <a:r>
              <a:rPr lang="en-US" altLang="ko-KR" sz="800" i="1" dirty="0" err="1">
                <a:latin typeface="+mj-lt"/>
              </a:rPr>
              <a:t>UpdateBoardProCtrl</a:t>
            </a:r>
            <a:r>
              <a:rPr lang="en-US" altLang="ko-KR" sz="800" i="1" dirty="0">
                <a:latin typeface="+mj-lt"/>
              </a:rPr>
              <a:t>" method="post</a:t>
            </a:r>
            <a:r>
              <a:rPr lang="en-US" altLang="ko-KR" sz="800" i="1" dirty="0" smtClean="0">
                <a:latin typeface="+mj-lt"/>
              </a:rPr>
              <a:t>"&gt;</a:t>
            </a:r>
            <a:endParaRPr lang="en-US" altLang="ko-KR" sz="800" i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6807" y="1341303"/>
            <a:ext cx="52777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			</a:t>
            </a:r>
            <a:r>
              <a:rPr lang="en-US" altLang="ko-KR" sz="800" dirty="0"/>
              <a:t>&lt;table class=</a:t>
            </a:r>
            <a:r>
              <a:rPr lang="en-US" altLang="ko-KR" sz="800" i="1" dirty="0"/>
              <a:t>"table"&gt;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제목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&lt;td&gt;&lt;input type=</a:t>
            </a:r>
            <a:r>
              <a:rPr lang="en-US" altLang="ko-KR" sz="800" i="1" dirty="0"/>
              <a:t>"text" name="title" id="title" placeholder="</a:t>
            </a:r>
            <a:r>
              <a:rPr lang="ko-KR" altLang="en-US" sz="800" i="1" dirty="0"/>
              <a:t>제목 입력</a:t>
            </a:r>
            <a:r>
              <a:rPr lang="en-US" altLang="ko-KR" sz="800" i="1" dirty="0"/>
              <a:t>" class="form-control" value="&lt;%=</a:t>
            </a:r>
            <a:r>
              <a:rPr lang="en-US" altLang="ko-KR" sz="800" i="1" dirty="0" err="1"/>
              <a:t>vo.getTitle</a:t>
            </a:r>
            <a:r>
              <a:rPr lang="en-US" altLang="ko-KR" sz="800" i="1" dirty="0"/>
              <a:t>() %&gt;" autofocus required /&gt;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"hidden" name="</a:t>
            </a:r>
            <a:r>
              <a:rPr lang="en-US" altLang="ko-KR" sz="800" i="1" dirty="0" err="1"/>
              <a:t>notiNo</a:t>
            </a:r>
            <a:r>
              <a:rPr lang="en-US" altLang="ko-KR" sz="800" i="1" dirty="0"/>
              <a:t>" id="</a:t>
            </a:r>
            <a:r>
              <a:rPr lang="en-US" altLang="ko-KR" sz="800" i="1" dirty="0" err="1"/>
              <a:t>notiNo</a:t>
            </a:r>
            <a:r>
              <a:rPr lang="en-US" altLang="ko-KR" sz="800" i="1" dirty="0"/>
              <a:t>" value="&lt;%=</a:t>
            </a:r>
            <a:r>
              <a:rPr lang="en-US" altLang="ko-KR" sz="800" i="1" dirty="0" err="1"/>
              <a:t>vo.getNotiNo</a:t>
            </a:r>
            <a:r>
              <a:rPr lang="en-US" altLang="ko-KR" sz="800" i="1" dirty="0"/>
              <a:t>() %&gt;" required/&gt;</a:t>
            </a:r>
          </a:p>
          <a:p>
            <a:r>
              <a:rPr lang="en-US" altLang="ko-KR" sz="800" dirty="0"/>
              <a:t>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내용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</a:t>
            </a:r>
            <a:r>
              <a:rPr lang="en-US" altLang="ko-KR" sz="800" dirty="0" err="1"/>
              <a:t>textarea</a:t>
            </a:r>
            <a:r>
              <a:rPr lang="en-US" altLang="ko-KR" sz="800" dirty="0"/>
              <a:t> cols=</a:t>
            </a:r>
            <a:r>
              <a:rPr lang="en-US" altLang="ko-KR" sz="800" i="1" dirty="0"/>
              <a:t>"80" rows="6" name="content" id="content" class="form-control" required&gt;&lt;%=</a:t>
            </a:r>
            <a:r>
              <a:rPr lang="en-US" altLang="ko-KR" sz="800" i="1" dirty="0" err="1"/>
              <a:t>vo.getContent</a:t>
            </a:r>
            <a:r>
              <a:rPr lang="en-US" altLang="ko-KR" sz="800" i="1" dirty="0"/>
              <a:t>() %&gt;&lt;/</a:t>
            </a:r>
            <a:r>
              <a:rPr lang="en-US" altLang="ko-KR" sz="800" i="1" dirty="0" err="1"/>
              <a:t>textarea</a:t>
            </a:r>
            <a:r>
              <a:rPr lang="en-US" altLang="ko-KR" sz="800" i="1" dirty="0"/>
              <a:t>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작성자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&lt;td&gt;&lt;input type=</a:t>
            </a:r>
            <a:r>
              <a:rPr lang="en-US" altLang="ko-KR" sz="800" i="1" dirty="0"/>
              <a:t>"text" name="author" id="author" value="admin" class="form-control" </a:t>
            </a:r>
            <a:r>
              <a:rPr lang="en-US" altLang="ko-KR" sz="800" i="1" dirty="0" err="1"/>
              <a:t>readonly</a:t>
            </a:r>
            <a:r>
              <a:rPr lang="en-US" altLang="ko-KR" sz="800" i="1" dirty="0"/>
              <a:t>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&lt;/table&gt;</a:t>
            </a:r>
          </a:p>
          <a:p>
            <a:r>
              <a:rPr lang="en-US" altLang="ko-KR" sz="800" dirty="0"/>
              <a:t>&lt;div class=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-group"&gt;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"submit" name="submit-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-info" value="</a:t>
            </a:r>
            <a:r>
              <a:rPr lang="ko-KR" altLang="en-US" sz="800" i="1" dirty="0"/>
              <a:t>글 수정</a:t>
            </a:r>
            <a:r>
              <a:rPr lang="en-US" altLang="ko-KR" sz="800" i="1" dirty="0"/>
              <a:t>"&gt;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"reset" name="reset-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-info" value="</a:t>
            </a:r>
            <a:r>
              <a:rPr lang="ko-KR" altLang="en-US" sz="800" i="1" dirty="0"/>
              <a:t>취소</a:t>
            </a:r>
            <a:r>
              <a:rPr lang="en-US" altLang="ko-KR" sz="800" i="1" dirty="0"/>
              <a:t>"&gt;</a:t>
            </a:r>
          </a:p>
          <a:p>
            <a:r>
              <a:rPr lang="en-US" altLang="ko-KR" sz="800" dirty="0"/>
              <a:t>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</a:t>
            </a:r>
            <a:r>
              <a:rPr lang="en-US" altLang="ko-KR" sz="800" i="1" dirty="0"/>
              <a:t>"&lt;%=</a:t>
            </a:r>
            <a:r>
              <a:rPr lang="en-US" altLang="ko-KR" sz="800" i="1" dirty="0" err="1"/>
              <a:t>request.getContextPath</a:t>
            </a:r>
            <a:r>
              <a:rPr lang="en-US" altLang="ko-KR" sz="800" i="1" dirty="0"/>
              <a:t>() %&gt;/</a:t>
            </a:r>
            <a:r>
              <a:rPr lang="en-US" altLang="ko-KR" sz="800" i="1" dirty="0" err="1"/>
              <a:t>GetBoardListCtrl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-danger"&gt;</a:t>
            </a:r>
            <a:r>
              <a:rPr lang="ko-KR" altLang="en-US" sz="800" i="1" dirty="0"/>
              <a:t>목록으로</a:t>
            </a:r>
            <a:r>
              <a:rPr lang="en-US" altLang="ko-KR" sz="800" i="1" dirty="0"/>
              <a:t>&lt;/a&gt;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&lt;/form&gt;</a:t>
            </a:r>
          </a:p>
          <a:p>
            <a:r>
              <a:rPr lang="en-US" altLang="ko-KR" sz="800" dirty="0"/>
              <a:t>&lt;/main&gt;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&lt;%@ include file=</a:t>
            </a:r>
            <a:r>
              <a:rPr lang="en-US" altLang="ko-KR" sz="800" i="1" dirty="0"/>
              <a:t>"../</a:t>
            </a:r>
            <a:r>
              <a:rPr lang="en-US" altLang="ko-KR" sz="800" i="1" dirty="0" err="1"/>
              <a:t>footer.jsp</a:t>
            </a:r>
            <a:r>
              <a:rPr lang="en-US" altLang="ko-KR" sz="800" i="1" dirty="0"/>
              <a:t>" %&gt;</a:t>
            </a:r>
          </a:p>
          <a:p>
            <a:r>
              <a:rPr lang="en-US" altLang="ko-KR" sz="800" dirty="0"/>
              <a:t>&lt;/body&gt;</a:t>
            </a:r>
          </a:p>
          <a:p>
            <a:r>
              <a:rPr lang="en-US" altLang="ko-KR" sz="800" dirty="0"/>
              <a:t>&lt;/html&gt;</a:t>
            </a:r>
            <a:r>
              <a:rPr lang="fr-FR" altLang="ko-KR" sz="800" dirty="0"/>
              <a:t>	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110550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122" y="144800"/>
            <a:ext cx="478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Update</a:t>
            </a:r>
            <a:r>
              <a:rPr lang="en-US" altLang="ko-KR" sz="3200" b="1" dirty="0" err="1" smtClean="0">
                <a:solidFill>
                  <a:srgbClr val="FF0000"/>
                </a:solidFill>
              </a:rPr>
              <a:t>BoardProCtrl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122" y="971651"/>
            <a:ext cx="52777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 smtClean="0">
                <a:latin typeface="+mj-lt"/>
              </a:rPr>
              <a:t>package kr.co.myshop.ctrl;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java.io.IOException;</a:t>
            </a:r>
          </a:p>
          <a:p>
            <a:r>
              <a:rPr lang="fr-FR" altLang="ko-KR" sz="800" dirty="0" smtClean="0">
                <a:latin typeface="+mj-lt"/>
              </a:rPr>
              <a:t>import java.sql.Connection;</a:t>
            </a:r>
          </a:p>
          <a:p>
            <a:r>
              <a:rPr lang="fr-FR" altLang="ko-KR" sz="800" dirty="0" smtClean="0">
                <a:latin typeface="+mj-lt"/>
              </a:rPr>
              <a:t>import java.sql.DriverManager;</a:t>
            </a:r>
          </a:p>
          <a:p>
            <a:r>
              <a:rPr lang="fr-FR" altLang="ko-KR" sz="800" dirty="0" smtClean="0">
                <a:latin typeface="+mj-lt"/>
              </a:rPr>
              <a:t>import java.sql.PreparedStatement;</a:t>
            </a:r>
          </a:p>
          <a:p>
            <a:r>
              <a:rPr lang="fr-FR" altLang="ko-KR" sz="800" dirty="0" smtClean="0">
                <a:latin typeface="+mj-lt"/>
              </a:rPr>
              <a:t>import javax.servlet.ServletException;</a:t>
            </a:r>
          </a:p>
          <a:p>
            <a:r>
              <a:rPr lang="fr-FR" altLang="ko-KR" sz="800" dirty="0" smtClean="0">
                <a:latin typeface="+mj-lt"/>
              </a:rPr>
              <a:t>import javax.servlet.annotation.WebServlet;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javax.servlet.http.HttpServletRequest;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javax.servlet.http.HttpServletResponse;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@WebServlet("/UpdateBoardProCtrl")</a:t>
            </a:r>
          </a:p>
          <a:p>
            <a:r>
              <a:rPr lang="fr-FR" altLang="ko-KR" sz="800" dirty="0" smtClean="0">
                <a:latin typeface="+mj-lt"/>
              </a:rPr>
              <a:t>public class UpdateBoardProCtrl extends HttpServlet {</a:t>
            </a:r>
          </a:p>
          <a:p>
            <a:r>
              <a:rPr lang="fr-FR" altLang="ko-KR" sz="800" dirty="0" smtClean="0">
                <a:latin typeface="+mj-lt"/>
              </a:rPr>
              <a:t>	private static final long serialVersionUID = 1L;</a:t>
            </a:r>
          </a:p>
          <a:p>
            <a:r>
              <a:rPr lang="fr-FR" altLang="ko-KR" sz="800" dirty="0" smtClean="0">
                <a:latin typeface="+mj-lt"/>
              </a:rPr>
              <a:t>	private final static String DRIVER = "com.mysql.cj.jdbc.Driver";</a:t>
            </a:r>
          </a:p>
          <a:p>
            <a:r>
              <a:rPr lang="fr-FR" altLang="ko-KR" sz="800" dirty="0" smtClean="0">
                <a:latin typeface="+mj-lt"/>
              </a:rPr>
              <a:t>	private final static String URL = "jdbc:mysql://localhost:3306/myshop1?serverTimezone=Asia/Seoul";</a:t>
            </a:r>
          </a:p>
          <a:p>
            <a:r>
              <a:rPr lang="fr-FR" altLang="ko-KR" sz="800" dirty="0" smtClean="0">
                <a:latin typeface="+mj-lt"/>
              </a:rPr>
              <a:t>	private final static String USER = "root";</a:t>
            </a:r>
          </a:p>
          <a:p>
            <a:r>
              <a:rPr lang="fr-FR" altLang="ko-KR" sz="800" dirty="0" smtClean="0">
                <a:latin typeface="+mj-lt"/>
              </a:rPr>
              <a:t>	private final static String PASS = "a1234";</a:t>
            </a:r>
          </a:p>
          <a:p>
            <a:r>
              <a:rPr lang="fr-FR" altLang="ko-KR" sz="800" dirty="0" smtClean="0">
                <a:latin typeface="+mj-lt"/>
              </a:rPr>
              <a:t>	</a:t>
            </a:r>
          </a:p>
          <a:p>
            <a:r>
              <a:rPr lang="fr-FR" altLang="ko-KR" sz="800" dirty="0" smtClean="0">
                <a:latin typeface="+mj-lt"/>
              </a:rPr>
              <a:t>	protected void doPost(HttpServletRequest request, HttpServletResponse response) throws ServletException, IOException {</a:t>
            </a:r>
          </a:p>
          <a:p>
            <a:r>
              <a:rPr lang="fr-FR" altLang="ko-KR" sz="800" dirty="0" smtClean="0">
                <a:latin typeface="+mj-lt"/>
              </a:rPr>
              <a:t>		request.setCharacterEncoding("UTF-8");</a:t>
            </a:r>
          </a:p>
          <a:p>
            <a:r>
              <a:rPr lang="fr-FR" altLang="ko-KR" sz="800" dirty="0" smtClean="0">
                <a:latin typeface="+mj-lt"/>
              </a:rPr>
              <a:t>		response.setCharacterEncoding("UTF-8");</a:t>
            </a:r>
          </a:p>
          <a:p>
            <a:r>
              <a:rPr lang="fr-FR" altLang="ko-KR" sz="800" dirty="0" smtClean="0">
                <a:latin typeface="+mj-lt"/>
              </a:rPr>
              <a:t>		response.setContentType("text/html; charset=UTF-8");</a:t>
            </a:r>
          </a:p>
          <a:p>
            <a:r>
              <a:rPr lang="fr-FR" altLang="ko-KR" sz="800" dirty="0" smtClean="0">
                <a:latin typeface="+mj-lt"/>
              </a:rPr>
              <a:t>		int notiNo = Integer.parseInt(request.getParameter("notiNo"));</a:t>
            </a:r>
          </a:p>
          <a:p>
            <a:r>
              <a:rPr lang="fr-FR" altLang="ko-KR" sz="800" dirty="0" smtClean="0">
                <a:latin typeface="+mj-lt"/>
              </a:rPr>
              <a:t>		String title = request.getParameter("title");</a:t>
            </a:r>
          </a:p>
          <a:p>
            <a:r>
              <a:rPr lang="fr-FR" altLang="ko-KR" sz="800" dirty="0" smtClean="0">
                <a:latin typeface="+mj-lt"/>
              </a:rPr>
              <a:t>		String content = request.getParameter("content");</a:t>
            </a:r>
          </a:p>
          <a:p>
            <a:r>
              <a:rPr lang="fr-FR" altLang="ko-KR" sz="800" dirty="0" smtClean="0">
                <a:latin typeface="+mj-lt"/>
              </a:rPr>
              <a:t>		String sql = "";</a:t>
            </a:r>
          </a:p>
          <a:p>
            <a:r>
              <a:rPr lang="fr-FR" altLang="ko-KR" sz="800" dirty="0" smtClean="0">
                <a:latin typeface="+mj-lt"/>
              </a:rPr>
              <a:t>		int cnt = 0;</a:t>
            </a:r>
          </a:p>
          <a:p>
            <a:r>
              <a:rPr lang="fr-FR" altLang="ko-KR" sz="800" dirty="0" smtClean="0">
                <a:latin typeface="+mj-lt"/>
              </a:rPr>
              <a:t>		try {</a:t>
            </a:r>
          </a:p>
          <a:p>
            <a:r>
              <a:rPr lang="fr-FR" altLang="ko-KR" sz="800" dirty="0" smtClean="0">
                <a:latin typeface="+mj-lt"/>
              </a:rPr>
              <a:t>			//</a:t>
            </a:r>
            <a:r>
              <a:rPr lang="ko-KR" altLang="en-US" sz="800" dirty="0" smtClean="0">
                <a:latin typeface="+mj-lt"/>
              </a:rPr>
              <a:t>데이터베이스 연결</a:t>
            </a:r>
          </a:p>
          <a:p>
            <a:r>
              <a:rPr lang="ko-KR" altLang="en-US" sz="800" dirty="0" smtClean="0">
                <a:latin typeface="+mj-lt"/>
              </a:rPr>
              <a:t>			</a:t>
            </a:r>
            <a:r>
              <a:rPr lang="fr-FR" altLang="ko-KR" sz="800" dirty="0" smtClean="0">
                <a:latin typeface="+mj-lt"/>
              </a:rPr>
              <a:t>Class.forName(DRIVER);</a:t>
            </a:r>
          </a:p>
          <a:p>
            <a:r>
              <a:rPr lang="fr-FR" altLang="ko-KR" sz="800" dirty="0" smtClean="0">
                <a:latin typeface="+mj-lt"/>
              </a:rPr>
              <a:t>			sql = "update notice set title=?, content=? where notino=?";</a:t>
            </a:r>
          </a:p>
          <a:p>
            <a:r>
              <a:rPr lang="fr-FR" altLang="ko-KR" sz="800" dirty="0" smtClean="0">
                <a:latin typeface="+mj-lt"/>
              </a:rPr>
              <a:t>			Connection con = DriverManager.getConnection(URL, USER, PASS);</a:t>
            </a:r>
          </a:p>
          <a:p>
            <a:r>
              <a:rPr lang="fr-FR" altLang="ko-KR" sz="800" dirty="0" smtClean="0">
                <a:latin typeface="+mj-lt"/>
              </a:rPr>
              <a:t>			PreparedStatement pstmt = con.prepareStatement(sql);</a:t>
            </a:r>
          </a:p>
          <a:p>
            <a:r>
              <a:rPr lang="fr-FR" altLang="ko-KR" sz="800" dirty="0" smtClean="0">
                <a:latin typeface="+mj-lt"/>
              </a:rPr>
              <a:t>			pstmt.setString(1, title);</a:t>
            </a:r>
          </a:p>
          <a:p>
            <a:r>
              <a:rPr lang="fr-FR" altLang="ko-KR" sz="800" dirty="0" smtClean="0">
                <a:latin typeface="+mj-lt"/>
              </a:rPr>
              <a:t>			pstmt.setString(2, content);</a:t>
            </a:r>
          </a:p>
          <a:p>
            <a:r>
              <a:rPr lang="fr-FR" altLang="ko-KR" sz="800" dirty="0" smtClean="0">
                <a:latin typeface="+mj-lt"/>
              </a:rPr>
              <a:t>			pstmt.setInt(3, notiNo);</a:t>
            </a:r>
          </a:p>
          <a:p>
            <a:r>
              <a:rPr lang="fr-FR" altLang="ko-KR" sz="800" dirty="0" smtClean="0">
                <a:latin typeface="+mj-lt"/>
              </a:rPr>
              <a:t>			cnt = pstmt.executeUpdate();</a:t>
            </a:r>
          </a:p>
          <a:p>
            <a:r>
              <a:rPr lang="fr-FR" altLang="ko-KR" sz="800" dirty="0" smtClean="0">
                <a:latin typeface="+mj-lt"/>
              </a:rPr>
              <a:t>			</a:t>
            </a:r>
          </a:p>
          <a:p>
            <a:r>
              <a:rPr lang="fr-FR" altLang="ko-KR" sz="800" dirty="0" smtClean="0">
                <a:latin typeface="+mj-lt"/>
              </a:rPr>
              <a:t>				</a:t>
            </a:r>
            <a:r>
              <a:rPr lang="ko-KR" altLang="en-US" sz="800" dirty="0" smtClean="0">
                <a:latin typeface="+mj-lt"/>
              </a:rPr>
              <a:t>			</a:t>
            </a:r>
            <a:r>
              <a:rPr lang="fr-FR" altLang="ko-KR" sz="800" dirty="0" smtClean="0">
                <a:latin typeface="+mj-lt"/>
              </a:rPr>
              <a:t>			</a:t>
            </a:r>
            <a:endParaRPr lang="en-US" altLang="ko-KR" sz="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6807" y="1341303"/>
            <a:ext cx="52777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		</a:t>
            </a:r>
            <a:r>
              <a:rPr lang="fr-FR" altLang="ko-KR" sz="800" dirty="0" smtClean="0"/>
              <a:t>if(cnt</a:t>
            </a:r>
            <a:r>
              <a:rPr lang="fr-FR" altLang="ko-KR" sz="800" dirty="0"/>
              <a:t>&gt;=1){</a:t>
            </a:r>
          </a:p>
          <a:p>
            <a:r>
              <a:rPr lang="fr-FR" altLang="ko-KR" sz="800" dirty="0"/>
              <a:t>			</a:t>
            </a:r>
            <a:r>
              <a:rPr lang="fr-FR" altLang="ko-KR" sz="800" dirty="0" smtClean="0"/>
              <a:t>response.sendRedirect</a:t>
            </a:r>
            <a:r>
              <a:rPr lang="fr-FR" altLang="ko-KR" sz="800" dirty="0"/>
              <a:t>("GetBoardListCtrl");</a:t>
            </a:r>
          </a:p>
          <a:p>
            <a:r>
              <a:rPr lang="fr-FR" altLang="ko-KR" sz="800" dirty="0"/>
              <a:t>		</a:t>
            </a:r>
            <a:r>
              <a:rPr lang="fr-FR" altLang="ko-KR" sz="800" dirty="0" smtClean="0"/>
              <a:t>} </a:t>
            </a:r>
            <a:r>
              <a:rPr lang="fr-FR" altLang="ko-KR" sz="800" dirty="0"/>
              <a:t>else {</a:t>
            </a:r>
          </a:p>
          <a:p>
            <a:r>
              <a:rPr lang="fr-FR" altLang="ko-KR" sz="800" dirty="0"/>
              <a:t>			</a:t>
            </a:r>
            <a:r>
              <a:rPr lang="fr-FR" altLang="ko-KR" sz="800" dirty="0" smtClean="0"/>
              <a:t>		response.sendRedirect</a:t>
            </a:r>
            <a:r>
              <a:rPr lang="fr-FR" altLang="ko-KR" sz="800" dirty="0"/>
              <a:t>("GetBoardDetailCtrl?notiNo="+notiNo);</a:t>
            </a:r>
          </a:p>
          <a:p>
            <a:r>
              <a:rPr lang="fr-FR" altLang="ko-KR" sz="800" dirty="0"/>
              <a:t>			}</a:t>
            </a:r>
          </a:p>
          <a:p>
            <a:endParaRPr lang="fr-FR" altLang="ko-KR" sz="800" dirty="0"/>
          </a:p>
          <a:p>
            <a:r>
              <a:rPr lang="fr-FR" altLang="ko-KR" sz="800" dirty="0"/>
              <a:t>			pstmt.close();</a:t>
            </a:r>
          </a:p>
          <a:p>
            <a:r>
              <a:rPr lang="fr-FR" altLang="ko-KR" sz="800" dirty="0"/>
              <a:t>			con.close();</a:t>
            </a:r>
          </a:p>
          <a:p>
            <a:r>
              <a:rPr lang="fr-FR" altLang="ko-KR" sz="800" dirty="0"/>
              <a:t>		} catch (Exception e) {</a:t>
            </a:r>
          </a:p>
          <a:p>
            <a:r>
              <a:rPr lang="fr-FR" altLang="ko-KR" sz="800" dirty="0"/>
              <a:t>			e.printStackTrace();</a:t>
            </a:r>
          </a:p>
          <a:p>
            <a:r>
              <a:rPr lang="fr-FR" altLang="ko-KR" sz="800" dirty="0"/>
              <a:t>		}	</a:t>
            </a:r>
          </a:p>
          <a:p>
            <a:r>
              <a:rPr lang="fr-FR" altLang="ko-KR" sz="800" dirty="0"/>
              <a:t>		</a:t>
            </a:r>
          </a:p>
          <a:p>
            <a:r>
              <a:rPr lang="fr-FR" altLang="ko-KR" sz="800" dirty="0"/>
              <a:t>	}</a:t>
            </a:r>
          </a:p>
          <a:p>
            <a:r>
              <a:rPr lang="fr-FR" altLang="ko-KR" sz="800" dirty="0"/>
              <a:t>}</a:t>
            </a:r>
          </a:p>
          <a:p>
            <a:r>
              <a:rPr lang="fr-FR" altLang="ko-KR" sz="8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34428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975101" y="2272880"/>
            <a:ext cx="2768112" cy="2141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0193" y="2564899"/>
            <a:ext cx="16089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86722" y="2564490"/>
            <a:ext cx="2302817" cy="58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./custom/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login.jsp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7598" y="2545443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GetCustomInfoCtrl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77598" y="3574143"/>
            <a:ext cx="2302817" cy="58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./custom/</a:t>
            </a:r>
            <a:r>
              <a:rPr lang="en-US" altLang="ko-KR" sz="1500" dirty="0" err="1">
                <a:solidFill>
                  <a:schemeClr val="tx1"/>
                </a:solidFill>
              </a:rPr>
              <a:t>customInfo.jsp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8780" y="2075731"/>
            <a:ext cx="11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Resolve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31166" y="3134524"/>
            <a:ext cx="10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2" idx="2"/>
            <a:endCxn id="13" idx="0"/>
          </p:cNvCxnSpPr>
          <p:nvPr/>
        </p:nvCxnSpPr>
        <p:spPr>
          <a:xfrm>
            <a:off x="7429007" y="3134527"/>
            <a:ext cx="0" cy="43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546802" y="2545443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UpdateCustomCtrl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62918" y="4764988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LogOutCtrl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86723" y="4751579"/>
            <a:ext cx="2302817" cy="58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./</a:t>
            </a:r>
            <a:r>
              <a:rPr lang="en-US" altLang="ko-KR" sz="1500" dirty="0" smtClean="0">
                <a:solidFill>
                  <a:schemeClr val="tx1"/>
                </a:solidFill>
              </a:rPr>
              <a:t>custom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insertCustom.jsp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86722" y="5782476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InsertCustomCtrl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4208947" y="5340663"/>
            <a:ext cx="1" cy="44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53704" y="247152"/>
            <a:ext cx="730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회원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구현 </a:t>
            </a:r>
            <a:r>
              <a:rPr lang="ko-KR" altLang="en-US" sz="3200" b="1" dirty="0" err="1" smtClean="0">
                <a:solidFill>
                  <a:srgbClr val="FF0000"/>
                </a:solidFill>
              </a:rPr>
              <a:t>로직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 흐름도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75101" y="5744376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IdCheckCtrl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389539" y="4912698"/>
            <a:ext cx="585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975101" y="4751579"/>
            <a:ext cx="2302817" cy="58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./</a:t>
            </a:r>
            <a:r>
              <a:rPr lang="en-US" altLang="ko-KR" sz="1500" dirty="0" smtClean="0">
                <a:solidFill>
                  <a:schemeClr val="tx1"/>
                </a:solidFill>
              </a:rPr>
              <a:t>custom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idCheck.jsp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5869" y="543817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684856" y="5340663"/>
            <a:ext cx="0" cy="40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5" idx="1"/>
          </p:cNvCxnSpPr>
          <p:nvPr/>
        </p:nvCxnSpPr>
        <p:spPr>
          <a:xfrm flipH="1" flipV="1">
            <a:off x="5389539" y="5193392"/>
            <a:ext cx="585562" cy="84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98017" y="5412119"/>
            <a:ext cx="1939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cusId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cusPw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cusName</a:t>
            </a:r>
            <a:r>
              <a:rPr lang="en-US" altLang="ko-KR" sz="1200" dirty="0" smtClean="0"/>
              <a:t>,…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25803" y="466323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3086721" y="3504091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CustomLoginCtrl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23956" y="3200690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cusId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cusPw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>
            <a:stCxn id="6" idx="2"/>
            <a:endCxn id="56" idx="0"/>
          </p:cNvCxnSpPr>
          <p:nvPr/>
        </p:nvCxnSpPr>
        <p:spPr>
          <a:xfrm flipH="1">
            <a:off x="4238130" y="3153574"/>
            <a:ext cx="1" cy="3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" idx="3"/>
            <a:endCxn id="6" idx="1"/>
          </p:cNvCxnSpPr>
          <p:nvPr/>
        </p:nvCxnSpPr>
        <p:spPr>
          <a:xfrm flipV="1">
            <a:off x="2559185" y="2859032"/>
            <a:ext cx="527537" cy="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6" idx="1"/>
          </p:cNvCxnSpPr>
          <p:nvPr/>
        </p:nvCxnSpPr>
        <p:spPr>
          <a:xfrm rot="10800000">
            <a:off x="1530951" y="3153983"/>
            <a:ext cx="1555770" cy="644650"/>
          </a:xfrm>
          <a:prstGeom prst="bentConnector3">
            <a:avLst>
              <a:gd name="adj1" fmla="val 99396"/>
            </a:avLst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65" idx="1"/>
          </p:cNvCxnSpPr>
          <p:nvPr/>
        </p:nvCxnSpPr>
        <p:spPr>
          <a:xfrm rot="10800000">
            <a:off x="1343030" y="3200690"/>
            <a:ext cx="1743692" cy="2876328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4" idx="0"/>
            <a:endCxn id="12" idx="0"/>
          </p:cNvCxnSpPr>
          <p:nvPr/>
        </p:nvCxnSpPr>
        <p:spPr>
          <a:xfrm rot="5400000" flipH="1" flipV="1">
            <a:off x="4582120" y="-281988"/>
            <a:ext cx="19456" cy="5674318"/>
          </a:xfrm>
          <a:prstGeom prst="bentConnector3">
            <a:avLst>
              <a:gd name="adj1" fmla="val 2924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69751" y="1653457"/>
            <a:ext cx="18036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회원정보 </a:t>
            </a:r>
            <a:r>
              <a:rPr lang="ko-KR" altLang="en-US" sz="1300" dirty="0" err="1" smtClean="0"/>
              <a:t>수정폼</a:t>
            </a:r>
            <a:r>
              <a:rPr lang="ko-KR" altLang="en-US" sz="1300" dirty="0" smtClean="0"/>
              <a:t> 요청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2481672" y="2566234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로그인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4293214" y="4411741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회원가입</a:t>
            </a:r>
            <a:endParaRPr lang="ko-KR" altLang="en-US" sz="1300" dirty="0"/>
          </a:p>
        </p:txBody>
      </p:sp>
      <p:cxnSp>
        <p:nvCxnSpPr>
          <p:cNvPr id="49" name="꺾인 연결선 48"/>
          <p:cNvCxnSpPr>
            <a:stCxn id="4" idx="0"/>
            <a:endCxn id="63" idx="0"/>
          </p:cNvCxnSpPr>
          <p:nvPr/>
        </p:nvCxnSpPr>
        <p:spPr>
          <a:xfrm rot="16200000" flipH="1">
            <a:off x="1903070" y="2416518"/>
            <a:ext cx="2186680" cy="2483443"/>
          </a:xfrm>
          <a:prstGeom prst="bentConnector3">
            <a:avLst>
              <a:gd name="adj1" fmla="val 84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3" idx="3"/>
            <a:endCxn id="40" idx="1"/>
          </p:cNvCxnSpPr>
          <p:nvPr/>
        </p:nvCxnSpPr>
        <p:spPr>
          <a:xfrm flipV="1">
            <a:off x="8580415" y="2839985"/>
            <a:ext cx="966387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5759517" y="-1916590"/>
            <a:ext cx="19456" cy="8943522"/>
          </a:xfrm>
          <a:prstGeom prst="bentConnector3">
            <a:avLst>
              <a:gd name="adj1" fmla="val -5324815"/>
            </a:avLst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37074" y="1195177"/>
            <a:ext cx="16369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회원정보 수정 완료</a:t>
            </a:r>
            <a:endParaRPr lang="ko-KR" altLang="en-US" sz="1300" dirty="0"/>
          </a:p>
        </p:txBody>
      </p:sp>
      <p:sp>
        <p:nvSpPr>
          <p:cNvPr id="92" name="직사각형 91"/>
          <p:cNvSpPr/>
          <p:nvPr/>
        </p:nvSpPr>
        <p:spPr>
          <a:xfrm>
            <a:off x="9553190" y="3574143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Delete</a:t>
            </a:r>
            <a:r>
              <a:rPr lang="en-US" altLang="ko-KR" dirty="0" err="1" smtClean="0">
                <a:solidFill>
                  <a:srgbClr val="FF0000"/>
                </a:solidFill>
              </a:rPr>
              <a:t>CustomCtrl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2" name="직선 화살표 연결선 81"/>
          <p:cNvCxnSpPr>
            <a:stCxn id="13" idx="3"/>
            <a:endCxn id="92" idx="1"/>
          </p:cNvCxnSpPr>
          <p:nvPr/>
        </p:nvCxnSpPr>
        <p:spPr>
          <a:xfrm>
            <a:off x="8580415" y="3868685"/>
            <a:ext cx="972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endCxn id="53" idx="2"/>
          </p:cNvCxnSpPr>
          <p:nvPr/>
        </p:nvCxnSpPr>
        <p:spPr>
          <a:xfrm>
            <a:off x="1186773" y="3153574"/>
            <a:ext cx="9527554" cy="2200498"/>
          </a:xfrm>
          <a:prstGeom prst="bentConnector4">
            <a:avLst>
              <a:gd name="adj1" fmla="val 54"/>
              <a:gd name="adj2" fmla="val 152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>
            <a:off x="1078138" y="3287437"/>
            <a:ext cx="9527554" cy="2200498"/>
          </a:xfrm>
          <a:prstGeom prst="bentConnector4">
            <a:avLst>
              <a:gd name="adj1" fmla="val 54"/>
              <a:gd name="adj2" fmla="val 152827"/>
            </a:avLst>
          </a:prstGeom>
          <a:ln w="28575">
            <a:prstDash val="dash"/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92" idx="3"/>
            <a:endCxn id="4" idx="1"/>
          </p:cNvCxnSpPr>
          <p:nvPr/>
        </p:nvCxnSpPr>
        <p:spPr>
          <a:xfrm flipH="1" flipV="1">
            <a:off x="950193" y="2859441"/>
            <a:ext cx="10905814" cy="1009244"/>
          </a:xfrm>
          <a:prstGeom prst="bentConnector5">
            <a:avLst>
              <a:gd name="adj1" fmla="val -2096"/>
              <a:gd name="adj2" fmla="val 274578"/>
              <a:gd name="adj3" fmla="val 102096"/>
            </a:avLst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584606" y="687886"/>
            <a:ext cx="16369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회원정보 탈퇴 완료</a:t>
            </a:r>
            <a:endParaRPr lang="ko-KR" altLang="en-US" sz="13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645851" y="3868685"/>
            <a:ext cx="910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탈퇴 요청</a:t>
            </a:r>
            <a:endParaRPr lang="ko-KR" altLang="en-US" sz="1300" dirty="0"/>
          </a:p>
        </p:txBody>
      </p:sp>
      <p:sp>
        <p:nvSpPr>
          <p:cNvPr id="111" name="TextBox 110"/>
          <p:cNvSpPr txBox="1"/>
          <p:nvPr/>
        </p:nvSpPr>
        <p:spPr>
          <a:xfrm rot="18743093">
            <a:off x="8366405" y="2984563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smtClean="0"/>
              <a:t>정보수정 </a:t>
            </a:r>
            <a:r>
              <a:rPr lang="ko-KR" altLang="en-US" sz="1300" dirty="0" smtClean="0"/>
              <a:t>요청</a:t>
            </a:r>
            <a:endParaRPr lang="ko-KR" altLang="en-US" sz="13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841242" y="6187266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로그아웃</a:t>
            </a:r>
            <a:endParaRPr lang="ko-KR" altLang="en-US" sz="13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617189" y="5715170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회원가입 완료</a:t>
            </a:r>
            <a:endParaRPr lang="ko-KR" altLang="en-US" sz="13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812200" y="3470415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로그인 완료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364995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>
            <a:stCxn id="4" idx="2"/>
          </p:cNvCxnSpPr>
          <p:nvPr/>
        </p:nvCxnSpPr>
        <p:spPr>
          <a:xfrm>
            <a:off x="1475186" y="771525"/>
            <a:ext cx="0" cy="584328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127523" y="333375"/>
            <a:ext cx="695325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52800" y="333375"/>
            <a:ext cx="1714500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CutomLoginCtrl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2641257" y="1027483"/>
            <a:ext cx="1274428" cy="3392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Login.jsp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562599" y="333375"/>
            <a:ext cx="1781175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IdCheckCtrl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7839073" y="333375"/>
            <a:ext cx="1685927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InsertCustomCtrl</a:t>
            </a:r>
            <a:endParaRPr lang="ko-KR" altLang="en-US" sz="1500" dirty="0"/>
          </a:p>
        </p:txBody>
      </p:sp>
      <p:cxnSp>
        <p:nvCxnSpPr>
          <p:cNvPr id="12" name="직선 연결선 11"/>
          <p:cNvCxnSpPr>
            <a:stCxn id="5" idx="2"/>
            <a:endCxn id="76" idx="2"/>
          </p:cNvCxnSpPr>
          <p:nvPr/>
        </p:nvCxnSpPr>
        <p:spPr>
          <a:xfrm>
            <a:off x="4210050" y="771525"/>
            <a:ext cx="16838" cy="93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2"/>
            <a:endCxn id="102" idx="2"/>
          </p:cNvCxnSpPr>
          <p:nvPr/>
        </p:nvCxnSpPr>
        <p:spPr>
          <a:xfrm flipH="1">
            <a:off x="6453186" y="771525"/>
            <a:ext cx="1" cy="226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11982" y="972620"/>
            <a:ext cx="1714500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index</a:t>
            </a:r>
            <a:r>
              <a:rPr lang="en-US" altLang="ko-KR" sz="1500" dirty="0" err="1" smtClean="0"/>
              <a:t>.jsp</a:t>
            </a:r>
            <a:endParaRPr lang="ko-KR" altLang="en-US" sz="1500" dirty="0"/>
          </a:p>
        </p:txBody>
      </p:sp>
      <p:cxnSp>
        <p:nvCxnSpPr>
          <p:cNvPr id="24" name="직선 화살표 연결선 23"/>
          <p:cNvCxnSpPr>
            <a:stCxn id="22" idx="3"/>
            <a:endCxn id="6" idx="1"/>
          </p:cNvCxnSpPr>
          <p:nvPr/>
        </p:nvCxnSpPr>
        <p:spPr>
          <a:xfrm>
            <a:off x="2326482" y="1191695"/>
            <a:ext cx="314775" cy="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0" idx="2"/>
            <a:endCxn id="107" idx="0"/>
          </p:cNvCxnSpPr>
          <p:nvPr/>
        </p:nvCxnSpPr>
        <p:spPr>
          <a:xfrm>
            <a:off x="8682037" y="771525"/>
            <a:ext cx="5951" cy="27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900363" y="5531826"/>
            <a:ext cx="1844281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DeleteCustomCtrl</a:t>
            </a:r>
            <a:endParaRPr lang="ko-KR" altLang="en-US" sz="1500" dirty="0"/>
          </a:p>
        </p:txBody>
      </p:sp>
      <p:sp>
        <p:nvSpPr>
          <p:cNvPr id="77" name="직사각형 76"/>
          <p:cNvSpPr/>
          <p:nvPr/>
        </p:nvSpPr>
        <p:spPr>
          <a:xfrm>
            <a:off x="495300" y="143478"/>
            <a:ext cx="2057400" cy="6581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327881" y="3877259"/>
            <a:ext cx="1781175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GetCustomInfoCtrl</a:t>
            </a:r>
            <a:endParaRPr lang="ko-KR" altLang="en-US" sz="1500" dirty="0"/>
          </a:p>
        </p:txBody>
      </p:sp>
      <p:sp>
        <p:nvSpPr>
          <p:cNvPr id="82" name="직사각형 81"/>
          <p:cNvSpPr/>
          <p:nvPr/>
        </p:nvSpPr>
        <p:spPr>
          <a:xfrm>
            <a:off x="7916398" y="5138173"/>
            <a:ext cx="2057402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UpdateCustomCtrl</a:t>
            </a:r>
            <a:endParaRPr lang="ko-KR" altLang="en-US" sz="1500" dirty="0"/>
          </a:p>
        </p:txBody>
      </p:sp>
      <p:sp>
        <p:nvSpPr>
          <p:cNvPr id="96" name="직사각형 95"/>
          <p:cNvSpPr/>
          <p:nvPr/>
        </p:nvSpPr>
        <p:spPr>
          <a:xfrm>
            <a:off x="611982" y="4744521"/>
            <a:ext cx="1714500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customInfo.jsp</a:t>
            </a:r>
            <a:endParaRPr lang="ko-KR" altLang="en-US" sz="15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814365" y="3856193"/>
            <a:ext cx="310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회원 시퀀스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00511" y="1141186"/>
            <a:ext cx="252754" cy="131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6" idx="3"/>
            <a:endCxn id="72" idx="1"/>
          </p:cNvCxnSpPr>
          <p:nvPr/>
        </p:nvCxnSpPr>
        <p:spPr>
          <a:xfrm>
            <a:off x="3915685" y="1197087"/>
            <a:ext cx="184826" cy="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100511" y="1578808"/>
            <a:ext cx="252754" cy="131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76" idx="1"/>
          </p:cNvCxnSpPr>
          <p:nvPr/>
        </p:nvCxnSpPr>
        <p:spPr>
          <a:xfrm flipH="1" flipV="1">
            <a:off x="1485901" y="1644682"/>
            <a:ext cx="2614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626236" y="2274533"/>
            <a:ext cx="1357311" cy="471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insertCustom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jsp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>
            <a:endCxn id="94" idx="1"/>
          </p:cNvCxnSpPr>
          <p:nvPr/>
        </p:nvCxnSpPr>
        <p:spPr>
          <a:xfrm>
            <a:off x="1485901" y="2510523"/>
            <a:ext cx="11403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386123" y="2271046"/>
            <a:ext cx="1357311" cy="471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idCheck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jsp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>
            <a:stCxn id="94" idx="3"/>
            <a:endCxn id="98" idx="1"/>
          </p:cNvCxnSpPr>
          <p:nvPr/>
        </p:nvCxnSpPr>
        <p:spPr>
          <a:xfrm flipV="1">
            <a:off x="3983547" y="2507037"/>
            <a:ext cx="402576" cy="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6326809" y="2451008"/>
            <a:ext cx="252754" cy="131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98" idx="3"/>
            <a:endCxn id="100" idx="1"/>
          </p:cNvCxnSpPr>
          <p:nvPr/>
        </p:nvCxnSpPr>
        <p:spPr>
          <a:xfrm>
            <a:off x="5743434" y="2507037"/>
            <a:ext cx="583375" cy="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6326809" y="2909151"/>
            <a:ext cx="252754" cy="13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stCxn id="102" idx="1"/>
            <a:endCxn id="94" idx="2"/>
          </p:cNvCxnSpPr>
          <p:nvPr/>
        </p:nvCxnSpPr>
        <p:spPr>
          <a:xfrm rot="10800000">
            <a:off x="3304893" y="2746514"/>
            <a:ext cx="3021917" cy="228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8561611" y="3200037"/>
            <a:ext cx="252754" cy="131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endCxn id="104" idx="1"/>
          </p:cNvCxnSpPr>
          <p:nvPr/>
        </p:nvCxnSpPr>
        <p:spPr>
          <a:xfrm>
            <a:off x="3058717" y="2743027"/>
            <a:ext cx="5502894" cy="522885"/>
          </a:xfrm>
          <a:prstGeom prst="bentConnector3">
            <a:avLst>
              <a:gd name="adj1" fmla="val 85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561611" y="3473352"/>
            <a:ext cx="252754" cy="13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107" idx="1"/>
          </p:cNvCxnSpPr>
          <p:nvPr/>
        </p:nvCxnSpPr>
        <p:spPr>
          <a:xfrm flipH="1" flipV="1">
            <a:off x="1485901" y="3539226"/>
            <a:ext cx="7075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endCxn id="81" idx="1"/>
          </p:cNvCxnSpPr>
          <p:nvPr/>
        </p:nvCxnSpPr>
        <p:spPr>
          <a:xfrm>
            <a:off x="1485901" y="4096334"/>
            <a:ext cx="1841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1816894" y="4315410"/>
            <a:ext cx="2401575" cy="429111"/>
            <a:chOff x="1816894" y="4315410"/>
            <a:chExt cx="2401575" cy="429111"/>
          </a:xfrm>
        </p:grpSpPr>
        <p:cxnSp>
          <p:nvCxnSpPr>
            <p:cNvPr id="115" name="꺾인 연결선 114"/>
            <p:cNvCxnSpPr>
              <a:stCxn id="81" idx="2"/>
            </p:cNvCxnSpPr>
            <p:nvPr/>
          </p:nvCxnSpPr>
          <p:spPr>
            <a:xfrm rot="5400000">
              <a:off x="2935942" y="3196362"/>
              <a:ext cx="163480" cy="240157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1816894" y="4478889"/>
              <a:ext cx="0" cy="26563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꺾인 연결선 120"/>
          <p:cNvCxnSpPr>
            <a:stCxn id="96" idx="3"/>
            <a:endCxn id="82" idx="0"/>
          </p:cNvCxnSpPr>
          <p:nvPr/>
        </p:nvCxnSpPr>
        <p:spPr>
          <a:xfrm>
            <a:off x="2326482" y="4963596"/>
            <a:ext cx="6618617" cy="174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82" idx="1"/>
          </p:cNvCxnSpPr>
          <p:nvPr/>
        </p:nvCxnSpPr>
        <p:spPr>
          <a:xfrm flipH="1">
            <a:off x="1469232" y="5357248"/>
            <a:ext cx="6447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59" idx="1"/>
          </p:cNvCxnSpPr>
          <p:nvPr/>
        </p:nvCxnSpPr>
        <p:spPr>
          <a:xfrm>
            <a:off x="1469232" y="5749047"/>
            <a:ext cx="1431131" cy="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59" idx="2"/>
          </p:cNvCxnSpPr>
          <p:nvPr/>
        </p:nvCxnSpPr>
        <p:spPr>
          <a:xfrm rot="5400000">
            <a:off x="2584706" y="4871172"/>
            <a:ext cx="138994" cy="2336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5641181" y="6037664"/>
            <a:ext cx="1844281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LogOutCtrl</a:t>
            </a:r>
            <a:endParaRPr lang="ko-KR" altLang="en-US" sz="1500" dirty="0"/>
          </a:p>
        </p:txBody>
      </p:sp>
      <p:cxnSp>
        <p:nvCxnSpPr>
          <p:cNvPr id="133" name="직선 화살표 연결선 132"/>
          <p:cNvCxnSpPr>
            <a:endCxn id="131" idx="1"/>
          </p:cNvCxnSpPr>
          <p:nvPr/>
        </p:nvCxnSpPr>
        <p:spPr>
          <a:xfrm flipV="1">
            <a:off x="1485901" y="6256739"/>
            <a:ext cx="4155280" cy="2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31" idx="2"/>
          </p:cNvCxnSpPr>
          <p:nvPr/>
        </p:nvCxnSpPr>
        <p:spPr>
          <a:xfrm rot="5400000">
            <a:off x="4016277" y="3928769"/>
            <a:ext cx="12700" cy="5094090"/>
          </a:xfrm>
          <a:prstGeom prst="bentConnector4">
            <a:avLst>
              <a:gd name="adj1" fmla="val 1800000"/>
              <a:gd name="adj2" fmla="val 43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670800" y="4674021"/>
            <a:ext cx="21452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/>
              <a:t>cus</a:t>
            </a:r>
            <a:r>
              <a:rPr lang="en-US" altLang="ko-KR" sz="1300" dirty="0" err="1" smtClean="0"/>
              <a:t>Id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cusPw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cusName</a:t>
            </a:r>
            <a:r>
              <a:rPr lang="en-US" altLang="ko-KR" sz="1300" dirty="0" smtClean="0"/>
              <a:t>,… </a:t>
            </a:r>
            <a:endParaRPr lang="ko-KR" altLang="en-US" sz="13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038522" y="4425628"/>
            <a:ext cx="21452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/>
              <a:t>cus</a:t>
            </a:r>
            <a:r>
              <a:rPr lang="en-US" altLang="ko-KR" sz="1300" dirty="0" err="1" smtClean="0"/>
              <a:t>Id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cusPw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cusName</a:t>
            </a:r>
            <a:r>
              <a:rPr lang="en-US" altLang="ko-KR" sz="1300" dirty="0" smtClean="0"/>
              <a:t>,… </a:t>
            </a:r>
            <a:endParaRPr lang="ko-KR" altLang="en-US" sz="13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603308" y="3806954"/>
            <a:ext cx="5774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/>
              <a:t>cus</a:t>
            </a:r>
            <a:r>
              <a:rPr lang="en-US" altLang="ko-KR" sz="1300" dirty="0" err="1" smtClean="0"/>
              <a:t>Id</a:t>
            </a:r>
            <a:endParaRPr lang="ko-KR" altLang="en-US" sz="13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939606" y="5461688"/>
            <a:ext cx="5774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/>
              <a:t>cus</a:t>
            </a:r>
            <a:r>
              <a:rPr lang="en-US" altLang="ko-KR" sz="1300" dirty="0" err="1" smtClean="0"/>
              <a:t>Id</a:t>
            </a:r>
            <a:endParaRPr lang="ko-KR" altLang="en-US" sz="13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938187" y="5996191"/>
            <a:ext cx="7280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session</a:t>
            </a:r>
            <a:endParaRPr lang="ko-KR" altLang="en-US" sz="13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697636" y="3001733"/>
            <a:ext cx="21452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/>
              <a:t>cus</a:t>
            </a:r>
            <a:r>
              <a:rPr lang="en-US" altLang="ko-KR" sz="1300" dirty="0" err="1" smtClean="0"/>
              <a:t>Id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cusPw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cusName</a:t>
            </a:r>
            <a:r>
              <a:rPr lang="en-US" altLang="ko-KR" sz="1300" dirty="0" smtClean="0"/>
              <a:t>,… </a:t>
            </a:r>
            <a:endParaRPr lang="ko-KR" altLang="en-US" sz="13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26511" y="2718459"/>
            <a:ext cx="5774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/>
              <a:t>cus</a:t>
            </a:r>
            <a:r>
              <a:rPr lang="en-US" altLang="ko-KR" sz="1300" dirty="0" err="1" smtClean="0"/>
              <a:t>Id</a:t>
            </a:r>
            <a:endParaRPr lang="ko-KR" altLang="en-US" sz="13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749407" y="2239058"/>
            <a:ext cx="5774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/>
              <a:t>cus</a:t>
            </a:r>
            <a:r>
              <a:rPr lang="en-US" altLang="ko-KR" sz="1300" dirty="0" err="1" smtClean="0"/>
              <a:t>Id</a:t>
            </a:r>
            <a:endParaRPr lang="ko-KR" altLang="en-US" sz="13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910011" y="2239058"/>
            <a:ext cx="5774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/>
              <a:t>cus</a:t>
            </a:r>
            <a:r>
              <a:rPr lang="en-US" altLang="ko-KR" sz="1300" dirty="0" err="1" smtClean="0"/>
              <a:t>Id</a:t>
            </a:r>
            <a:endParaRPr lang="ko-KR" altLang="en-US" sz="13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043153" y="753706"/>
            <a:ext cx="11384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/>
              <a:t>cus</a:t>
            </a:r>
            <a:r>
              <a:rPr lang="en-US" altLang="ko-KR" sz="1300" dirty="0" err="1" smtClean="0"/>
              <a:t>Id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cusPw</a:t>
            </a:r>
            <a:endParaRPr lang="ko-KR" altLang="en-US" sz="13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662239" y="1395074"/>
            <a:ext cx="7280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session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91250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106128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/>
              <a:t>&lt;%@ page language=</a:t>
            </a:r>
            <a:r>
              <a:rPr lang="fr-FR" altLang="ko-KR" sz="800" i="1" dirty="0"/>
              <a:t>"java" contentType="text/html; charset=UTF-8"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pageEncoding</a:t>
            </a:r>
            <a:r>
              <a:rPr lang="en-US" altLang="ko-KR" sz="800" dirty="0"/>
              <a:t>=</a:t>
            </a:r>
            <a:r>
              <a:rPr lang="en-US" altLang="ko-KR" sz="800" i="1" dirty="0"/>
              <a:t>"UTF-8"%&gt;</a:t>
            </a:r>
          </a:p>
          <a:p>
            <a:r>
              <a:rPr lang="en-US" altLang="ko-KR" sz="800" dirty="0"/>
              <a:t>&lt;%@ page import=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java.sql</a:t>
            </a:r>
            <a:r>
              <a:rPr lang="en-US" altLang="ko-KR" sz="800" i="1" dirty="0"/>
              <a:t>.*, </a:t>
            </a:r>
            <a:r>
              <a:rPr lang="en-US" altLang="ko-KR" sz="800" i="1" dirty="0" err="1"/>
              <a:t>java.util</a:t>
            </a:r>
            <a:r>
              <a:rPr lang="en-US" altLang="ko-KR" sz="800" i="1" dirty="0"/>
              <a:t>.*, </a:t>
            </a:r>
            <a:r>
              <a:rPr lang="en-US" altLang="ko-KR" sz="800" i="1" dirty="0" err="1"/>
              <a:t>kr.co.myshop.vo</a:t>
            </a:r>
            <a:r>
              <a:rPr lang="en-US" altLang="ko-KR" sz="800" i="1" dirty="0"/>
              <a:t>.*"%&gt;</a:t>
            </a:r>
          </a:p>
          <a:p>
            <a:r>
              <a:rPr lang="en-US" altLang="ko-KR" sz="800" dirty="0"/>
              <a:t>&lt;!DOCTYPE html&gt;</a:t>
            </a:r>
          </a:p>
          <a:p>
            <a:r>
              <a:rPr lang="en-US" altLang="ko-KR" sz="800" dirty="0"/>
              <a:t>&lt;html&gt;</a:t>
            </a:r>
          </a:p>
          <a:p>
            <a:r>
              <a:rPr lang="en-US" altLang="ko-KR" sz="800" dirty="0"/>
              <a:t>&lt;head&gt;</a:t>
            </a:r>
          </a:p>
          <a:p>
            <a:r>
              <a:rPr lang="en-US" altLang="ko-KR" sz="800" dirty="0"/>
              <a:t>&lt;meta charset=</a:t>
            </a:r>
            <a:r>
              <a:rPr lang="en-US" altLang="ko-KR" sz="800" i="1" dirty="0"/>
              <a:t>"UTF-8"&gt;</a:t>
            </a:r>
          </a:p>
          <a:p>
            <a:r>
              <a:rPr lang="en-US" altLang="ko-KR" sz="800" dirty="0"/>
              <a:t>&lt;meta name=</a:t>
            </a:r>
            <a:r>
              <a:rPr lang="en-US" altLang="ko-KR" sz="800" i="1" dirty="0"/>
              <a:t>"viewport" content="width=device-width, initial-scale=1.0, user-scalable=no"&gt;</a:t>
            </a:r>
          </a:p>
          <a:p>
            <a:r>
              <a:rPr lang="en-US" altLang="ko-KR" sz="800" dirty="0"/>
              <a:t>&lt;title&gt;</a:t>
            </a:r>
            <a:r>
              <a:rPr lang="ko-KR" altLang="en-US" sz="800" dirty="0"/>
              <a:t>로그인</a:t>
            </a:r>
            <a:r>
              <a:rPr lang="en-US" altLang="ko-KR" sz="800" dirty="0"/>
              <a:t>&lt;/title&gt;</a:t>
            </a:r>
          </a:p>
          <a:p>
            <a:r>
              <a:rPr lang="en-US" altLang="ko-KR" sz="800" dirty="0"/>
              <a:t>&lt;link </a:t>
            </a:r>
            <a:r>
              <a:rPr lang="en-US" altLang="ko-KR" sz="800" dirty="0" err="1"/>
              <a:t>rel</a:t>
            </a:r>
            <a:r>
              <a:rPr lang="en-US" altLang="ko-KR" sz="800" dirty="0"/>
              <a:t>=</a:t>
            </a:r>
            <a:r>
              <a:rPr lang="en-US" altLang="ko-KR" sz="800" i="1" dirty="0"/>
              <a:t>"stylesheet" </a:t>
            </a:r>
            <a:r>
              <a:rPr lang="en-US" altLang="ko-KR" sz="800" i="1" dirty="0" err="1"/>
              <a:t>href</a:t>
            </a:r>
            <a:r>
              <a:rPr lang="en-US" altLang="ko-KR" sz="800" i="1" dirty="0"/>
              <a:t>="https://cdn.jsdelivr.net/</a:t>
            </a:r>
            <a:r>
              <a:rPr lang="en-US" altLang="ko-KR" sz="800" i="1" dirty="0" err="1"/>
              <a:t>npm</a:t>
            </a:r>
            <a:r>
              <a:rPr lang="en-US" altLang="ko-KR" sz="800" i="1" dirty="0"/>
              <a:t>/bootstrap@4.6.2/</a:t>
            </a:r>
            <a:r>
              <a:rPr lang="en-US" altLang="ko-KR" sz="800" i="1" dirty="0" err="1"/>
              <a:t>dist</a:t>
            </a:r>
            <a:r>
              <a:rPr lang="en-US" altLang="ko-KR" sz="800" i="1" dirty="0"/>
              <a:t>/</a:t>
            </a:r>
            <a:r>
              <a:rPr lang="en-US" altLang="ko-KR" sz="800" i="1" dirty="0" err="1"/>
              <a:t>css</a:t>
            </a:r>
            <a:r>
              <a:rPr lang="en-US" altLang="ko-KR" sz="800" i="1" dirty="0"/>
              <a:t>/bootstrap.min.css"&gt;</a:t>
            </a:r>
          </a:p>
          <a:p>
            <a:r>
              <a:rPr lang="en-US" altLang="ko-KR" sz="800" dirty="0"/>
              <a:t>&lt;script 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"https://code.jquery.com/jquery-latest.js"&gt;&lt;/script&gt;</a:t>
            </a:r>
          </a:p>
          <a:p>
            <a:r>
              <a:rPr lang="en-US" altLang="ko-KR" sz="800" dirty="0"/>
              <a:t>&lt;script 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"https://cdn.jsdelivr.net/</a:t>
            </a:r>
            <a:r>
              <a:rPr lang="en-US" altLang="ko-KR" sz="800" i="1" dirty="0" err="1"/>
              <a:t>npm</a:t>
            </a:r>
            <a:r>
              <a:rPr lang="en-US" altLang="ko-KR" sz="800" i="1" dirty="0"/>
              <a:t>/bootstrap@4.6.2/</a:t>
            </a:r>
            <a:r>
              <a:rPr lang="en-US" altLang="ko-KR" sz="800" i="1" dirty="0" err="1"/>
              <a:t>dist</a:t>
            </a:r>
            <a:r>
              <a:rPr lang="en-US" altLang="ko-KR" sz="800" i="1" dirty="0"/>
              <a:t>/</a:t>
            </a:r>
            <a:r>
              <a:rPr lang="en-US" altLang="ko-KR" sz="800" i="1" dirty="0" err="1"/>
              <a:t>js</a:t>
            </a:r>
            <a:r>
              <a:rPr lang="en-US" altLang="ko-KR" sz="800" i="1" dirty="0"/>
              <a:t>/bootstrap.bundle.min.js"&gt;&lt;/script&gt;</a:t>
            </a:r>
          </a:p>
          <a:p>
            <a:r>
              <a:rPr lang="en-US" altLang="ko-KR" sz="800" dirty="0"/>
              <a:t>&lt;link </a:t>
            </a:r>
            <a:r>
              <a:rPr lang="en-US" altLang="ko-KR" sz="800" dirty="0" err="1"/>
              <a:t>rel</a:t>
            </a:r>
            <a:r>
              <a:rPr lang="en-US" altLang="ko-KR" sz="800" dirty="0"/>
              <a:t>=</a:t>
            </a:r>
            <a:r>
              <a:rPr lang="en-US" altLang="ko-KR" sz="800" i="1" dirty="0"/>
              <a:t>"stylesheet" </a:t>
            </a:r>
            <a:r>
              <a:rPr lang="en-US" altLang="ko-KR" sz="800" i="1" dirty="0" err="1"/>
              <a:t>href</a:t>
            </a:r>
            <a:r>
              <a:rPr lang="en-US" altLang="ko-KR" sz="800" i="1" dirty="0"/>
              <a:t>="../common.css"&gt;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/>
              <a:t>style&gt;</a:t>
            </a:r>
          </a:p>
          <a:p>
            <a:r>
              <a:rPr lang="en-US" altLang="ko-KR" sz="800" i="1" dirty="0"/>
              <a:t>.title { padding-top:36px; padding-bottom:20px; }</a:t>
            </a:r>
          </a:p>
          <a:p>
            <a:r>
              <a:rPr lang="en-US" altLang="ko-KR" sz="800" dirty="0"/>
              <a:t>&lt;/style&gt;</a:t>
            </a:r>
          </a:p>
          <a:p>
            <a:r>
              <a:rPr lang="en-US" altLang="ko-KR" sz="800" dirty="0"/>
              <a:t>&lt;/head&gt;</a:t>
            </a:r>
          </a:p>
          <a:p>
            <a:r>
              <a:rPr lang="en-US" altLang="ko-KR" sz="800" dirty="0"/>
              <a:t>&lt;body&gt;</a:t>
            </a:r>
          </a:p>
          <a:p>
            <a:r>
              <a:rPr lang="en-US" altLang="ko-KR" sz="800" dirty="0"/>
              <a:t>&lt;%@ include file=</a:t>
            </a:r>
            <a:r>
              <a:rPr lang="en-US" altLang="ko-KR" sz="800" i="1" dirty="0"/>
              <a:t>"../</a:t>
            </a:r>
            <a:r>
              <a:rPr lang="en-US" altLang="ko-KR" sz="800" i="1" dirty="0" err="1"/>
              <a:t>header.jsp</a:t>
            </a:r>
            <a:r>
              <a:rPr lang="en-US" altLang="ko-KR" sz="800" i="1" dirty="0"/>
              <a:t>" %&gt;</a:t>
            </a:r>
          </a:p>
          <a:p>
            <a:r>
              <a:rPr lang="en-US" altLang="ko-KR" sz="800" dirty="0"/>
              <a:t>&lt;div class=</a:t>
            </a:r>
            <a:r>
              <a:rPr lang="en-US" altLang="ko-KR" sz="800" i="1" dirty="0"/>
              <a:t>"content container" id="content"&gt;</a:t>
            </a:r>
          </a:p>
          <a:p>
            <a:r>
              <a:rPr lang="en-US" altLang="ko-KR" sz="800" dirty="0"/>
              <a:t>&lt;h2 class=</a:t>
            </a:r>
            <a:r>
              <a:rPr lang="en-US" altLang="ko-KR" sz="800" i="1" dirty="0"/>
              <a:t>"title"&gt;</a:t>
            </a:r>
            <a:r>
              <a:rPr lang="ko-KR" altLang="en-US" sz="800" i="1" dirty="0"/>
              <a:t>로그인</a:t>
            </a:r>
            <a:r>
              <a:rPr lang="en-US" altLang="ko-KR" sz="800" i="1" dirty="0"/>
              <a:t>&lt;/h2&gt;</a:t>
            </a:r>
          </a:p>
          <a:p>
            <a:r>
              <a:rPr lang="en-US" altLang="ko-KR" sz="800" dirty="0"/>
              <a:t>&lt;form name=</a:t>
            </a:r>
            <a:r>
              <a:rPr lang="en-US" altLang="ko-KR" sz="800" i="1" dirty="0"/>
              <a:t>"frm1" id="frm1" action="&lt;%=</a:t>
            </a:r>
            <a:r>
              <a:rPr lang="en-US" altLang="ko-KR" sz="800" i="1" dirty="0" err="1"/>
              <a:t>request.getContextPath</a:t>
            </a:r>
            <a:r>
              <a:rPr lang="en-US" altLang="ko-KR" sz="800" i="1" dirty="0"/>
              <a:t>() %&gt;/</a:t>
            </a:r>
            <a:r>
              <a:rPr lang="en-US" altLang="ko-KR" sz="800" i="1" dirty="0" err="1"/>
              <a:t>CustomLoginCtrl</a:t>
            </a:r>
            <a:r>
              <a:rPr lang="en-US" altLang="ko-KR" sz="800" i="1" dirty="0"/>
              <a:t>" method="post"&gt;</a:t>
            </a:r>
          </a:p>
          <a:p>
            <a:r>
              <a:rPr lang="en-US" altLang="ko-KR" sz="800" dirty="0"/>
              <a:t>&lt;table class=</a:t>
            </a:r>
            <a:r>
              <a:rPr lang="en-US" altLang="ko-KR" sz="800" i="1" dirty="0"/>
              <a:t>"table"&gt;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아이디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"text" name="</a:t>
            </a:r>
            <a:r>
              <a:rPr lang="en-US" altLang="ko-KR" sz="800" i="1" dirty="0" err="1"/>
              <a:t>cusId</a:t>
            </a:r>
            <a:r>
              <a:rPr lang="en-US" altLang="ko-KR" sz="800" i="1" dirty="0"/>
              <a:t>" id="</a:t>
            </a:r>
            <a:r>
              <a:rPr lang="en-US" altLang="ko-KR" sz="800" i="1" dirty="0" err="1"/>
              <a:t>cusId</a:t>
            </a:r>
            <a:r>
              <a:rPr lang="en-US" altLang="ko-KR" sz="800" i="1" dirty="0"/>
              <a:t>" placeholder="</a:t>
            </a:r>
            <a:r>
              <a:rPr lang="ko-KR" altLang="en-US" sz="800" i="1" dirty="0"/>
              <a:t>아이디 입력</a:t>
            </a:r>
            <a:r>
              <a:rPr lang="en-US" altLang="ko-KR" sz="800" i="1" dirty="0"/>
              <a:t>" class="form-control" autofocus required /&gt;</a:t>
            </a:r>
          </a:p>
          <a:p>
            <a:r>
              <a:rPr lang="en-US" altLang="ko-KR" sz="800" dirty="0"/>
              <a:t>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비밀번호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&lt;td&gt;&lt;input type=</a:t>
            </a:r>
            <a:r>
              <a:rPr lang="en-US" altLang="ko-KR" sz="800" i="1" dirty="0"/>
              <a:t>"password" name="</a:t>
            </a:r>
            <a:r>
              <a:rPr lang="en-US" altLang="ko-KR" sz="800" i="1" dirty="0" err="1"/>
              <a:t>cusPw</a:t>
            </a:r>
            <a:r>
              <a:rPr lang="en-US" altLang="ko-KR" sz="800" i="1" dirty="0"/>
              <a:t>" id="</a:t>
            </a:r>
            <a:r>
              <a:rPr lang="en-US" altLang="ko-KR" sz="800" i="1" dirty="0" err="1"/>
              <a:t>cusPw</a:t>
            </a:r>
            <a:r>
              <a:rPr lang="en-US" altLang="ko-KR" sz="800" i="1" dirty="0"/>
              <a:t>" placeholder="</a:t>
            </a:r>
            <a:r>
              <a:rPr lang="ko-KR" altLang="en-US" sz="800" i="1" dirty="0"/>
              <a:t>비밀번호 입력</a:t>
            </a:r>
            <a:r>
              <a:rPr lang="en-US" altLang="ko-KR" sz="800" i="1" dirty="0"/>
              <a:t>" class="form-control" required /&gt;&lt;/td&gt;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&lt;/table&gt;</a:t>
            </a:r>
          </a:p>
          <a:p>
            <a:r>
              <a:rPr lang="en-US" altLang="ko-KR" sz="800" dirty="0"/>
              <a:t>&lt;div class=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-group"&gt;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"submit" name="submit-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-info" value="</a:t>
            </a:r>
            <a:r>
              <a:rPr lang="ko-KR" altLang="en-US" sz="800" i="1" dirty="0"/>
              <a:t>로그인</a:t>
            </a:r>
            <a:r>
              <a:rPr lang="en-US" altLang="ko-KR" sz="800" i="1" dirty="0"/>
              <a:t>"&gt;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"reset" name="reset-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-info" value="</a:t>
            </a:r>
            <a:r>
              <a:rPr lang="ko-KR" altLang="en-US" sz="800" i="1" dirty="0"/>
              <a:t>취소</a:t>
            </a:r>
            <a:r>
              <a:rPr lang="en-US" altLang="ko-KR" sz="800" i="1" dirty="0"/>
              <a:t>"&gt;</a:t>
            </a:r>
          </a:p>
          <a:p>
            <a:r>
              <a:rPr lang="en-US" altLang="ko-KR" sz="800" dirty="0"/>
              <a:t>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</a:t>
            </a:r>
            <a:r>
              <a:rPr lang="en-US" altLang="ko-KR" sz="800" i="1" dirty="0"/>
              <a:t>"&lt;%=</a:t>
            </a:r>
            <a:r>
              <a:rPr lang="en-US" altLang="ko-KR" sz="800" i="1" dirty="0" err="1"/>
              <a:t>request.getContextPath</a:t>
            </a:r>
            <a:r>
              <a:rPr lang="en-US" altLang="ko-KR" sz="800" i="1" dirty="0"/>
              <a:t>() %&gt;/custom/</a:t>
            </a:r>
            <a:r>
              <a:rPr lang="en-US" altLang="ko-KR" sz="800" i="1" dirty="0" err="1"/>
              <a:t>membership.jsp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-danger"&gt;</a:t>
            </a:r>
            <a:r>
              <a:rPr lang="ko-KR" altLang="en-US" sz="800" i="1" dirty="0"/>
              <a:t>회원가입</a:t>
            </a:r>
            <a:r>
              <a:rPr lang="en-US" altLang="ko-KR" sz="800" i="1" dirty="0"/>
              <a:t>&lt;/a&gt;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&lt;/form&gt;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&lt;%@ include file=</a:t>
            </a:r>
            <a:r>
              <a:rPr lang="en-US" altLang="ko-KR" sz="800" i="1" dirty="0"/>
              <a:t>"../</a:t>
            </a:r>
            <a:r>
              <a:rPr lang="en-US" altLang="ko-KR" sz="800" i="1" dirty="0" err="1"/>
              <a:t>footer.jsp</a:t>
            </a:r>
            <a:r>
              <a:rPr lang="en-US" altLang="ko-KR" sz="800" i="1" dirty="0"/>
              <a:t>" %&gt;</a:t>
            </a:r>
          </a:p>
          <a:p>
            <a:r>
              <a:rPr lang="en-US" altLang="ko-KR" sz="800" dirty="0"/>
              <a:t>&lt;/body&gt;</a:t>
            </a:r>
          </a:p>
          <a:p>
            <a:r>
              <a:rPr lang="en-US" altLang="ko-KR" sz="800" dirty="0"/>
              <a:t>&lt;/html&gt;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29123" y="144800"/>
            <a:ext cx="310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login.jsp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00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 smtClean="0"/>
              <a:t>package kr.co.myshop.ctrl;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import java.io.IOException;</a:t>
            </a:r>
          </a:p>
          <a:p>
            <a:r>
              <a:rPr lang="fr-FR" altLang="ko-KR" sz="800" dirty="0" smtClean="0"/>
              <a:t>import java.security.NoSuchAlgorithmException;</a:t>
            </a:r>
          </a:p>
          <a:p>
            <a:r>
              <a:rPr lang="fr-FR" altLang="ko-KR" sz="800" dirty="0" smtClean="0"/>
              <a:t>import java.sql.Connection;</a:t>
            </a:r>
          </a:p>
          <a:p>
            <a:r>
              <a:rPr lang="fr-FR" altLang="ko-KR" sz="800" dirty="0" smtClean="0"/>
              <a:t>import java.sql.DriverManager;</a:t>
            </a:r>
          </a:p>
          <a:p>
            <a:r>
              <a:rPr lang="fr-FR" altLang="ko-KR" sz="800" dirty="0" smtClean="0"/>
              <a:t>import java.sql.PreparedStatement;</a:t>
            </a:r>
          </a:p>
          <a:p>
            <a:r>
              <a:rPr lang="fr-FR" altLang="ko-KR" sz="800" dirty="0" smtClean="0"/>
              <a:t>import java.sql.ResultSet;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import javax.servlet.ServletException;</a:t>
            </a:r>
          </a:p>
          <a:p>
            <a:r>
              <a:rPr lang="fr-FR" altLang="ko-KR" sz="800" dirty="0" smtClean="0"/>
              <a:t>import javax.servlet.annotation.WebServlet;</a:t>
            </a:r>
          </a:p>
          <a:p>
            <a:r>
              <a:rPr lang="fr-FR" altLang="ko-KR" sz="800" dirty="0" smtClean="0"/>
              <a:t>import javax.servlet.http.HttpServlet;</a:t>
            </a:r>
          </a:p>
          <a:p>
            <a:r>
              <a:rPr lang="fr-FR" altLang="ko-KR" sz="800" dirty="0" smtClean="0"/>
              <a:t>import javax.servlet.http.HttpServletRequest;</a:t>
            </a:r>
          </a:p>
          <a:p>
            <a:r>
              <a:rPr lang="fr-FR" altLang="ko-KR" sz="800" dirty="0" smtClean="0"/>
              <a:t>import javax.servlet.http.HttpServletResponse;</a:t>
            </a:r>
          </a:p>
          <a:p>
            <a:r>
              <a:rPr lang="fr-FR" altLang="ko-KR" sz="800" dirty="0" smtClean="0"/>
              <a:t>import javax.servlet.http.HttpSession;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import com.crypto.util.SHA256;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@WebServlet("/CustomLoginCtrl")</a:t>
            </a:r>
          </a:p>
          <a:p>
            <a:r>
              <a:rPr lang="fr-FR" altLang="ko-KR" sz="800" dirty="0" smtClean="0"/>
              <a:t>public class CustomLoginCtrl extends HttpServlet {</a:t>
            </a:r>
          </a:p>
          <a:p>
            <a:r>
              <a:rPr lang="fr-FR" altLang="ko-KR" sz="800" dirty="0" smtClean="0"/>
              <a:t>	private static final long serialVersionUID = 1L;</a:t>
            </a:r>
          </a:p>
          <a:p>
            <a:r>
              <a:rPr lang="fr-FR" altLang="ko-KR" sz="800" dirty="0" smtClean="0"/>
              <a:t>	private final static String DRIVER = "com.mysql.cj.jdbc.Driver";</a:t>
            </a:r>
          </a:p>
          <a:p>
            <a:r>
              <a:rPr lang="fr-FR" altLang="ko-KR" sz="800" dirty="0" smtClean="0"/>
              <a:t>	private final static String URL = "jdbc:mysql://localhost:3306/myshop1?serverTimezone=Asia/Seoul";</a:t>
            </a:r>
          </a:p>
          <a:p>
            <a:r>
              <a:rPr lang="fr-FR" altLang="ko-KR" sz="800" dirty="0" smtClean="0"/>
              <a:t>	private final static String USER = "root";</a:t>
            </a:r>
          </a:p>
          <a:p>
            <a:r>
              <a:rPr lang="fr-FR" altLang="ko-KR" sz="800" dirty="0" smtClean="0"/>
              <a:t>	private final static String PASS = "a1234";</a:t>
            </a:r>
          </a:p>
          <a:p>
            <a:r>
              <a:rPr lang="fr-FR" altLang="ko-KR" sz="800" dirty="0" smtClean="0"/>
              <a:t>	String sql = "";</a:t>
            </a:r>
          </a:p>
          <a:p>
            <a:r>
              <a:rPr lang="fr-FR" altLang="ko-KR" sz="800" dirty="0" smtClean="0"/>
              <a:t>	protected void service(HttpServletRequest request, HttpServletResponse response) throws ServletException, IOException {</a:t>
            </a:r>
          </a:p>
          <a:p>
            <a:r>
              <a:rPr lang="fr-FR" altLang="ko-KR" sz="800" dirty="0" smtClean="0"/>
              <a:t>		request.setCharacterEncoding("UTF-8");</a:t>
            </a:r>
          </a:p>
          <a:p>
            <a:r>
              <a:rPr lang="fr-FR" altLang="ko-KR" sz="800" dirty="0" smtClean="0"/>
              <a:t>		response.setCharacterEncoding("UTF-8");</a:t>
            </a:r>
          </a:p>
          <a:p>
            <a:r>
              <a:rPr lang="fr-FR" altLang="ko-KR" sz="800" dirty="0" smtClean="0"/>
              <a:t>		response.setContentType("text/html; charset=UTF-8");</a:t>
            </a:r>
          </a:p>
          <a:p>
            <a:r>
              <a:rPr lang="fr-FR" altLang="ko-KR" sz="800" dirty="0" smtClean="0"/>
              <a:t>		String cusId = request.getParameter("cusId");</a:t>
            </a:r>
          </a:p>
          <a:p>
            <a:r>
              <a:rPr lang="fr-FR" altLang="ko-KR" sz="800" dirty="0" smtClean="0"/>
              <a:t>		String cus = request.getParameter("cusPw");</a:t>
            </a:r>
          </a:p>
          <a:p>
            <a:r>
              <a:rPr lang="fr-FR" altLang="ko-KR" sz="800" dirty="0" smtClean="0"/>
              <a:t>		String cusPw = "";</a:t>
            </a:r>
          </a:p>
          <a:p>
            <a:r>
              <a:rPr lang="fr-FR" altLang="ko-KR" sz="800" dirty="0" smtClean="0"/>
              <a:t>		try {</a:t>
            </a:r>
          </a:p>
          <a:p>
            <a:r>
              <a:rPr lang="fr-FR" altLang="ko-KR" sz="800" dirty="0" smtClean="0"/>
              <a:t>			cusPw = SHA256.encrypt(cus);</a:t>
            </a:r>
          </a:p>
          <a:p>
            <a:r>
              <a:rPr lang="fr-FR" altLang="ko-KR" sz="800" dirty="0" smtClean="0"/>
              <a:t>		} catch (NoSuchAlgorithmException e) {</a:t>
            </a:r>
          </a:p>
          <a:p>
            <a:r>
              <a:rPr lang="fr-FR" altLang="ko-KR" sz="800" dirty="0" smtClean="0"/>
              <a:t>			e.printStackTrace();</a:t>
            </a:r>
          </a:p>
          <a:p>
            <a:r>
              <a:rPr lang="fr-FR" altLang="ko-KR" sz="800" dirty="0" smtClean="0"/>
              <a:t>		}</a:t>
            </a:r>
          </a:p>
          <a:p>
            <a:endParaRPr lang="fr-FR" altLang="ko-KR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Cutom</a:t>
            </a:r>
            <a:r>
              <a:rPr lang="en-US" altLang="ko-KR" sz="3200" b="1" dirty="0" err="1" smtClean="0">
                <a:solidFill>
                  <a:srgbClr val="FF0000"/>
                </a:solidFill>
              </a:rPr>
              <a:t>LoginCtrl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- 1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00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 smtClean="0"/>
              <a:t>		try {</a:t>
            </a:r>
          </a:p>
          <a:p>
            <a:r>
              <a:rPr lang="fr-FR" altLang="ko-KR" sz="800" dirty="0" smtClean="0"/>
              <a:t>			//</a:t>
            </a:r>
            <a:r>
              <a:rPr lang="ko-KR" altLang="en-US" sz="800" dirty="0" smtClean="0"/>
              <a:t>데이터베이스 연결</a:t>
            </a:r>
          </a:p>
          <a:p>
            <a:r>
              <a:rPr lang="ko-KR" altLang="en-US" sz="800" dirty="0" smtClean="0"/>
              <a:t>			</a:t>
            </a:r>
            <a:r>
              <a:rPr lang="fr-FR" altLang="ko-KR" sz="800" dirty="0" smtClean="0"/>
              <a:t>Class.forName(DRIVER);</a:t>
            </a:r>
          </a:p>
          <a:p>
            <a:r>
              <a:rPr lang="fr-FR" altLang="ko-KR" sz="800" dirty="0" smtClean="0"/>
              <a:t>			sql = "select * from custom where cusid=? and cuspw=?";</a:t>
            </a:r>
          </a:p>
          <a:p>
            <a:r>
              <a:rPr lang="fr-FR" altLang="ko-KR" sz="800" dirty="0" smtClean="0"/>
              <a:t>			Connection con = DriverManager.getConnection(URL, USER, PASS);</a:t>
            </a:r>
          </a:p>
          <a:p>
            <a:r>
              <a:rPr lang="fr-FR" altLang="ko-KR" sz="800" dirty="0" smtClean="0"/>
              <a:t>			</a:t>
            </a:r>
          </a:p>
          <a:p>
            <a:r>
              <a:rPr lang="fr-FR" altLang="ko-KR" sz="800" dirty="0" smtClean="0"/>
              <a:t>			con.setAutoCommit(false);</a:t>
            </a:r>
          </a:p>
          <a:p>
            <a:r>
              <a:rPr lang="fr-FR" altLang="ko-KR" sz="800" dirty="0" smtClean="0"/>
              <a:t>			PreparedStatement pstmt = con.prepareStatement(sql);</a:t>
            </a:r>
          </a:p>
          <a:p>
            <a:r>
              <a:rPr lang="fr-FR" altLang="ko-KR" sz="800" dirty="0" smtClean="0"/>
              <a:t>			ResultSet rs = null;</a:t>
            </a:r>
          </a:p>
          <a:p>
            <a:r>
              <a:rPr lang="fr-FR" altLang="ko-KR" sz="800" dirty="0" smtClean="0"/>
              <a:t>			pstmt.setString(1, cusId);</a:t>
            </a:r>
          </a:p>
          <a:p>
            <a:r>
              <a:rPr lang="fr-FR" altLang="ko-KR" sz="800" dirty="0" smtClean="0"/>
              <a:t>			pstmt.setString(2, cusPw);</a:t>
            </a:r>
          </a:p>
          <a:p>
            <a:r>
              <a:rPr lang="fr-FR" altLang="ko-KR" sz="800" dirty="0" smtClean="0"/>
              <a:t>			rs = pstmt.executeQuery();</a:t>
            </a:r>
          </a:p>
          <a:p>
            <a:r>
              <a:rPr lang="fr-FR" altLang="ko-KR" sz="800" dirty="0" smtClean="0"/>
              <a:t>						</a:t>
            </a:r>
          </a:p>
          <a:p>
            <a:r>
              <a:rPr lang="fr-FR" altLang="ko-KR" sz="800" dirty="0" smtClean="0"/>
              <a:t>			HttpSession session = request.getSession();</a:t>
            </a:r>
          </a:p>
          <a:p>
            <a:r>
              <a:rPr lang="fr-FR" altLang="ko-KR" sz="800" dirty="0" smtClean="0"/>
              <a:t>			if(rs.next()){</a:t>
            </a:r>
          </a:p>
          <a:p>
            <a:r>
              <a:rPr lang="fr-FR" altLang="ko-KR" sz="800" dirty="0" smtClean="0"/>
              <a:t>				//</a:t>
            </a:r>
            <a:r>
              <a:rPr lang="ko-KR" altLang="en-US" sz="800" dirty="0" err="1" smtClean="0"/>
              <a:t>로그인이</a:t>
            </a:r>
            <a:r>
              <a:rPr lang="ko-KR" altLang="en-US" sz="800" dirty="0" smtClean="0"/>
              <a:t> 성공하면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방문횟수를 증가시키고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로그인 포인트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점을 더 증가시킴</a:t>
            </a:r>
          </a:p>
          <a:p>
            <a:r>
              <a:rPr lang="ko-KR" altLang="en-US" sz="800" dirty="0" smtClean="0"/>
              <a:t>				</a:t>
            </a:r>
            <a:r>
              <a:rPr lang="fr-FR" altLang="ko-KR" sz="800" dirty="0" smtClean="0"/>
              <a:t>sql = "update custom set visited=visited+1, point=point+5 where cusid=?";</a:t>
            </a:r>
          </a:p>
          <a:p>
            <a:r>
              <a:rPr lang="fr-FR" altLang="ko-KR" sz="800" dirty="0" smtClean="0"/>
              <a:t>				pstmt = con.prepareStatement(sql);</a:t>
            </a:r>
          </a:p>
          <a:p>
            <a:r>
              <a:rPr lang="fr-FR" altLang="ko-KR" sz="800" dirty="0" smtClean="0"/>
              <a:t>				pstmt.setString(1, cusId);</a:t>
            </a:r>
          </a:p>
          <a:p>
            <a:r>
              <a:rPr lang="fr-FR" altLang="ko-KR" sz="800" dirty="0" smtClean="0"/>
              <a:t>				pstmt.executeUpdate();</a:t>
            </a:r>
          </a:p>
          <a:p>
            <a:r>
              <a:rPr lang="fr-FR" altLang="ko-KR" sz="800" dirty="0" smtClean="0"/>
              <a:t>				con.commit();</a:t>
            </a:r>
          </a:p>
          <a:p>
            <a:r>
              <a:rPr lang="fr-FR" altLang="ko-KR" sz="800" dirty="0" smtClean="0"/>
              <a:t>				con.setAutoCommit(true);</a:t>
            </a:r>
          </a:p>
          <a:p>
            <a:r>
              <a:rPr lang="fr-FR" altLang="ko-KR" sz="800" dirty="0" smtClean="0"/>
              <a:t>				//</a:t>
            </a:r>
            <a:r>
              <a:rPr lang="ko-KR" altLang="en-US" sz="800" dirty="0" smtClean="0"/>
              <a:t>세션을 발생시키고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인덱스로 이동</a:t>
            </a:r>
          </a:p>
          <a:p>
            <a:r>
              <a:rPr lang="ko-KR" altLang="en-US" sz="800" dirty="0" smtClean="0"/>
              <a:t>				</a:t>
            </a:r>
            <a:r>
              <a:rPr lang="fr-FR" altLang="ko-KR" sz="800" dirty="0" smtClean="0"/>
              <a:t>session.setAttribute("sid", cusId);</a:t>
            </a:r>
          </a:p>
          <a:p>
            <a:r>
              <a:rPr lang="fr-FR" altLang="ko-KR" sz="800" dirty="0" smtClean="0"/>
              <a:t>				session.setAttribute("sname", rs.getString("cusname"));</a:t>
            </a:r>
          </a:p>
          <a:p>
            <a:r>
              <a:rPr lang="fr-FR" altLang="ko-KR" sz="800" dirty="0" smtClean="0"/>
              <a:t>				response.sendRedirect("index.jsp");</a:t>
            </a:r>
          </a:p>
          <a:p>
            <a:r>
              <a:rPr lang="fr-FR" altLang="ko-KR" sz="800" dirty="0" smtClean="0"/>
              <a:t>			} else {</a:t>
            </a:r>
          </a:p>
          <a:p>
            <a:r>
              <a:rPr lang="fr-FR" altLang="ko-KR" sz="800" dirty="0" smtClean="0"/>
              <a:t>				//</a:t>
            </a:r>
            <a:r>
              <a:rPr lang="ko-KR" altLang="en-US" sz="800" dirty="0" smtClean="0"/>
              <a:t>로그인 페이지로 이동</a:t>
            </a:r>
          </a:p>
          <a:p>
            <a:r>
              <a:rPr lang="ko-KR" altLang="en-US" sz="800" dirty="0" smtClean="0"/>
              <a:t>				</a:t>
            </a:r>
            <a:r>
              <a:rPr lang="fr-FR" altLang="ko-KR" sz="800" dirty="0" smtClean="0"/>
              <a:t>response.sendRedirect("./custom/login.jsp");</a:t>
            </a:r>
          </a:p>
          <a:p>
            <a:r>
              <a:rPr lang="fr-FR" altLang="ko-KR" sz="800" dirty="0" smtClean="0"/>
              <a:t>			}</a:t>
            </a:r>
          </a:p>
          <a:p>
            <a:endParaRPr lang="fr-FR" altLang="ko-KR" sz="800" dirty="0" smtClean="0"/>
          </a:p>
          <a:p>
            <a:r>
              <a:rPr lang="fr-FR" altLang="ko-KR" sz="800" dirty="0" smtClean="0"/>
              <a:t>			pstmt.close();</a:t>
            </a:r>
          </a:p>
          <a:p>
            <a:r>
              <a:rPr lang="fr-FR" altLang="ko-KR" sz="800" dirty="0" smtClean="0"/>
              <a:t>			con.close();</a:t>
            </a:r>
          </a:p>
          <a:p>
            <a:r>
              <a:rPr lang="fr-FR" altLang="ko-KR" sz="800" dirty="0" smtClean="0"/>
              <a:t>		} catch (Exception e) {</a:t>
            </a:r>
          </a:p>
          <a:p>
            <a:r>
              <a:rPr lang="fr-FR" altLang="ko-KR" sz="800" dirty="0" smtClean="0"/>
              <a:t>			e.printStackTrace();</a:t>
            </a:r>
          </a:p>
          <a:p>
            <a:r>
              <a:rPr lang="fr-FR" altLang="ko-KR" sz="800" dirty="0" smtClean="0"/>
              <a:t>		}</a:t>
            </a:r>
          </a:p>
          <a:p>
            <a:r>
              <a:rPr lang="fr-FR" altLang="ko-KR" sz="800" dirty="0" smtClean="0"/>
              <a:t>	}</a:t>
            </a:r>
          </a:p>
          <a:p>
            <a:r>
              <a:rPr lang="fr-FR" altLang="ko-KR" sz="800" dirty="0" smtClean="0"/>
              <a:t>}</a:t>
            </a:r>
            <a:endParaRPr lang="fr-FR" altLang="ko-KR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Cutom</a:t>
            </a:r>
            <a:r>
              <a:rPr lang="en-US" altLang="ko-KR" sz="3200" b="1" dirty="0" err="1" smtClean="0">
                <a:solidFill>
                  <a:srgbClr val="FF0000"/>
                </a:solidFill>
              </a:rPr>
              <a:t>LoginCt</a:t>
            </a:r>
            <a:r>
              <a:rPr lang="en-US" altLang="ko-KR" sz="3200" b="1" dirty="0" err="1" smtClean="0">
                <a:solidFill>
                  <a:srgbClr val="FF0000"/>
                </a:solidFill>
              </a:rPr>
              <a:t>rl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 - 2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7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1600" y="13906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GetBoardDetailCtrl</a:t>
            </a:r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notiNo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객체의 속성에 담기</a:t>
            </a:r>
            <a:r>
              <a:rPr lang="en-US" altLang="ko-KR" dirty="0" smtClean="0">
                <a:solidFill>
                  <a:schemeClr val="tx1"/>
                </a:solidFill>
              </a:rPr>
              <a:t>(setter)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view(</a:t>
            </a:r>
            <a:r>
              <a:rPr lang="en-US" altLang="ko-KR" dirty="0" err="1" smtClean="0">
                <a:solidFill>
                  <a:schemeClr val="tx1"/>
                </a:solidFill>
              </a:rPr>
              <a:t>boardDetail.jsp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53075" y="13906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boardDetail.jsp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포워딩된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데이터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속성 가져오기</a:t>
            </a:r>
            <a:r>
              <a:rPr lang="en-US" altLang="ko-KR" dirty="0" smtClean="0">
                <a:solidFill>
                  <a:schemeClr val="tx1"/>
                </a:solidFill>
              </a:rPr>
              <a:t>(getter)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775" y="809625"/>
            <a:ext cx="275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 And 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3075" y="809625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V</a:t>
            </a:r>
            <a:r>
              <a:rPr lang="en-US" altLang="ko-KR" dirty="0" smtClean="0"/>
              <a:t>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554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800" dirty="0"/>
              <a:t>&lt;%@ page language=</a:t>
            </a:r>
            <a:r>
              <a:rPr lang="fr-FR" altLang="ko-KR" sz="800" i="1" dirty="0"/>
              <a:t>"java" contentType="text/html; charset=UTF-8"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pageEncoding</a:t>
            </a:r>
            <a:r>
              <a:rPr lang="en-US" altLang="ko-KR" sz="800" dirty="0"/>
              <a:t>=</a:t>
            </a:r>
            <a:r>
              <a:rPr lang="en-US" altLang="ko-KR" sz="800" i="1" dirty="0"/>
              <a:t>"UTF-8"%&gt;</a:t>
            </a:r>
          </a:p>
          <a:p>
            <a:r>
              <a:rPr lang="en-US" altLang="ko-KR" sz="800" dirty="0"/>
              <a:t>&lt;%@ page import=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java.sql</a:t>
            </a:r>
            <a:r>
              <a:rPr lang="en-US" altLang="ko-KR" sz="800" i="1" dirty="0"/>
              <a:t>.*, </a:t>
            </a:r>
            <a:r>
              <a:rPr lang="en-US" altLang="ko-KR" sz="800" i="1" dirty="0" err="1"/>
              <a:t>java.util</a:t>
            </a:r>
            <a:r>
              <a:rPr lang="en-US" altLang="ko-KR" sz="800" i="1" dirty="0"/>
              <a:t>.*, </a:t>
            </a:r>
            <a:r>
              <a:rPr lang="en-US" altLang="ko-KR" sz="800" i="1" dirty="0" err="1"/>
              <a:t>kr.co.myshop.vo</a:t>
            </a:r>
            <a:r>
              <a:rPr lang="en-US" altLang="ko-KR" sz="800" i="1" dirty="0"/>
              <a:t>.*"%&gt;</a:t>
            </a:r>
          </a:p>
          <a:p>
            <a:r>
              <a:rPr lang="en-US" altLang="ko-KR" sz="800" dirty="0"/>
              <a:t>&lt;!DOCTYPE html&gt;</a:t>
            </a:r>
          </a:p>
          <a:p>
            <a:r>
              <a:rPr lang="en-US" altLang="ko-KR" sz="800" dirty="0"/>
              <a:t>&lt;html&gt;</a:t>
            </a:r>
          </a:p>
          <a:p>
            <a:r>
              <a:rPr lang="en-US" altLang="ko-KR" sz="800" dirty="0"/>
              <a:t>&lt;head&gt;</a:t>
            </a:r>
          </a:p>
          <a:p>
            <a:r>
              <a:rPr lang="en-US" altLang="ko-KR" sz="800" dirty="0"/>
              <a:t>&lt;meta charset=</a:t>
            </a:r>
            <a:r>
              <a:rPr lang="en-US" altLang="ko-KR" sz="800" i="1" dirty="0"/>
              <a:t>"UTF-8"&gt;</a:t>
            </a:r>
          </a:p>
          <a:p>
            <a:r>
              <a:rPr lang="en-US" altLang="ko-KR" sz="800" dirty="0"/>
              <a:t>&lt;meta name=</a:t>
            </a:r>
            <a:r>
              <a:rPr lang="en-US" altLang="ko-KR" sz="800" i="1" dirty="0"/>
              <a:t>"viewport" content="width=device-width, initial-scale=1.0, user-scalable=no"&gt;</a:t>
            </a:r>
          </a:p>
          <a:p>
            <a:r>
              <a:rPr lang="en-US" altLang="ko-KR" sz="800" dirty="0"/>
              <a:t>&lt;title&gt;</a:t>
            </a:r>
            <a:r>
              <a:rPr lang="ko-KR" altLang="en-US" sz="800" dirty="0"/>
              <a:t>회원가입</a:t>
            </a:r>
            <a:r>
              <a:rPr lang="en-US" altLang="ko-KR" sz="800" dirty="0"/>
              <a:t>&lt;/title&gt;</a:t>
            </a:r>
          </a:p>
          <a:p>
            <a:r>
              <a:rPr lang="en-US" altLang="ko-KR" sz="800" dirty="0"/>
              <a:t>&lt;link </a:t>
            </a:r>
            <a:r>
              <a:rPr lang="en-US" altLang="ko-KR" sz="800" dirty="0" err="1"/>
              <a:t>rel</a:t>
            </a:r>
            <a:r>
              <a:rPr lang="en-US" altLang="ko-KR" sz="800" dirty="0"/>
              <a:t>=</a:t>
            </a:r>
            <a:r>
              <a:rPr lang="en-US" altLang="ko-KR" sz="800" i="1" dirty="0"/>
              <a:t>"stylesheet" </a:t>
            </a:r>
            <a:r>
              <a:rPr lang="en-US" altLang="ko-KR" sz="800" i="1" dirty="0" err="1"/>
              <a:t>href</a:t>
            </a:r>
            <a:r>
              <a:rPr lang="en-US" altLang="ko-KR" sz="800" i="1" dirty="0"/>
              <a:t>="https://cdn.jsdelivr.net/</a:t>
            </a:r>
            <a:r>
              <a:rPr lang="en-US" altLang="ko-KR" sz="800" i="1" dirty="0" err="1"/>
              <a:t>npm</a:t>
            </a:r>
            <a:r>
              <a:rPr lang="en-US" altLang="ko-KR" sz="800" i="1" dirty="0"/>
              <a:t>/bootstrap@4.6.2/</a:t>
            </a:r>
            <a:r>
              <a:rPr lang="en-US" altLang="ko-KR" sz="800" i="1" dirty="0" err="1"/>
              <a:t>dist</a:t>
            </a:r>
            <a:r>
              <a:rPr lang="en-US" altLang="ko-KR" sz="800" i="1" dirty="0"/>
              <a:t>/</a:t>
            </a:r>
            <a:r>
              <a:rPr lang="en-US" altLang="ko-KR" sz="800" i="1" dirty="0" err="1"/>
              <a:t>css</a:t>
            </a:r>
            <a:r>
              <a:rPr lang="en-US" altLang="ko-KR" sz="800" i="1" dirty="0"/>
              <a:t>/bootstrap.min.css"&gt;</a:t>
            </a:r>
          </a:p>
          <a:p>
            <a:r>
              <a:rPr lang="en-US" altLang="ko-KR" sz="800" dirty="0"/>
              <a:t>&lt;script 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"https://code.jquery.com/jquery-latest.js"&gt;&lt;/script&gt;</a:t>
            </a:r>
          </a:p>
          <a:p>
            <a:r>
              <a:rPr lang="en-US" altLang="ko-KR" sz="800" dirty="0"/>
              <a:t>&lt;script 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"https://cdn.jsdelivr.net/</a:t>
            </a:r>
            <a:r>
              <a:rPr lang="en-US" altLang="ko-KR" sz="800" i="1" dirty="0" err="1"/>
              <a:t>npm</a:t>
            </a:r>
            <a:r>
              <a:rPr lang="en-US" altLang="ko-KR" sz="800" i="1" dirty="0"/>
              <a:t>/bootstrap@4.6.2/</a:t>
            </a:r>
            <a:r>
              <a:rPr lang="en-US" altLang="ko-KR" sz="800" i="1" dirty="0" err="1"/>
              <a:t>dist</a:t>
            </a:r>
            <a:r>
              <a:rPr lang="en-US" altLang="ko-KR" sz="800" i="1" dirty="0"/>
              <a:t>/</a:t>
            </a:r>
            <a:r>
              <a:rPr lang="en-US" altLang="ko-KR" sz="800" i="1" dirty="0" err="1"/>
              <a:t>js</a:t>
            </a:r>
            <a:r>
              <a:rPr lang="en-US" altLang="ko-KR" sz="800" i="1" dirty="0"/>
              <a:t>/bootstrap.bundle.min.js"&gt;&lt;/script&gt;</a:t>
            </a:r>
          </a:p>
          <a:p>
            <a:r>
              <a:rPr lang="en-US" altLang="ko-KR" sz="800" dirty="0"/>
              <a:t>&lt;link </a:t>
            </a:r>
            <a:r>
              <a:rPr lang="en-US" altLang="ko-KR" sz="800" dirty="0" err="1"/>
              <a:t>rel</a:t>
            </a:r>
            <a:r>
              <a:rPr lang="en-US" altLang="ko-KR" sz="800" dirty="0"/>
              <a:t>=</a:t>
            </a:r>
            <a:r>
              <a:rPr lang="en-US" altLang="ko-KR" sz="800" i="1" dirty="0"/>
              <a:t>"stylesheet" </a:t>
            </a:r>
            <a:r>
              <a:rPr lang="en-US" altLang="ko-KR" sz="800" i="1" dirty="0" err="1"/>
              <a:t>href</a:t>
            </a:r>
            <a:r>
              <a:rPr lang="en-US" altLang="ko-KR" sz="800" i="1" dirty="0"/>
              <a:t>="../common.css"&gt;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&lt;style&gt;</a:t>
            </a:r>
          </a:p>
          <a:p>
            <a:r>
              <a:rPr lang="en-US" altLang="ko-KR" sz="800" i="1" dirty="0"/>
              <a:t>.title { padding-top:36px; padding-bottom:20px; }</a:t>
            </a:r>
          </a:p>
          <a:p>
            <a:r>
              <a:rPr lang="en-US" altLang="ko-KR" sz="800" i="1" dirty="0"/>
              <a:t>#</a:t>
            </a:r>
            <a:r>
              <a:rPr lang="en-US" altLang="ko-KR" sz="800" i="1" dirty="0" err="1"/>
              <a:t>cusId</a:t>
            </a:r>
            <a:r>
              <a:rPr lang="en-US" altLang="ko-KR" sz="800" i="1" dirty="0"/>
              <a:t> { width:780px; </a:t>
            </a:r>
            <a:r>
              <a:rPr lang="en-US" altLang="ko-KR" sz="800" i="1" dirty="0" err="1"/>
              <a:t>float:left</a:t>
            </a:r>
            <a:r>
              <a:rPr lang="en-US" altLang="ko-KR" sz="800" i="1" dirty="0"/>
              <a:t>; margin-right:30px; margin-left:6px; }</a:t>
            </a:r>
          </a:p>
          <a:p>
            <a:r>
              <a:rPr lang="en-US" altLang="ko-KR" sz="800" dirty="0"/>
              <a:t>&lt;/style&gt;</a:t>
            </a:r>
          </a:p>
          <a:p>
            <a:r>
              <a:rPr lang="en-US" altLang="ko-KR" sz="800" dirty="0"/>
              <a:t>&lt;/head&gt;</a:t>
            </a:r>
          </a:p>
          <a:p>
            <a:r>
              <a:rPr lang="en-US" altLang="ko-KR" sz="800" dirty="0"/>
              <a:t>&lt;body&gt;</a:t>
            </a:r>
          </a:p>
          <a:p>
            <a:r>
              <a:rPr lang="en-US" altLang="ko-KR" sz="800" dirty="0"/>
              <a:t>&lt;%@ include file=</a:t>
            </a:r>
            <a:r>
              <a:rPr lang="en-US" altLang="ko-KR" sz="800" i="1" dirty="0"/>
              <a:t>"../</a:t>
            </a:r>
            <a:r>
              <a:rPr lang="en-US" altLang="ko-KR" sz="800" i="1" dirty="0" err="1"/>
              <a:t>header.jsp</a:t>
            </a:r>
            <a:r>
              <a:rPr lang="en-US" altLang="ko-KR" sz="800" i="1" dirty="0"/>
              <a:t>" %&gt;</a:t>
            </a:r>
          </a:p>
          <a:p>
            <a:r>
              <a:rPr lang="en-US" altLang="ko-KR" sz="800" dirty="0"/>
              <a:t>&lt;div class=</a:t>
            </a:r>
            <a:r>
              <a:rPr lang="en-US" altLang="ko-KR" sz="800" i="1" dirty="0"/>
              <a:t>"content container" id="content"&gt;</a:t>
            </a:r>
          </a:p>
          <a:p>
            <a:r>
              <a:rPr lang="en-US" altLang="ko-KR" sz="800" dirty="0"/>
              <a:t>&lt;h2 class=</a:t>
            </a:r>
            <a:r>
              <a:rPr lang="en-US" altLang="ko-KR" sz="800" i="1" dirty="0"/>
              <a:t>"title"&gt;</a:t>
            </a:r>
            <a:r>
              <a:rPr lang="ko-KR" altLang="en-US" sz="800" i="1" dirty="0"/>
              <a:t>회원가입</a:t>
            </a:r>
            <a:r>
              <a:rPr lang="en-US" altLang="ko-KR" sz="800" i="1" dirty="0"/>
              <a:t>&lt;/h2&gt;</a:t>
            </a:r>
          </a:p>
          <a:p>
            <a:r>
              <a:rPr lang="en-US" altLang="ko-KR" sz="800" dirty="0"/>
              <a:t>&lt;form name=</a:t>
            </a:r>
            <a:r>
              <a:rPr lang="en-US" altLang="ko-KR" sz="800" i="1" dirty="0"/>
              <a:t>"frm1" id="frm1" action="../</a:t>
            </a:r>
            <a:r>
              <a:rPr lang="en-US" altLang="ko-KR" sz="800" i="1" dirty="0" err="1"/>
              <a:t>InsertCustomCtrl</a:t>
            </a:r>
            <a:r>
              <a:rPr lang="en-US" altLang="ko-KR" sz="800" i="1" dirty="0"/>
              <a:t>" method="post" </a:t>
            </a:r>
            <a:r>
              <a:rPr lang="en-US" altLang="ko-KR" sz="800" i="1" dirty="0" err="1"/>
              <a:t>onsubmit</a:t>
            </a:r>
            <a:r>
              <a:rPr lang="en-US" altLang="ko-KR" sz="800" i="1" dirty="0"/>
              <a:t>="return </a:t>
            </a:r>
            <a:r>
              <a:rPr lang="en-US" altLang="ko-KR" sz="800" i="1" dirty="0" err="1"/>
              <a:t>joinCheck</a:t>
            </a:r>
            <a:r>
              <a:rPr lang="en-US" altLang="ko-KR" sz="800" i="1" dirty="0"/>
              <a:t>(this)"&gt;</a:t>
            </a:r>
          </a:p>
          <a:p>
            <a:r>
              <a:rPr lang="en-US" altLang="ko-KR" sz="800" dirty="0"/>
              <a:t>&lt;table class=</a:t>
            </a:r>
            <a:r>
              <a:rPr lang="en-US" altLang="ko-KR" sz="800" i="1" dirty="0"/>
              <a:t>"table"&gt;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아이디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</a:t>
            </a:r>
          </a:p>
          <a:p>
            <a:r>
              <a:rPr lang="en-US" altLang="ko-KR" sz="800" dirty="0"/>
              <a:t>&lt;div class=</a:t>
            </a:r>
            <a:r>
              <a:rPr lang="en-US" altLang="ko-KR" sz="800" i="1" dirty="0"/>
              <a:t>"form-row"&gt;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"text" name="</a:t>
            </a:r>
            <a:r>
              <a:rPr lang="en-US" altLang="ko-KR" sz="800" i="1" dirty="0" err="1"/>
              <a:t>cusId</a:t>
            </a:r>
            <a:r>
              <a:rPr lang="en-US" altLang="ko-KR" sz="800" i="1" dirty="0"/>
              <a:t>" id="</a:t>
            </a:r>
            <a:r>
              <a:rPr lang="en-US" altLang="ko-KR" sz="800" i="1" dirty="0" err="1"/>
              <a:t>cusId</a:t>
            </a:r>
            <a:r>
              <a:rPr lang="en-US" altLang="ko-KR" sz="800" i="1" dirty="0"/>
              <a:t>" placeholder="</a:t>
            </a:r>
            <a:r>
              <a:rPr lang="ko-KR" altLang="en-US" sz="800" i="1" dirty="0"/>
              <a:t>아이디 입력</a:t>
            </a:r>
            <a:r>
              <a:rPr lang="en-US" altLang="ko-KR" sz="800" i="1" dirty="0"/>
              <a:t>" class="form-control" autofocus required /&gt;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"button"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-primary" value="</a:t>
            </a:r>
            <a:r>
              <a:rPr lang="ko-KR" altLang="en-US" sz="800" i="1" dirty="0"/>
              <a:t>아이디 중복 확인</a:t>
            </a:r>
            <a:r>
              <a:rPr lang="en-US" altLang="ko-KR" sz="800" i="1" dirty="0"/>
              <a:t>" </a:t>
            </a:r>
            <a:r>
              <a:rPr lang="en-US" altLang="ko-KR" sz="800" i="1" dirty="0" err="1"/>
              <a:t>onclick</a:t>
            </a:r>
            <a:r>
              <a:rPr lang="en-US" altLang="ko-KR" sz="800" i="1" dirty="0"/>
              <a:t>="</a:t>
            </a:r>
            <a:r>
              <a:rPr lang="en-US" altLang="ko-KR" sz="800" i="1" dirty="0" err="1"/>
              <a:t>idCheck</a:t>
            </a:r>
            <a:r>
              <a:rPr lang="en-US" altLang="ko-KR" sz="800" i="1" dirty="0"/>
              <a:t>()"&gt;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"hidden" name="</a:t>
            </a:r>
            <a:r>
              <a:rPr lang="en-US" altLang="ko-KR" sz="800" i="1" dirty="0" err="1"/>
              <a:t>idck</a:t>
            </a:r>
            <a:r>
              <a:rPr lang="en-US" altLang="ko-KR" sz="800" i="1" dirty="0"/>
              <a:t>" id="</a:t>
            </a:r>
            <a:r>
              <a:rPr lang="en-US" altLang="ko-KR" sz="800" i="1" dirty="0" err="1"/>
              <a:t>idck</a:t>
            </a:r>
            <a:r>
              <a:rPr lang="en-US" altLang="ko-KR" sz="800" i="1" dirty="0"/>
              <a:t>" value="no"&gt;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비밀번호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&lt;td&gt;&lt;input type=</a:t>
            </a:r>
            <a:r>
              <a:rPr lang="en-US" altLang="ko-KR" sz="800" i="1" dirty="0"/>
              <a:t>"password" name="</a:t>
            </a:r>
            <a:r>
              <a:rPr lang="en-US" altLang="ko-KR" sz="800" i="1" dirty="0" err="1"/>
              <a:t>cusPw</a:t>
            </a:r>
            <a:r>
              <a:rPr lang="en-US" altLang="ko-KR" sz="800" i="1" dirty="0"/>
              <a:t>" id="</a:t>
            </a:r>
            <a:r>
              <a:rPr lang="en-US" altLang="ko-KR" sz="800" i="1" dirty="0" err="1"/>
              <a:t>cusPw</a:t>
            </a:r>
            <a:r>
              <a:rPr lang="en-US" altLang="ko-KR" sz="800" i="1" dirty="0"/>
              <a:t>" placeholder="</a:t>
            </a:r>
            <a:r>
              <a:rPr lang="ko-KR" altLang="en-US" sz="800" i="1" dirty="0"/>
              <a:t>비밀번호 입력</a:t>
            </a:r>
            <a:r>
              <a:rPr lang="en-US" altLang="ko-KR" sz="800" i="1" dirty="0"/>
              <a:t>" class="form-control" required /&gt;&lt;/td&gt;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비밀번호 확인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&lt;td&gt;&lt;input type=</a:t>
            </a:r>
            <a:r>
              <a:rPr lang="en-US" altLang="ko-KR" sz="800" i="1" dirty="0"/>
              <a:t>"password" name="cusPw2" id="cusPw2" placeholder="</a:t>
            </a:r>
            <a:r>
              <a:rPr lang="ko-KR" altLang="en-US" sz="800" i="1" dirty="0"/>
              <a:t>비밀번호 입력</a:t>
            </a:r>
            <a:r>
              <a:rPr lang="en-US" altLang="ko-KR" sz="800" i="1" dirty="0"/>
              <a:t>" class="form-control" required /&gt;&lt;/td&gt;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 smtClean="0"/>
              <a:t>&gt;</a:t>
            </a:r>
            <a:endParaRPr lang="en-US" altLang="ko-KR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insertCustom.jsp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 - 1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94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 err="1"/>
              <a:t>고객이름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&lt;td&gt;&lt;input type=</a:t>
            </a:r>
            <a:r>
              <a:rPr lang="en-US" altLang="ko-KR" sz="800" i="1" dirty="0"/>
              <a:t>"text" name="</a:t>
            </a:r>
            <a:r>
              <a:rPr lang="en-US" altLang="ko-KR" sz="800" i="1" dirty="0" err="1"/>
              <a:t>cusName</a:t>
            </a:r>
            <a:r>
              <a:rPr lang="en-US" altLang="ko-KR" sz="800" i="1" dirty="0"/>
              <a:t>" id="</a:t>
            </a:r>
            <a:r>
              <a:rPr lang="en-US" altLang="ko-KR" sz="800" i="1" dirty="0" err="1"/>
              <a:t>cusName</a:t>
            </a:r>
            <a:r>
              <a:rPr lang="en-US" altLang="ko-KR" sz="800" i="1" dirty="0"/>
              <a:t>" placeholder="</a:t>
            </a:r>
            <a:r>
              <a:rPr lang="ko-KR" altLang="en-US" sz="800" i="1" dirty="0"/>
              <a:t>이름 입력</a:t>
            </a:r>
            <a:r>
              <a:rPr lang="en-US" altLang="ko-KR" sz="800" i="1" dirty="0"/>
              <a:t>" class="form-control" required /&gt;&lt;/td&gt;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주소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&lt;td&gt;&lt;input type=</a:t>
            </a:r>
            <a:r>
              <a:rPr lang="en-US" altLang="ko-KR" sz="800" i="1" dirty="0"/>
              <a:t>"text" name="address1" id="address1" placeholder="</a:t>
            </a:r>
            <a:r>
              <a:rPr lang="ko-KR" altLang="en-US" sz="800" i="1" dirty="0"/>
              <a:t>기본 주소 입력</a:t>
            </a:r>
            <a:r>
              <a:rPr lang="en-US" altLang="ko-KR" sz="800" i="1" dirty="0"/>
              <a:t>" class="form-control" required /&gt;&lt;</a:t>
            </a:r>
            <a:r>
              <a:rPr lang="en-US" altLang="ko-KR" sz="800" i="1" dirty="0" err="1"/>
              <a:t>br</a:t>
            </a:r>
            <a:r>
              <a:rPr lang="en-US" altLang="ko-KR" sz="800" i="1" dirty="0"/>
              <a:t>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"text" name="address2" id="address2" placeholder="</a:t>
            </a:r>
            <a:r>
              <a:rPr lang="ko-KR" altLang="en-US" sz="800" i="1" dirty="0"/>
              <a:t>상세 주소 입력</a:t>
            </a:r>
            <a:r>
              <a:rPr lang="en-US" altLang="ko-KR" sz="800" i="1" dirty="0"/>
              <a:t>" class="form-control" required /&gt;&lt;</a:t>
            </a:r>
            <a:r>
              <a:rPr lang="en-US" altLang="ko-KR" sz="800" i="1" dirty="0" err="1"/>
              <a:t>br</a:t>
            </a:r>
            <a:r>
              <a:rPr lang="en-US" altLang="ko-KR" sz="800" i="1" dirty="0"/>
              <a:t>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"text" name="postcode" id="postcode" style="width:160px;float:left;margin-right:20px;" placeholder="</a:t>
            </a:r>
            <a:r>
              <a:rPr lang="ko-KR" altLang="en-US" sz="800" i="1" dirty="0"/>
              <a:t>우편번호</a:t>
            </a:r>
            <a:r>
              <a:rPr lang="en-US" altLang="ko-KR" sz="800" i="1" dirty="0"/>
              <a:t>" class="form-control"&gt;</a:t>
            </a:r>
          </a:p>
          <a:p>
            <a:r>
              <a:rPr lang="en-US" altLang="ko-KR" sz="800" dirty="0"/>
              <a:t>&lt;button id=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post_btn</a:t>
            </a:r>
            <a:r>
              <a:rPr lang="en-US" altLang="ko-KR" sz="800" i="1" dirty="0"/>
              <a:t>" </a:t>
            </a:r>
            <a:r>
              <a:rPr lang="en-US" altLang="ko-KR" sz="800" i="1" dirty="0" err="1"/>
              <a:t>onclick</a:t>
            </a:r>
            <a:r>
              <a:rPr lang="en-US" altLang="ko-KR" sz="800" i="1" dirty="0"/>
              <a:t>="</a:t>
            </a:r>
            <a:r>
              <a:rPr lang="en-US" altLang="ko-KR" sz="800" i="1" dirty="0" err="1"/>
              <a:t>findAddr</a:t>
            </a:r>
            <a:r>
              <a:rPr lang="en-US" altLang="ko-KR" sz="800" i="1" dirty="0"/>
              <a:t>()"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-primary"&gt;</a:t>
            </a:r>
            <a:r>
              <a:rPr lang="ko-KR" altLang="en-US" sz="800" i="1" dirty="0"/>
              <a:t>우편번호 검색</a:t>
            </a:r>
            <a:r>
              <a:rPr lang="en-US" altLang="ko-KR" sz="800" i="1" dirty="0"/>
              <a:t>&lt;/button&gt;</a:t>
            </a:r>
          </a:p>
          <a:p>
            <a:r>
              <a:rPr lang="en-US" altLang="ko-KR" sz="800" dirty="0"/>
              <a:t>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  <a:r>
              <a:rPr lang="ko-KR" altLang="en-US" sz="800" dirty="0"/>
              <a:t>전화번호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th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&lt;td&gt;&lt;input type=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tel</a:t>
            </a:r>
            <a:r>
              <a:rPr lang="en-US" altLang="ko-KR" sz="800" i="1" dirty="0"/>
              <a:t>" name="</a:t>
            </a:r>
            <a:r>
              <a:rPr lang="en-US" altLang="ko-KR" sz="800" i="1" dirty="0" err="1"/>
              <a:t>tel</a:t>
            </a:r>
            <a:r>
              <a:rPr lang="en-US" altLang="ko-KR" sz="800" i="1" dirty="0"/>
              <a:t>" id="</a:t>
            </a:r>
            <a:r>
              <a:rPr lang="en-US" altLang="ko-KR" sz="800" i="1" dirty="0" err="1"/>
              <a:t>tel</a:t>
            </a:r>
            <a:r>
              <a:rPr lang="en-US" altLang="ko-KR" sz="800" i="1" dirty="0"/>
              <a:t>" placeholder="</a:t>
            </a:r>
            <a:r>
              <a:rPr lang="ko-KR" altLang="en-US" sz="800" i="1" dirty="0"/>
              <a:t>전화번호 입력 </a:t>
            </a:r>
            <a:r>
              <a:rPr lang="en-US" altLang="ko-KR" sz="800" i="1" dirty="0"/>
              <a:t>000-0000-0000" class="form-control" required&gt;&lt;/td&gt;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&lt;/table&gt;</a:t>
            </a:r>
          </a:p>
          <a:p>
            <a:r>
              <a:rPr lang="en-US" altLang="ko-KR" sz="800" dirty="0"/>
              <a:t>&lt;div class=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-group"&gt;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"submit" name="submit-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-info" value="</a:t>
            </a:r>
            <a:r>
              <a:rPr lang="ko-KR" altLang="en-US" sz="800" i="1" dirty="0"/>
              <a:t>회원가입</a:t>
            </a:r>
            <a:r>
              <a:rPr lang="en-US" altLang="ko-KR" sz="800" i="1" dirty="0"/>
              <a:t>"&gt;</a:t>
            </a:r>
          </a:p>
          <a:p>
            <a:r>
              <a:rPr lang="en-US" altLang="ko-KR" sz="800" dirty="0"/>
              <a:t>&lt;input type=</a:t>
            </a:r>
            <a:r>
              <a:rPr lang="en-US" altLang="ko-KR" sz="800" i="1" dirty="0"/>
              <a:t>"reset" name="reset-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-info" value="</a:t>
            </a:r>
            <a:r>
              <a:rPr lang="ko-KR" altLang="en-US" sz="800" i="1" dirty="0"/>
              <a:t>취소</a:t>
            </a:r>
            <a:r>
              <a:rPr lang="en-US" altLang="ko-KR" sz="800" i="1" dirty="0"/>
              <a:t>"&gt;</a:t>
            </a:r>
          </a:p>
          <a:p>
            <a:r>
              <a:rPr lang="en-US" altLang="ko-KR" sz="800" dirty="0"/>
              <a:t>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</a:t>
            </a:r>
            <a:r>
              <a:rPr lang="en-US" altLang="ko-KR" sz="800" i="1" dirty="0"/>
              <a:t>"&lt;%=</a:t>
            </a:r>
            <a:r>
              <a:rPr lang="en-US" altLang="ko-KR" sz="800" i="1" dirty="0" err="1"/>
              <a:t>request.getContextPath</a:t>
            </a:r>
            <a:r>
              <a:rPr lang="en-US" altLang="ko-KR" sz="800" i="1" dirty="0"/>
              <a:t>() %&gt;/custom/</a:t>
            </a:r>
            <a:r>
              <a:rPr lang="en-US" altLang="ko-KR" sz="800" i="1" dirty="0" err="1"/>
              <a:t>login.jsp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 </a:t>
            </a:r>
            <a:r>
              <a:rPr lang="en-US" altLang="ko-KR" sz="800" i="1" dirty="0" err="1"/>
              <a:t>btn</a:t>
            </a:r>
            <a:r>
              <a:rPr lang="en-US" altLang="ko-KR" sz="800" i="1" dirty="0"/>
              <a:t>-danger"&gt;</a:t>
            </a:r>
            <a:r>
              <a:rPr lang="ko-KR" altLang="en-US" sz="800" i="1" dirty="0"/>
              <a:t>로그인</a:t>
            </a:r>
            <a:r>
              <a:rPr lang="en-US" altLang="ko-KR" sz="800" i="1" dirty="0"/>
              <a:t>&lt;/a&gt;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&lt;/form&gt;</a:t>
            </a:r>
          </a:p>
          <a:p>
            <a:r>
              <a:rPr lang="en-US" altLang="ko-KR" sz="800" dirty="0"/>
              <a:t>&lt;script&gt;</a:t>
            </a:r>
          </a:p>
          <a:p>
            <a:r>
              <a:rPr lang="en-US" altLang="ko-KR" sz="800" b="1" dirty="0"/>
              <a:t>function </a:t>
            </a:r>
            <a:r>
              <a:rPr lang="en-US" altLang="ko-KR" sz="800" b="1" dirty="0" err="1"/>
              <a:t>idCheck</a:t>
            </a:r>
            <a:r>
              <a:rPr lang="en-US" altLang="ko-KR" sz="800" b="1" dirty="0"/>
              <a:t>(){</a:t>
            </a:r>
          </a:p>
          <a:p>
            <a:r>
              <a:rPr lang="en-US" altLang="ko-KR" sz="800" b="1" dirty="0" err="1"/>
              <a:t>var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cusId</a:t>
            </a:r>
            <a:r>
              <a:rPr lang="en-US" altLang="ko-KR" sz="800" b="1" dirty="0"/>
              <a:t> = document.frm1.cusId.value;</a:t>
            </a:r>
          </a:p>
          <a:p>
            <a:r>
              <a:rPr lang="en-US" altLang="ko-KR" sz="800" b="1" dirty="0" err="1"/>
              <a:t>var</a:t>
            </a:r>
            <a:r>
              <a:rPr lang="en-US" altLang="ko-KR" sz="800" b="1" dirty="0"/>
              <a:t> win = </a:t>
            </a:r>
            <a:r>
              <a:rPr lang="en-US" altLang="ko-KR" sz="800" b="1" dirty="0" err="1"/>
              <a:t>window.open</a:t>
            </a:r>
            <a:r>
              <a:rPr lang="en-US" altLang="ko-KR" sz="800" b="1" dirty="0"/>
              <a:t>("</a:t>
            </a:r>
            <a:r>
              <a:rPr lang="en-US" altLang="ko-KR" sz="800" b="1" dirty="0" err="1"/>
              <a:t>idCheck.jsp?cusId</a:t>
            </a:r>
            <a:r>
              <a:rPr lang="en-US" altLang="ko-KR" sz="800" b="1" dirty="0"/>
              <a:t>="+</a:t>
            </a:r>
            <a:r>
              <a:rPr lang="en-US" altLang="ko-KR" sz="800" b="1" dirty="0" err="1"/>
              <a:t>cusId</a:t>
            </a:r>
            <a:r>
              <a:rPr lang="en-US" altLang="ko-KR" sz="800" b="1" dirty="0"/>
              <a:t>,"id </a:t>
            </a:r>
            <a:r>
              <a:rPr lang="ko-KR" altLang="en-US" sz="800" b="1" dirty="0"/>
              <a:t>중복 체크</a:t>
            </a:r>
            <a:r>
              <a:rPr lang="en-US" altLang="ko-KR" sz="800" b="1" dirty="0"/>
              <a:t>", "width=400, height=300");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b="1" dirty="0"/>
              <a:t>function </a:t>
            </a:r>
            <a:r>
              <a:rPr lang="en-US" altLang="ko-KR" sz="800" b="1" dirty="0" err="1"/>
              <a:t>joinCheck</a:t>
            </a:r>
            <a:r>
              <a:rPr lang="en-US" altLang="ko-KR" sz="800" b="1" dirty="0"/>
              <a:t>(f){</a:t>
            </a:r>
          </a:p>
          <a:p>
            <a:r>
              <a:rPr lang="en-US" altLang="ko-KR" sz="800" b="1" dirty="0"/>
              <a:t>if(</a:t>
            </a:r>
            <a:r>
              <a:rPr lang="en-US" altLang="ko-KR" sz="800" b="1" dirty="0" err="1"/>
              <a:t>f.cusPw.value</a:t>
            </a:r>
            <a:r>
              <a:rPr lang="en-US" altLang="ko-KR" sz="800" b="1" dirty="0"/>
              <a:t>!=f.cusPw2.value){</a:t>
            </a:r>
          </a:p>
          <a:p>
            <a:r>
              <a:rPr lang="en-US" altLang="ko-KR" sz="800" dirty="0"/>
              <a:t>alert("</a:t>
            </a:r>
            <a:r>
              <a:rPr lang="ko-KR" altLang="en-US" sz="800" dirty="0"/>
              <a:t>비밀번호와 비밀번호 확인이 서로 다릅니다</a:t>
            </a:r>
            <a:r>
              <a:rPr lang="en-US" altLang="ko-KR" sz="800" dirty="0"/>
              <a:t>.");</a:t>
            </a:r>
          </a:p>
          <a:p>
            <a:r>
              <a:rPr lang="en-US" altLang="ko-KR" sz="800" dirty="0" err="1"/>
              <a:t>f.cusPw.focus</a:t>
            </a:r>
            <a:r>
              <a:rPr lang="en-US" altLang="ko-KR" sz="800" dirty="0"/>
              <a:t>();</a:t>
            </a:r>
          </a:p>
          <a:p>
            <a:r>
              <a:rPr lang="en-US" altLang="ko-KR" sz="800" b="1" dirty="0"/>
              <a:t>return false;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b="1" dirty="0"/>
              <a:t>if(</a:t>
            </a:r>
            <a:r>
              <a:rPr lang="en-US" altLang="ko-KR" sz="800" b="1" dirty="0" err="1"/>
              <a:t>f.idck.value</a:t>
            </a:r>
            <a:r>
              <a:rPr lang="en-US" altLang="ko-KR" sz="800" b="1" dirty="0"/>
              <a:t>!="yes"){</a:t>
            </a:r>
          </a:p>
          <a:p>
            <a:r>
              <a:rPr lang="en-US" altLang="ko-KR" sz="800" dirty="0"/>
              <a:t>alert("</a:t>
            </a:r>
            <a:r>
              <a:rPr lang="ko-KR" altLang="en-US" sz="800" dirty="0"/>
              <a:t>아이디 중복 체크를 하지 않으셨습니다</a:t>
            </a:r>
            <a:r>
              <a:rPr lang="en-US" altLang="ko-KR" sz="800" dirty="0"/>
              <a:t>.");</a:t>
            </a:r>
          </a:p>
          <a:p>
            <a:r>
              <a:rPr lang="en-US" altLang="ko-KR" sz="800" b="1" dirty="0"/>
              <a:t>return false;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&lt;/script</a:t>
            </a:r>
            <a:r>
              <a:rPr lang="en-US" altLang="ko-KR" sz="800" dirty="0" smtClean="0"/>
              <a:t>&gt;&gt;</a:t>
            </a:r>
            <a:endParaRPr lang="fr-FR" altLang="ko-KR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insertCustom.jsp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 - 2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14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&lt;script&gt;</a:t>
            </a:r>
          </a:p>
          <a:p>
            <a:r>
              <a:rPr lang="en-US" altLang="ko-KR" sz="800" b="1" dirty="0"/>
              <a:t>function </a:t>
            </a:r>
            <a:r>
              <a:rPr lang="en-US" altLang="ko-KR" sz="800" b="1" dirty="0" err="1"/>
              <a:t>findAddr</a:t>
            </a:r>
            <a:r>
              <a:rPr lang="en-US" altLang="ko-KR" sz="800" b="1" dirty="0"/>
              <a:t>() {</a:t>
            </a:r>
          </a:p>
          <a:p>
            <a:r>
              <a:rPr lang="en-US" altLang="ko-KR" sz="800" b="1" dirty="0"/>
              <a:t>new </a:t>
            </a:r>
            <a:r>
              <a:rPr lang="en-US" altLang="ko-KR" sz="800" b="1" dirty="0" err="1"/>
              <a:t>daum.Postcode</a:t>
            </a:r>
            <a:r>
              <a:rPr lang="en-US" altLang="ko-KR" sz="800" b="1" dirty="0"/>
              <a:t>({</a:t>
            </a:r>
          </a:p>
          <a:p>
            <a:r>
              <a:rPr lang="en-US" altLang="ko-KR" sz="800" dirty="0" err="1"/>
              <a:t>oncomplete</a:t>
            </a:r>
            <a:r>
              <a:rPr lang="en-US" altLang="ko-KR" sz="800" dirty="0"/>
              <a:t>: </a:t>
            </a:r>
            <a:r>
              <a:rPr lang="en-US" altLang="ko-KR" sz="800" b="1" dirty="0"/>
              <a:t>function(data) {</a:t>
            </a:r>
          </a:p>
          <a:p>
            <a:r>
              <a:rPr lang="en-US" altLang="ko-KR" sz="800" dirty="0"/>
              <a:t>console.log(data);</a:t>
            </a:r>
          </a:p>
          <a:p>
            <a:r>
              <a:rPr lang="en-US" altLang="ko-KR" sz="800" b="1" dirty="0" err="1"/>
              <a:t>var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roadAddr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data.roadAddress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 err="1"/>
              <a:t>var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jibunAddr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data.jibunAddress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 err="1"/>
              <a:t>document.getElementById</a:t>
            </a:r>
            <a:r>
              <a:rPr lang="en-US" altLang="ko-KR" sz="800" dirty="0"/>
              <a:t>("postcode").value = </a:t>
            </a:r>
            <a:r>
              <a:rPr lang="en-US" altLang="ko-KR" sz="800" dirty="0" err="1"/>
              <a:t>data.zonecode</a:t>
            </a:r>
            <a:r>
              <a:rPr lang="en-US" altLang="ko-KR" sz="800" dirty="0"/>
              <a:t>;</a:t>
            </a:r>
          </a:p>
          <a:p>
            <a:r>
              <a:rPr lang="en-US" altLang="ko-KR" sz="800" b="1" dirty="0"/>
              <a:t>if(</a:t>
            </a:r>
            <a:r>
              <a:rPr lang="en-US" altLang="ko-KR" sz="800" b="1" dirty="0" err="1"/>
              <a:t>roadAddr</a:t>
            </a:r>
            <a:r>
              <a:rPr lang="en-US" altLang="ko-KR" sz="800" b="1" dirty="0"/>
              <a:t> !== '') {</a:t>
            </a:r>
          </a:p>
          <a:p>
            <a:r>
              <a:rPr lang="en-US" altLang="ko-KR" sz="800" dirty="0" err="1"/>
              <a:t>document.getElementById</a:t>
            </a:r>
            <a:r>
              <a:rPr lang="en-US" altLang="ko-KR" sz="800" dirty="0"/>
              <a:t>("address1").value = </a:t>
            </a:r>
            <a:r>
              <a:rPr lang="en-US" altLang="ko-KR" sz="800" dirty="0" err="1"/>
              <a:t>roadAddr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} </a:t>
            </a:r>
            <a:r>
              <a:rPr lang="en-US" altLang="ko-KR" sz="800" b="1" dirty="0"/>
              <a:t>else if(</a:t>
            </a:r>
            <a:r>
              <a:rPr lang="en-US" altLang="ko-KR" sz="800" b="1" dirty="0" err="1"/>
              <a:t>jibunAddr</a:t>
            </a:r>
            <a:r>
              <a:rPr lang="en-US" altLang="ko-KR" sz="800" b="1" dirty="0"/>
              <a:t> !== ''){</a:t>
            </a:r>
          </a:p>
          <a:p>
            <a:r>
              <a:rPr lang="en-US" altLang="ko-KR" sz="800" dirty="0" err="1"/>
              <a:t>document.getElementById</a:t>
            </a:r>
            <a:r>
              <a:rPr lang="en-US" altLang="ko-KR" sz="800" dirty="0"/>
              <a:t>("address1").value = </a:t>
            </a:r>
            <a:r>
              <a:rPr lang="en-US" altLang="ko-KR" sz="800" dirty="0" err="1"/>
              <a:t>jibunAddr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 err="1"/>
              <a:t>document.getElementById</a:t>
            </a:r>
            <a:r>
              <a:rPr lang="en-US" altLang="ko-KR" sz="800" dirty="0"/>
              <a:t>("address2").focus();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}).open();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&lt;/script&gt;</a:t>
            </a:r>
          </a:p>
          <a:p>
            <a:r>
              <a:rPr lang="en-US" altLang="ko-KR" sz="800" dirty="0"/>
              <a:t>&lt;script 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"https://t1.daumcdn.net/</a:t>
            </a:r>
            <a:r>
              <a:rPr lang="en-US" altLang="ko-KR" sz="800" i="1" dirty="0" err="1"/>
              <a:t>mapjsapi</a:t>
            </a:r>
            <a:r>
              <a:rPr lang="en-US" altLang="ko-KR" sz="800" i="1" dirty="0"/>
              <a:t>/bundle/postcode/prod/postcode.v2.js"&gt;&lt;/script&gt;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&lt;%@ include file=</a:t>
            </a:r>
            <a:r>
              <a:rPr lang="en-US" altLang="ko-KR" sz="800" i="1" dirty="0"/>
              <a:t>"../</a:t>
            </a:r>
            <a:r>
              <a:rPr lang="en-US" altLang="ko-KR" sz="800" i="1" dirty="0" err="1"/>
              <a:t>footer.jsp</a:t>
            </a:r>
            <a:r>
              <a:rPr lang="en-US" altLang="ko-KR" sz="800" i="1" dirty="0"/>
              <a:t>" %&gt;</a:t>
            </a:r>
          </a:p>
          <a:p>
            <a:r>
              <a:rPr lang="en-US" altLang="ko-KR" sz="800" dirty="0"/>
              <a:t>&lt;/body&gt;</a:t>
            </a:r>
          </a:p>
          <a:p>
            <a:r>
              <a:rPr lang="en-US" altLang="ko-KR" sz="800" dirty="0"/>
              <a:t>&lt;/html&gt;</a:t>
            </a:r>
            <a:endParaRPr lang="fr-FR" altLang="ko-KR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insertCustom.jsp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 - 3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06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>
              <a:latin typeface="+mj-lt"/>
            </a:endParaRPr>
          </a:p>
          <a:p>
            <a:r>
              <a:rPr lang="fr-FR" altLang="ko-KR" sz="800" dirty="0">
                <a:latin typeface="+mj-lt"/>
              </a:rPr>
              <a:t>&lt;%@ page language=</a:t>
            </a:r>
            <a:r>
              <a:rPr lang="fr-FR" altLang="ko-KR" sz="800" i="1" dirty="0">
                <a:latin typeface="+mj-lt"/>
              </a:rPr>
              <a:t>"java" contentType="text/html; charset=UTF-8"</a:t>
            </a:r>
          </a:p>
          <a:p>
            <a:r>
              <a:rPr lang="en-US" altLang="ko-KR" sz="800" dirty="0">
                <a:latin typeface="+mj-lt"/>
              </a:rPr>
              <a:t>    </a:t>
            </a:r>
            <a:r>
              <a:rPr lang="en-US" altLang="ko-KR" sz="800" dirty="0" err="1">
                <a:latin typeface="+mj-lt"/>
              </a:rPr>
              <a:t>pageEncoding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"UTF-8"%&gt;</a:t>
            </a:r>
          </a:p>
          <a:p>
            <a:r>
              <a:rPr lang="en-US" altLang="ko-KR" sz="800" dirty="0">
                <a:latin typeface="+mj-lt"/>
              </a:rPr>
              <a:t>&lt;%</a:t>
            </a:r>
          </a:p>
          <a:p>
            <a:r>
              <a:rPr lang="en-US" altLang="ko-KR" sz="800" dirty="0">
                <a:latin typeface="+mj-lt"/>
              </a:rPr>
              <a:t>String </a:t>
            </a:r>
            <a:r>
              <a:rPr lang="en-US" altLang="ko-KR" sz="800" dirty="0" err="1">
                <a:latin typeface="+mj-lt"/>
              </a:rPr>
              <a:t>cusId</a:t>
            </a:r>
            <a:r>
              <a:rPr lang="en-US" altLang="ko-KR" sz="800" dirty="0">
                <a:latin typeface="+mj-lt"/>
              </a:rPr>
              <a:t> = </a:t>
            </a:r>
            <a:r>
              <a:rPr lang="en-US" altLang="ko-KR" sz="800" dirty="0" err="1">
                <a:latin typeface="+mj-lt"/>
              </a:rPr>
              <a:t>request.getParameter</a:t>
            </a:r>
            <a:r>
              <a:rPr lang="en-US" altLang="ko-KR" sz="800" dirty="0">
                <a:latin typeface="+mj-lt"/>
              </a:rPr>
              <a:t>("</a:t>
            </a:r>
            <a:r>
              <a:rPr lang="en-US" altLang="ko-KR" sz="800" dirty="0" err="1">
                <a:latin typeface="+mj-lt"/>
              </a:rPr>
              <a:t>cusId</a:t>
            </a:r>
            <a:r>
              <a:rPr lang="en-US" altLang="ko-KR" sz="800" dirty="0">
                <a:latin typeface="+mj-lt"/>
              </a:rPr>
              <a:t>");</a:t>
            </a:r>
          </a:p>
          <a:p>
            <a:r>
              <a:rPr lang="en-US" altLang="ko-KR" sz="800" b="1" dirty="0">
                <a:latin typeface="+mj-lt"/>
              </a:rPr>
              <a:t>if(</a:t>
            </a:r>
            <a:r>
              <a:rPr lang="en-US" altLang="ko-KR" sz="800" b="1" dirty="0" err="1">
                <a:latin typeface="+mj-lt"/>
              </a:rPr>
              <a:t>cusId</a:t>
            </a:r>
            <a:r>
              <a:rPr lang="en-US" altLang="ko-KR" sz="800" b="1" dirty="0">
                <a:latin typeface="+mj-lt"/>
              </a:rPr>
              <a:t>==null || </a:t>
            </a:r>
            <a:r>
              <a:rPr lang="en-US" altLang="ko-KR" sz="800" b="1" dirty="0" err="1">
                <a:latin typeface="+mj-lt"/>
              </a:rPr>
              <a:t>cusId</a:t>
            </a:r>
            <a:r>
              <a:rPr lang="en-US" altLang="ko-KR" sz="800" b="1" dirty="0">
                <a:latin typeface="+mj-lt"/>
              </a:rPr>
              <a:t>=="") </a:t>
            </a:r>
            <a:r>
              <a:rPr lang="en-US" altLang="ko-KR" sz="800" b="1" dirty="0" err="1">
                <a:latin typeface="+mj-lt"/>
              </a:rPr>
              <a:t>cusId</a:t>
            </a:r>
            <a:r>
              <a:rPr lang="en-US" altLang="ko-KR" sz="800" b="1" dirty="0">
                <a:latin typeface="+mj-lt"/>
              </a:rPr>
              <a:t>="";</a:t>
            </a:r>
          </a:p>
          <a:p>
            <a:r>
              <a:rPr lang="en-US" altLang="ko-KR" sz="800" dirty="0">
                <a:latin typeface="+mj-lt"/>
              </a:rPr>
              <a:t>%&gt;</a:t>
            </a:r>
          </a:p>
          <a:p>
            <a:r>
              <a:rPr lang="en-US" altLang="ko-KR" sz="800" dirty="0">
                <a:latin typeface="+mj-lt"/>
              </a:rPr>
              <a:t>&lt;!DOCTYPE html&gt;</a:t>
            </a:r>
          </a:p>
          <a:p>
            <a:r>
              <a:rPr lang="en-US" altLang="ko-KR" sz="800" dirty="0">
                <a:latin typeface="+mj-lt"/>
              </a:rPr>
              <a:t>&lt;html&gt;</a:t>
            </a:r>
          </a:p>
          <a:p>
            <a:r>
              <a:rPr lang="en-US" altLang="ko-KR" sz="800" dirty="0">
                <a:latin typeface="+mj-lt"/>
              </a:rPr>
              <a:t>&lt;head&gt;</a:t>
            </a:r>
          </a:p>
          <a:p>
            <a:r>
              <a:rPr lang="en-US" altLang="ko-KR" sz="800" dirty="0">
                <a:latin typeface="+mj-lt"/>
              </a:rPr>
              <a:t>&lt;meta charset=</a:t>
            </a:r>
            <a:r>
              <a:rPr lang="en-US" altLang="ko-KR" sz="800" i="1" dirty="0">
                <a:latin typeface="+mj-lt"/>
              </a:rPr>
              <a:t>"UTF-8"&gt;</a:t>
            </a:r>
          </a:p>
          <a:p>
            <a:r>
              <a:rPr lang="en-US" altLang="ko-KR" sz="800" dirty="0">
                <a:latin typeface="+mj-lt"/>
              </a:rPr>
              <a:t>&lt;title&gt;</a:t>
            </a:r>
            <a:r>
              <a:rPr lang="ko-KR" altLang="en-US" sz="800" dirty="0">
                <a:latin typeface="+mj-lt"/>
              </a:rPr>
              <a:t>아이디 중복 확인</a:t>
            </a:r>
            <a:r>
              <a:rPr lang="en-US" altLang="ko-KR" sz="800" dirty="0">
                <a:latin typeface="+mj-lt"/>
              </a:rPr>
              <a:t>&lt;/title&gt;</a:t>
            </a:r>
          </a:p>
          <a:p>
            <a:r>
              <a:rPr lang="en-US" altLang="ko-KR" sz="800" dirty="0">
                <a:latin typeface="+mj-lt"/>
              </a:rPr>
              <a:t>&lt;/head&gt;</a:t>
            </a:r>
          </a:p>
          <a:p>
            <a:r>
              <a:rPr lang="en-US" altLang="ko-KR" sz="800" dirty="0">
                <a:latin typeface="+mj-lt"/>
              </a:rPr>
              <a:t>&lt;body&gt;</a:t>
            </a:r>
          </a:p>
          <a:p>
            <a:r>
              <a:rPr lang="en-US" altLang="ko-KR" sz="800" dirty="0">
                <a:latin typeface="+mj-lt"/>
              </a:rPr>
              <a:t>&lt;div class=</a:t>
            </a:r>
            <a:r>
              <a:rPr lang="en-US" altLang="ko-KR" sz="800" i="1" dirty="0">
                <a:latin typeface="+mj-lt"/>
              </a:rPr>
              <a:t>"wrap"&gt;</a:t>
            </a:r>
          </a:p>
          <a:p>
            <a:r>
              <a:rPr lang="en-US" altLang="ko-KR" sz="800" dirty="0">
                <a:latin typeface="+mj-lt"/>
              </a:rPr>
              <a:t>&lt;h3&gt;</a:t>
            </a:r>
            <a:r>
              <a:rPr lang="ko-KR" altLang="en-US" sz="800" dirty="0">
                <a:latin typeface="+mj-lt"/>
              </a:rPr>
              <a:t>아이디 중복 확인</a:t>
            </a:r>
            <a:r>
              <a:rPr lang="en-US" altLang="ko-KR" sz="800" dirty="0">
                <a:latin typeface="+mj-lt"/>
              </a:rPr>
              <a:t>&lt;/h3&gt;</a:t>
            </a:r>
          </a:p>
          <a:p>
            <a:r>
              <a:rPr lang="en-US" altLang="ko-KR" sz="800" dirty="0">
                <a:latin typeface="+mj-lt"/>
              </a:rPr>
              <a:t>&lt;form action=</a:t>
            </a:r>
            <a:r>
              <a:rPr lang="en-US" altLang="ko-KR" sz="800" i="1" dirty="0">
                <a:latin typeface="+mj-lt"/>
              </a:rPr>
              <a:t>"../</a:t>
            </a:r>
            <a:r>
              <a:rPr lang="en-US" altLang="ko-KR" sz="800" i="1" dirty="0" err="1">
                <a:latin typeface="+mj-lt"/>
              </a:rPr>
              <a:t>IdCheckCtrl</a:t>
            </a:r>
            <a:r>
              <a:rPr lang="en-US" altLang="ko-KR" sz="800" i="1" dirty="0">
                <a:latin typeface="+mj-lt"/>
              </a:rPr>
              <a:t>" method="post" </a:t>
            </a:r>
            <a:r>
              <a:rPr lang="en-US" altLang="ko-KR" sz="800" i="1" dirty="0" err="1">
                <a:latin typeface="+mj-lt"/>
              </a:rPr>
              <a:t>onsubmit</a:t>
            </a:r>
            <a:r>
              <a:rPr lang="en-US" altLang="ko-KR" sz="800" i="1" dirty="0">
                <a:latin typeface="+mj-lt"/>
              </a:rPr>
              <a:t>="return </a:t>
            </a:r>
            <a:r>
              <a:rPr lang="en-US" altLang="ko-KR" sz="800" i="1" dirty="0" err="1">
                <a:latin typeface="+mj-lt"/>
              </a:rPr>
              <a:t>invalidCheck</a:t>
            </a:r>
            <a:r>
              <a:rPr lang="en-US" altLang="ko-KR" sz="800" i="1" dirty="0">
                <a:latin typeface="+mj-lt"/>
              </a:rPr>
              <a:t>(this)"&gt;</a:t>
            </a:r>
          </a:p>
          <a:p>
            <a:r>
              <a:rPr lang="en-US" altLang="ko-KR" sz="800" dirty="0">
                <a:latin typeface="+mj-lt"/>
              </a:rPr>
              <a:t>&lt;label for=</a:t>
            </a:r>
            <a:r>
              <a:rPr lang="en-US" altLang="ko-KR" sz="800" i="1" dirty="0">
                <a:latin typeface="+mj-lt"/>
              </a:rPr>
              <a:t>"</a:t>
            </a:r>
            <a:r>
              <a:rPr lang="en-US" altLang="ko-KR" sz="800" i="1" dirty="0" err="1">
                <a:latin typeface="+mj-lt"/>
              </a:rPr>
              <a:t>cusId</a:t>
            </a:r>
            <a:r>
              <a:rPr lang="en-US" altLang="ko-KR" sz="800" i="1" dirty="0">
                <a:latin typeface="+mj-lt"/>
              </a:rPr>
              <a:t>"&gt;</a:t>
            </a:r>
            <a:r>
              <a:rPr lang="ko-KR" altLang="en-US" sz="800" i="1" dirty="0">
                <a:latin typeface="+mj-lt"/>
              </a:rPr>
              <a:t>아이디</a:t>
            </a:r>
            <a:r>
              <a:rPr lang="en-US" altLang="ko-KR" sz="800" i="1" dirty="0">
                <a:latin typeface="+mj-lt"/>
              </a:rPr>
              <a:t>&lt;/label&gt;</a:t>
            </a:r>
          </a:p>
          <a:p>
            <a:r>
              <a:rPr lang="en-US" altLang="ko-KR" sz="800" dirty="0">
                <a:latin typeface="+mj-lt"/>
              </a:rPr>
              <a:t>&lt;input type=</a:t>
            </a:r>
            <a:r>
              <a:rPr lang="en-US" altLang="ko-KR" sz="800" i="1" dirty="0">
                <a:latin typeface="+mj-lt"/>
              </a:rPr>
              <a:t>"text" name="</a:t>
            </a:r>
            <a:r>
              <a:rPr lang="en-US" altLang="ko-KR" sz="800" i="1" dirty="0" err="1">
                <a:latin typeface="+mj-lt"/>
              </a:rPr>
              <a:t>cusId</a:t>
            </a:r>
            <a:r>
              <a:rPr lang="en-US" altLang="ko-KR" sz="800" i="1" dirty="0">
                <a:latin typeface="+mj-lt"/>
              </a:rPr>
              <a:t>" id="</a:t>
            </a:r>
            <a:r>
              <a:rPr lang="en-US" altLang="ko-KR" sz="800" i="1" dirty="0" err="1">
                <a:latin typeface="+mj-lt"/>
              </a:rPr>
              <a:t>cusId</a:t>
            </a:r>
            <a:r>
              <a:rPr lang="en-US" altLang="ko-KR" sz="800" i="1" dirty="0">
                <a:latin typeface="+mj-lt"/>
              </a:rPr>
              <a:t>" placeholder="</a:t>
            </a:r>
            <a:r>
              <a:rPr lang="ko-KR" altLang="en-US" sz="800" i="1" dirty="0">
                <a:latin typeface="+mj-lt"/>
              </a:rPr>
              <a:t>아이디 입력</a:t>
            </a:r>
            <a:r>
              <a:rPr lang="en-US" altLang="ko-KR" sz="800" i="1" dirty="0">
                <a:latin typeface="+mj-lt"/>
              </a:rPr>
              <a:t>" value="&lt;%=</a:t>
            </a:r>
            <a:r>
              <a:rPr lang="en-US" altLang="ko-KR" sz="800" i="1" dirty="0" err="1">
                <a:latin typeface="+mj-lt"/>
              </a:rPr>
              <a:t>cusId</a:t>
            </a:r>
            <a:r>
              <a:rPr lang="en-US" altLang="ko-KR" sz="800" i="1" dirty="0">
                <a:latin typeface="+mj-lt"/>
              </a:rPr>
              <a:t> %&gt;" /&gt;</a:t>
            </a:r>
          </a:p>
          <a:p>
            <a:r>
              <a:rPr lang="en-US" altLang="ko-KR" sz="800" dirty="0">
                <a:latin typeface="+mj-lt"/>
              </a:rPr>
              <a:t>&lt;input type=</a:t>
            </a:r>
            <a:r>
              <a:rPr lang="en-US" altLang="ko-KR" sz="800" i="1" dirty="0">
                <a:latin typeface="+mj-lt"/>
              </a:rPr>
              <a:t>"submit" value="</a:t>
            </a:r>
            <a:r>
              <a:rPr lang="ko-KR" altLang="en-US" sz="800" i="1" dirty="0" err="1">
                <a:latin typeface="+mj-lt"/>
              </a:rPr>
              <a:t>중복확인</a:t>
            </a:r>
            <a:r>
              <a:rPr lang="en-US" altLang="ko-KR" sz="800" i="1" dirty="0">
                <a:latin typeface="+mj-lt"/>
              </a:rPr>
              <a:t>"&gt;</a:t>
            </a:r>
            <a:r>
              <a:rPr lang="ko-KR" altLang="en-US" sz="800" i="1" dirty="0">
                <a:latin typeface="+mj-lt"/>
              </a:rPr>
              <a:t> </a:t>
            </a:r>
          </a:p>
          <a:p>
            <a:r>
              <a:rPr lang="en-US" altLang="ko-KR" sz="800" dirty="0">
                <a:latin typeface="+mj-lt"/>
              </a:rPr>
              <a:t>&lt;/form&gt;</a:t>
            </a:r>
          </a:p>
          <a:p>
            <a:r>
              <a:rPr lang="en-US" altLang="ko-KR" sz="800" dirty="0">
                <a:latin typeface="+mj-lt"/>
              </a:rPr>
              <a:t>&lt;script&gt;</a:t>
            </a:r>
          </a:p>
          <a:p>
            <a:r>
              <a:rPr lang="en-US" altLang="ko-KR" sz="800" b="1" dirty="0">
                <a:latin typeface="+mj-lt"/>
              </a:rPr>
              <a:t>function </a:t>
            </a:r>
            <a:r>
              <a:rPr lang="en-US" altLang="ko-KR" sz="800" b="1" dirty="0" err="1">
                <a:latin typeface="+mj-lt"/>
              </a:rPr>
              <a:t>invalidCheck</a:t>
            </a:r>
            <a:r>
              <a:rPr lang="en-US" altLang="ko-KR" sz="800" b="1" dirty="0">
                <a:latin typeface="+mj-lt"/>
              </a:rPr>
              <a:t>(f) {</a:t>
            </a:r>
          </a:p>
          <a:p>
            <a:r>
              <a:rPr lang="en-US" altLang="ko-KR" sz="800" b="1" dirty="0" err="1">
                <a:latin typeface="+mj-lt"/>
              </a:rPr>
              <a:t>var</a:t>
            </a:r>
            <a:r>
              <a:rPr lang="en-US" altLang="ko-KR" sz="800" b="1" dirty="0">
                <a:latin typeface="+mj-lt"/>
              </a:rPr>
              <a:t> </a:t>
            </a:r>
            <a:r>
              <a:rPr lang="en-US" altLang="ko-KR" sz="800" b="1" dirty="0" err="1">
                <a:latin typeface="+mj-lt"/>
              </a:rPr>
              <a:t>cusId</a:t>
            </a:r>
            <a:r>
              <a:rPr lang="en-US" altLang="ko-KR" sz="800" b="1" dirty="0">
                <a:latin typeface="+mj-lt"/>
              </a:rPr>
              <a:t>= </a:t>
            </a:r>
            <a:r>
              <a:rPr lang="en-US" altLang="ko-KR" sz="800" b="1" dirty="0" err="1">
                <a:latin typeface="+mj-lt"/>
              </a:rPr>
              <a:t>f.cusId.value</a:t>
            </a:r>
            <a:r>
              <a:rPr lang="en-US" altLang="ko-KR" sz="800" b="1" dirty="0">
                <a:latin typeface="+mj-lt"/>
              </a:rPr>
              <a:t>;</a:t>
            </a:r>
          </a:p>
          <a:p>
            <a:r>
              <a:rPr lang="en-US" altLang="ko-KR" sz="800" dirty="0" err="1">
                <a:latin typeface="+mj-lt"/>
              </a:rPr>
              <a:t>cusId</a:t>
            </a:r>
            <a:r>
              <a:rPr lang="en-US" altLang="ko-KR" sz="800" dirty="0">
                <a:latin typeface="+mj-lt"/>
              </a:rPr>
              <a:t> = </a:t>
            </a:r>
            <a:r>
              <a:rPr lang="en-US" altLang="ko-KR" sz="800" dirty="0" err="1">
                <a:latin typeface="+mj-lt"/>
              </a:rPr>
              <a:t>cusId.trim</a:t>
            </a:r>
            <a:r>
              <a:rPr lang="en-US" altLang="ko-KR" sz="800" dirty="0">
                <a:latin typeface="+mj-lt"/>
              </a:rPr>
              <a:t>();</a:t>
            </a:r>
          </a:p>
          <a:p>
            <a:r>
              <a:rPr lang="en-US" altLang="ko-KR" sz="800" b="1" dirty="0">
                <a:latin typeface="+mj-lt"/>
              </a:rPr>
              <a:t>if(</a:t>
            </a:r>
            <a:r>
              <a:rPr lang="en-US" altLang="ko-KR" sz="800" b="1" dirty="0" err="1">
                <a:latin typeface="+mj-lt"/>
              </a:rPr>
              <a:t>cusId.length</a:t>
            </a:r>
            <a:r>
              <a:rPr lang="en-US" altLang="ko-KR" sz="800" b="1" dirty="0">
                <a:latin typeface="+mj-lt"/>
              </a:rPr>
              <a:t>&lt;5){</a:t>
            </a:r>
          </a:p>
          <a:p>
            <a:r>
              <a:rPr lang="en-US" altLang="ko-KR" sz="800" dirty="0">
                <a:latin typeface="+mj-lt"/>
              </a:rPr>
              <a:t>alert("</a:t>
            </a:r>
            <a:r>
              <a:rPr lang="ko-KR" altLang="en-US" sz="800" dirty="0">
                <a:latin typeface="+mj-lt"/>
              </a:rPr>
              <a:t>아이디는 글자수가 </a:t>
            </a:r>
            <a:r>
              <a:rPr lang="en-US" altLang="ko-KR" sz="800" dirty="0">
                <a:latin typeface="+mj-lt"/>
              </a:rPr>
              <a:t>5</a:t>
            </a:r>
            <a:r>
              <a:rPr lang="ko-KR" altLang="en-US" sz="800" dirty="0">
                <a:latin typeface="+mj-lt"/>
              </a:rPr>
              <a:t>자 이상 이어야 합니다</a:t>
            </a:r>
            <a:r>
              <a:rPr lang="en-US" altLang="ko-KR" sz="800" dirty="0">
                <a:latin typeface="+mj-lt"/>
              </a:rPr>
              <a:t>.");</a:t>
            </a:r>
          </a:p>
          <a:p>
            <a:r>
              <a:rPr lang="en-US" altLang="ko-KR" sz="800" b="1" dirty="0">
                <a:latin typeface="+mj-lt"/>
              </a:rPr>
              <a:t>return false;</a:t>
            </a:r>
          </a:p>
          <a:p>
            <a:r>
              <a:rPr lang="en-US" altLang="ko-KR" sz="800" dirty="0">
                <a:latin typeface="+mj-lt"/>
              </a:rPr>
              <a:t>}</a:t>
            </a:r>
          </a:p>
          <a:p>
            <a:r>
              <a:rPr lang="en-US" altLang="ko-KR" sz="800" dirty="0">
                <a:latin typeface="+mj-lt"/>
              </a:rPr>
              <a:t>}</a:t>
            </a:r>
          </a:p>
          <a:p>
            <a:r>
              <a:rPr lang="en-US" altLang="ko-KR" sz="800" dirty="0">
                <a:latin typeface="+mj-lt"/>
              </a:rPr>
              <a:t>&lt;/script&gt;</a:t>
            </a:r>
          </a:p>
          <a:p>
            <a:r>
              <a:rPr lang="en-US" altLang="ko-KR" sz="800" dirty="0">
                <a:latin typeface="+mj-lt"/>
              </a:rPr>
              <a:t>&lt;/div&gt;</a:t>
            </a:r>
          </a:p>
          <a:p>
            <a:r>
              <a:rPr lang="en-US" altLang="ko-KR" sz="800" dirty="0">
                <a:latin typeface="+mj-lt"/>
              </a:rPr>
              <a:t>&lt;/body&gt;</a:t>
            </a:r>
          </a:p>
          <a:p>
            <a:r>
              <a:rPr lang="en-US" altLang="ko-KR" sz="800" dirty="0">
                <a:latin typeface="+mj-lt"/>
              </a:rPr>
              <a:t>&lt;/html&gt;</a:t>
            </a:r>
            <a:endParaRPr lang="fr-FR" altLang="ko-KR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idCheck.jsp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56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package kr.co.myshop.ctrl;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java.io.IOException;</a:t>
            </a:r>
          </a:p>
          <a:p>
            <a:r>
              <a:rPr lang="fr-FR" altLang="ko-KR" sz="800" dirty="0" smtClean="0">
                <a:latin typeface="+mj-lt"/>
              </a:rPr>
              <a:t>import java.io.PrintWriter;</a:t>
            </a:r>
          </a:p>
          <a:p>
            <a:r>
              <a:rPr lang="fr-FR" altLang="ko-KR" sz="800" dirty="0" smtClean="0">
                <a:latin typeface="+mj-lt"/>
              </a:rPr>
              <a:t>import java.sql.Connection;</a:t>
            </a:r>
          </a:p>
          <a:p>
            <a:r>
              <a:rPr lang="fr-FR" altLang="ko-KR" sz="800" dirty="0" smtClean="0">
                <a:latin typeface="+mj-lt"/>
              </a:rPr>
              <a:t>import java.sql.DriverManager;</a:t>
            </a:r>
          </a:p>
          <a:p>
            <a:r>
              <a:rPr lang="fr-FR" altLang="ko-KR" sz="800" dirty="0" smtClean="0">
                <a:latin typeface="+mj-lt"/>
              </a:rPr>
              <a:t>import java.sql.PreparedStatement;</a:t>
            </a:r>
          </a:p>
          <a:p>
            <a:r>
              <a:rPr lang="fr-FR" altLang="ko-KR" sz="800" dirty="0" smtClean="0">
                <a:latin typeface="+mj-lt"/>
              </a:rPr>
              <a:t>import java.sql.ResultSet;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javax.servlet.ServletException;</a:t>
            </a:r>
          </a:p>
          <a:p>
            <a:r>
              <a:rPr lang="fr-FR" altLang="ko-KR" sz="800" dirty="0" smtClean="0">
                <a:latin typeface="+mj-lt"/>
              </a:rPr>
              <a:t>import javax.servlet.annotation.WebServlet;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javax.servlet.http.HttpServletRequest;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javax.servlet.http.HttpServletResponse;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@WebServlet("/IdCheckCtrl")</a:t>
            </a:r>
          </a:p>
          <a:p>
            <a:r>
              <a:rPr lang="fr-FR" altLang="ko-KR" sz="800" dirty="0" smtClean="0">
                <a:latin typeface="+mj-lt"/>
              </a:rPr>
              <a:t>public class IdCheckCtrl extends HttpServlet {</a:t>
            </a:r>
          </a:p>
          <a:p>
            <a:r>
              <a:rPr lang="fr-FR" altLang="ko-KR" sz="800" dirty="0" smtClean="0">
                <a:latin typeface="+mj-lt"/>
              </a:rPr>
              <a:t>	private static final long serialVersionUID = 1L;</a:t>
            </a:r>
          </a:p>
          <a:p>
            <a:r>
              <a:rPr lang="fr-FR" altLang="ko-KR" sz="800" dirty="0" smtClean="0">
                <a:latin typeface="+mj-lt"/>
              </a:rPr>
              <a:t>	private final static String DRIVER = "com.mysql.cj.jdbc.Driver";</a:t>
            </a:r>
          </a:p>
          <a:p>
            <a:r>
              <a:rPr lang="fr-FR" altLang="ko-KR" sz="800" dirty="0" smtClean="0">
                <a:latin typeface="+mj-lt"/>
              </a:rPr>
              <a:t>	private final static String URL = "jdbc:mysql://localhost:3306/myshop1?serverTimezone=Asia/Seoul";</a:t>
            </a:r>
          </a:p>
          <a:p>
            <a:r>
              <a:rPr lang="fr-FR" altLang="ko-KR" sz="800" dirty="0" smtClean="0">
                <a:latin typeface="+mj-lt"/>
              </a:rPr>
              <a:t>	private final static String USER = "root";</a:t>
            </a:r>
          </a:p>
          <a:p>
            <a:r>
              <a:rPr lang="fr-FR" altLang="ko-KR" sz="800" dirty="0" smtClean="0">
                <a:latin typeface="+mj-lt"/>
              </a:rPr>
              <a:t>	private final static String PASS = "a1234";</a:t>
            </a:r>
          </a:p>
          <a:p>
            <a:r>
              <a:rPr lang="fr-FR" altLang="ko-KR" sz="800" dirty="0" smtClean="0">
                <a:latin typeface="+mj-lt"/>
              </a:rPr>
              <a:t>	String sql = "";</a:t>
            </a:r>
          </a:p>
          <a:p>
            <a:r>
              <a:rPr lang="fr-FR" altLang="ko-KR" sz="800" dirty="0" smtClean="0">
                <a:latin typeface="+mj-lt"/>
              </a:rPr>
              <a:t>	protected void doPost(HttpServletRequest request, HttpServletResponse response) throws ServletException, IOException {</a:t>
            </a:r>
          </a:p>
          <a:p>
            <a:r>
              <a:rPr lang="fr-FR" altLang="ko-KR" sz="800" dirty="0" smtClean="0">
                <a:latin typeface="+mj-lt"/>
              </a:rPr>
              <a:t>		request.setCharacterEncoding("UTF-8");</a:t>
            </a:r>
          </a:p>
          <a:p>
            <a:r>
              <a:rPr lang="fr-FR" altLang="ko-KR" sz="800" dirty="0" smtClean="0">
                <a:latin typeface="+mj-lt"/>
              </a:rPr>
              <a:t>		response.setCharacterEncoding("UTF-8");</a:t>
            </a:r>
          </a:p>
          <a:p>
            <a:r>
              <a:rPr lang="fr-FR" altLang="ko-KR" sz="800" dirty="0" smtClean="0">
                <a:latin typeface="+mj-lt"/>
              </a:rPr>
              <a:t>		response.setContentType("text/html; charset=UTF-8");</a:t>
            </a:r>
          </a:p>
          <a:p>
            <a:r>
              <a:rPr lang="fr-FR" altLang="ko-KR" sz="800" dirty="0" smtClean="0">
                <a:latin typeface="+mj-lt"/>
              </a:rPr>
              <a:t>		String cusId = request.getParameter("cusId");</a:t>
            </a:r>
          </a:p>
          <a:p>
            <a:r>
              <a:rPr lang="fr-FR" altLang="ko-KR" sz="800" dirty="0" smtClean="0">
                <a:latin typeface="+mj-lt"/>
              </a:rPr>
              <a:t>		try {</a:t>
            </a:r>
          </a:p>
          <a:p>
            <a:r>
              <a:rPr lang="fr-FR" altLang="ko-KR" sz="800" dirty="0" smtClean="0">
                <a:latin typeface="+mj-lt"/>
              </a:rPr>
              <a:t>			//</a:t>
            </a:r>
            <a:r>
              <a:rPr lang="ko-KR" altLang="en-US" sz="800" dirty="0" smtClean="0">
                <a:latin typeface="+mj-lt"/>
              </a:rPr>
              <a:t>데이터베이스 연결</a:t>
            </a:r>
          </a:p>
          <a:p>
            <a:r>
              <a:rPr lang="ko-KR" altLang="en-US" sz="800" dirty="0" smtClean="0">
                <a:latin typeface="+mj-lt"/>
              </a:rPr>
              <a:t>			</a:t>
            </a:r>
            <a:r>
              <a:rPr lang="fr-FR" altLang="ko-KR" sz="800" dirty="0" smtClean="0">
                <a:latin typeface="+mj-lt"/>
              </a:rPr>
              <a:t>Class.forName(DRIVER);</a:t>
            </a:r>
          </a:p>
          <a:p>
            <a:r>
              <a:rPr lang="fr-FR" altLang="ko-KR" sz="800" dirty="0" smtClean="0">
                <a:latin typeface="+mj-lt"/>
              </a:rPr>
              <a:t>			sql = "select * from custom where cusid=?";</a:t>
            </a:r>
          </a:p>
          <a:p>
            <a:r>
              <a:rPr lang="fr-FR" altLang="ko-KR" sz="800" dirty="0" smtClean="0">
                <a:latin typeface="+mj-lt"/>
              </a:rPr>
              <a:t>			Connection con = DriverManager.getConnection(URL, USER, PASS);</a:t>
            </a:r>
          </a:p>
          <a:p>
            <a:r>
              <a:rPr lang="fr-FR" altLang="ko-KR" sz="800" dirty="0" smtClean="0">
                <a:latin typeface="+mj-lt"/>
              </a:rPr>
              <a:t>			PreparedStatement pstmt = con.prepareStatement(sql);</a:t>
            </a:r>
          </a:p>
          <a:p>
            <a:r>
              <a:rPr lang="fr-FR" altLang="ko-KR" sz="800" dirty="0" smtClean="0">
                <a:latin typeface="+mj-lt"/>
              </a:rPr>
              <a:t>			pstmt.setString(1, cusId);</a:t>
            </a:r>
          </a:p>
          <a:p>
            <a:r>
              <a:rPr lang="fr-FR" altLang="ko-KR" sz="800" dirty="0" smtClean="0">
                <a:latin typeface="+mj-lt"/>
              </a:rPr>
              <a:t>			ResultSet rs = pstmt.executeQuery();</a:t>
            </a:r>
          </a:p>
          <a:p>
            <a:r>
              <a:rPr lang="fr-FR" altLang="ko-KR" sz="800" dirty="0" smtClean="0">
                <a:latin typeface="+mj-lt"/>
              </a:rPr>
              <a:t>			</a:t>
            </a:r>
          </a:p>
          <a:p>
            <a:r>
              <a:rPr lang="fr-FR" altLang="ko-KR" sz="800" dirty="0" smtClean="0">
                <a:latin typeface="+mj-lt"/>
              </a:rPr>
              <a:t>			PrintWriter out = response.getWriter();</a:t>
            </a:r>
          </a:p>
          <a:p>
            <a:r>
              <a:rPr lang="fr-FR" altLang="ko-KR" sz="800" dirty="0" smtClean="0">
                <a:latin typeface="+mj-lt"/>
              </a:rPr>
              <a:t>			String script = "&lt;script&gt;";</a:t>
            </a:r>
          </a:p>
          <a:p>
            <a:r>
              <a:rPr lang="fr-FR" altLang="ko-KR" sz="800" dirty="0" smtClean="0">
                <a:latin typeface="+mj-lt"/>
              </a:rPr>
              <a:t>			script = script + "function apply(fid){";</a:t>
            </a:r>
          </a:p>
          <a:p>
            <a:r>
              <a:rPr lang="fr-FR" altLang="ko-KR" sz="800" dirty="0" smtClean="0">
                <a:latin typeface="+mj-lt"/>
              </a:rPr>
              <a:t>			script = script + "opener.document.frm1.cusId.value = fid;";</a:t>
            </a:r>
          </a:p>
          <a:p>
            <a:r>
              <a:rPr lang="fr-FR" altLang="ko-KR" sz="800" dirty="0" smtClean="0">
                <a:latin typeface="+mj-lt"/>
              </a:rPr>
              <a:t>			script = script + "opener.document.frm1.idck.value = 'yes';";</a:t>
            </a:r>
          </a:p>
          <a:p>
            <a:r>
              <a:rPr lang="fr-FR" altLang="ko-KR" sz="800" dirty="0" smtClean="0">
                <a:latin typeface="+mj-lt"/>
              </a:rPr>
              <a:t>			script = script + "window.close();";</a:t>
            </a:r>
          </a:p>
          <a:p>
            <a:r>
              <a:rPr lang="fr-FR" altLang="ko-KR" sz="800" dirty="0" smtClean="0">
                <a:latin typeface="+mj-lt"/>
              </a:rPr>
              <a:t>			script = script + "}&lt;/script&gt;";</a:t>
            </a:r>
          </a:p>
          <a:p>
            <a:r>
              <a:rPr lang="fr-FR" altLang="ko-KR" sz="800" dirty="0" smtClean="0">
                <a:latin typeface="+mj-lt"/>
              </a:rPr>
              <a:t>			out.println(script);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IdCheckCtrl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7915" y="482317"/>
            <a:ext cx="76362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			if(rs.next()){</a:t>
            </a:r>
          </a:p>
          <a:p>
            <a:r>
              <a:rPr lang="fr-FR" altLang="ko-KR" sz="800" dirty="0" smtClean="0">
                <a:latin typeface="+mj-lt"/>
              </a:rPr>
              <a:t>				out.println("&lt;h3&gt;</a:t>
            </a:r>
            <a:r>
              <a:rPr lang="ko-KR" altLang="en-US" sz="800" dirty="0" smtClean="0">
                <a:latin typeface="+mj-lt"/>
              </a:rPr>
              <a:t>해당 아이디가 이미 존재합니다</a:t>
            </a:r>
            <a:r>
              <a:rPr lang="en-US" altLang="ko-KR" sz="800" dirty="0" smtClean="0">
                <a:latin typeface="+mj-lt"/>
              </a:rPr>
              <a:t>.&lt;/</a:t>
            </a:r>
            <a:r>
              <a:rPr lang="fr-FR" altLang="ko-KR" sz="800" dirty="0" smtClean="0">
                <a:latin typeface="+mj-lt"/>
              </a:rPr>
              <a:t>h3&gt;");</a:t>
            </a:r>
          </a:p>
          <a:p>
            <a:r>
              <a:rPr lang="fr-FR" altLang="ko-KR" sz="800" dirty="0" smtClean="0">
                <a:latin typeface="+mj-lt"/>
              </a:rPr>
              <a:t>				out.println("&lt;button onclick='javascript:window.close()'&gt;</a:t>
            </a:r>
            <a:r>
              <a:rPr lang="ko-KR" altLang="en-US" sz="800" dirty="0" smtClean="0">
                <a:latin typeface="+mj-lt"/>
              </a:rPr>
              <a:t>닫기</a:t>
            </a:r>
            <a:r>
              <a:rPr lang="en-US" altLang="ko-KR" sz="800" dirty="0" smtClean="0">
                <a:latin typeface="+mj-lt"/>
              </a:rPr>
              <a:t>&lt;/</a:t>
            </a:r>
            <a:r>
              <a:rPr lang="fr-FR" altLang="ko-KR" sz="800" dirty="0" smtClean="0">
                <a:latin typeface="+mj-lt"/>
              </a:rPr>
              <a:t>button&gt;");</a:t>
            </a:r>
          </a:p>
          <a:p>
            <a:r>
              <a:rPr lang="fr-FR" altLang="ko-KR" sz="800" dirty="0" smtClean="0">
                <a:latin typeface="+mj-lt"/>
              </a:rPr>
              <a:t>			} else {</a:t>
            </a:r>
          </a:p>
          <a:p>
            <a:r>
              <a:rPr lang="fr-FR" altLang="ko-KR" sz="800" dirty="0" smtClean="0">
                <a:latin typeface="+mj-lt"/>
              </a:rPr>
              <a:t>				out.println("&lt;h3&gt;</a:t>
            </a:r>
            <a:r>
              <a:rPr lang="ko-KR" altLang="en-US" sz="800" dirty="0" smtClean="0">
                <a:latin typeface="+mj-lt"/>
              </a:rPr>
              <a:t>사용 가능한 아이디 입니다</a:t>
            </a:r>
            <a:r>
              <a:rPr lang="en-US" altLang="ko-KR" sz="800" dirty="0" smtClean="0">
                <a:latin typeface="+mj-lt"/>
              </a:rPr>
              <a:t>.&lt;/</a:t>
            </a:r>
            <a:r>
              <a:rPr lang="fr-FR" altLang="ko-KR" sz="800" dirty="0" smtClean="0">
                <a:latin typeface="+mj-lt"/>
              </a:rPr>
              <a:t>h3&gt;");</a:t>
            </a:r>
          </a:p>
          <a:p>
            <a:r>
              <a:rPr lang="fr-FR" altLang="ko-KR" sz="800" dirty="0" smtClean="0">
                <a:latin typeface="+mj-lt"/>
              </a:rPr>
              <a:t>				out.println("&lt;a href='javascript:apply(\""+cusId+"\")'&gt;"+cusId+"[</a:t>
            </a:r>
            <a:r>
              <a:rPr lang="ko-KR" altLang="en-US" sz="800" dirty="0" smtClean="0">
                <a:latin typeface="+mj-lt"/>
              </a:rPr>
              <a:t>적용</a:t>
            </a:r>
            <a:r>
              <a:rPr lang="en-US" altLang="ko-KR" sz="800" dirty="0" smtClean="0">
                <a:latin typeface="+mj-lt"/>
              </a:rPr>
              <a:t>]&lt;/</a:t>
            </a:r>
            <a:r>
              <a:rPr lang="fr-FR" altLang="ko-KR" sz="800" dirty="0" smtClean="0">
                <a:latin typeface="+mj-lt"/>
              </a:rPr>
              <a:t>a&gt;");</a:t>
            </a:r>
          </a:p>
          <a:p>
            <a:r>
              <a:rPr lang="fr-FR" altLang="ko-KR" sz="800" dirty="0" smtClean="0">
                <a:latin typeface="+mj-lt"/>
              </a:rPr>
              <a:t>				out.println("&lt;p&gt;</a:t>
            </a:r>
            <a:r>
              <a:rPr lang="ko-KR" altLang="en-US" sz="800" dirty="0" smtClean="0">
                <a:latin typeface="+mj-lt"/>
              </a:rPr>
              <a:t>적용을 누르면</a:t>
            </a:r>
            <a:r>
              <a:rPr lang="en-US" altLang="ko-KR" sz="800" dirty="0" smtClean="0">
                <a:latin typeface="+mj-lt"/>
              </a:rPr>
              <a:t>, </a:t>
            </a:r>
            <a:r>
              <a:rPr lang="ko-KR" altLang="en-US" sz="800" dirty="0" smtClean="0">
                <a:latin typeface="+mj-lt"/>
              </a:rPr>
              <a:t>입력하신 아이디를 사용할 수 있습니다</a:t>
            </a:r>
            <a:r>
              <a:rPr lang="en-US" altLang="ko-KR" sz="800" dirty="0" smtClean="0">
                <a:latin typeface="+mj-lt"/>
              </a:rPr>
              <a:t>.&lt;/</a:t>
            </a:r>
            <a:r>
              <a:rPr lang="fr-FR" altLang="ko-KR" sz="800" dirty="0" smtClean="0">
                <a:latin typeface="+mj-lt"/>
              </a:rPr>
              <a:t>p&gt;");</a:t>
            </a:r>
          </a:p>
          <a:p>
            <a:r>
              <a:rPr lang="fr-FR" altLang="ko-KR" sz="800" dirty="0" smtClean="0">
                <a:latin typeface="+mj-lt"/>
              </a:rPr>
              <a:t>			}</a:t>
            </a:r>
          </a:p>
          <a:p>
            <a:r>
              <a:rPr lang="fr-FR" altLang="ko-KR" sz="800" dirty="0" smtClean="0">
                <a:latin typeface="+mj-lt"/>
              </a:rPr>
              <a:t>			rs.close();</a:t>
            </a:r>
          </a:p>
          <a:p>
            <a:r>
              <a:rPr lang="fr-FR" altLang="ko-KR" sz="800" dirty="0" smtClean="0">
                <a:latin typeface="+mj-lt"/>
              </a:rPr>
              <a:t>			pstmt.close();</a:t>
            </a:r>
          </a:p>
          <a:p>
            <a:r>
              <a:rPr lang="fr-FR" altLang="ko-KR" sz="800" dirty="0" smtClean="0">
                <a:latin typeface="+mj-lt"/>
              </a:rPr>
              <a:t>			con.close();</a:t>
            </a:r>
          </a:p>
          <a:p>
            <a:r>
              <a:rPr lang="fr-FR" altLang="ko-KR" sz="800" dirty="0" smtClean="0">
                <a:latin typeface="+mj-lt"/>
              </a:rPr>
              <a:t>		} catch (Exception e) {</a:t>
            </a:r>
          </a:p>
          <a:p>
            <a:r>
              <a:rPr lang="fr-FR" altLang="ko-KR" sz="800" dirty="0" smtClean="0">
                <a:latin typeface="+mj-lt"/>
              </a:rPr>
              <a:t>			e.printStackTrace();</a:t>
            </a:r>
          </a:p>
          <a:p>
            <a:r>
              <a:rPr lang="fr-FR" altLang="ko-KR" sz="800" dirty="0" smtClean="0">
                <a:latin typeface="+mj-lt"/>
              </a:rPr>
              <a:t>		}</a:t>
            </a:r>
          </a:p>
          <a:p>
            <a:r>
              <a:rPr lang="fr-FR" altLang="ko-KR" sz="800" dirty="0" smtClean="0">
                <a:latin typeface="+mj-lt"/>
              </a:rPr>
              <a:t>	}</a:t>
            </a:r>
          </a:p>
          <a:p>
            <a:r>
              <a:rPr lang="fr-FR" altLang="ko-KR" sz="800" dirty="0" smtClean="0">
                <a:latin typeface="+mj-lt"/>
              </a:rPr>
              <a:t>}</a:t>
            </a:r>
            <a:endParaRPr lang="fr-FR" altLang="ko-KR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478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package kr.co.myshop.ctrl;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java.io.IOException;</a:t>
            </a:r>
          </a:p>
          <a:p>
            <a:r>
              <a:rPr lang="fr-FR" altLang="ko-KR" sz="800" dirty="0" smtClean="0">
                <a:latin typeface="+mj-lt"/>
              </a:rPr>
              <a:t>import java.security.NoSuchAlgorithmException;</a:t>
            </a:r>
          </a:p>
          <a:p>
            <a:r>
              <a:rPr lang="fr-FR" altLang="ko-KR" sz="800" dirty="0" smtClean="0">
                <a:latin typeface="+mj-lt"/>
              </a:rPr>
              <a:t>import java.sql.Connection;</a:t>
            </a:r>
          </a:p>
          <a:p>
            <a:r>
              <a:rPr lang="fr-FR" altLang="ko-KR" sz="800" dirty="0" smtClean="0">
                <a:latin typeface="+mj-lt"/>
              </a:rPr>
              <a:t>import java.sql.DriverManager;</a:t>
            </a:r>
          </a:p>
          <a:p>
            <a:r>
              <a:rPr lang="fr-FR" altLang="ko-KR" sz="800" dirty="0" smtClean="0">
                <a:latin typeface="+mj-lt"/>
              </a:rPr>
              <a:t>import java.sql.PreparedStatement;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javax.servlet.ServletException;</a:t>
            </a:r>
          </a:p>
          <a:p>
            <a:r>
              <a:rPr lang="fr-FR" altLang="ko-KR" sz="800" dirty="0" smtClean="0">
                <a:latin typeface="+mj-lt"/>
              </a:rPr>
              <a:t>import javax.servlet.annotation.WebServlet;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javax.servlet.http.HttpServletRequest;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javax.servlet.http.HttpServletResponse;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com.crypto.util.SHA256;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@WebServlet("/InsertCustomCtrl")</a:t>
            </a:r>
          </a:p>
          <a:p>
            <a:r>
              <a:rPr lang="fr-FR" altLang="ko-KR" sz="800" dirty="0" smtClean="0">
                <a:latin typeface="+mj-lt"/>
              </a:rPr>
              <a:t>public class InsertCustomCtrl extends HttpServlet {</a:t>
            </a:r>
          </a:p>
          <a:p>
            <a:r>
              <a:rPr lang="fr-FR" altLang="ko-KR" sz="800" dirty="0" smtClean="0">
                <a:latin typeface="+mj-lt"/>
              </a:rPr>
              <a:t>	private static final long serialVersionUID = 1L;</a:t>
            </a:r>
          </a:p>
          <a:p>
            <a:r>
              <a:rPr lang="fr-FR" altLang="ko-KR" sz="800" dirty="0" smtClean="0">
                <a:latin typeface="+mj-lt"/>
              </a:rPr>
              <a:t>	private final static String DRIVER = "com.mysql.cj.jdbc.Driver";</a:t>
            </a:r>
          </a:p>
          <a:p>
            <a:r>
              <a:rPr lang="fr-FR" altLang="ko-KR" sz="800" dirty="0" smtClean="0">
                <a:latin typeface="+mj-lt"/>
              </a:rPr>
              <a:t>	private final static String URL = "jdbc:mysql://localhost:3306/myshop1?serverTimezone=Asia/Seoul";</a:t>
            </a:r>
          </a:p>
          <a:p>
            <a:r>
              <a:rPr lang="fr-FR" altLang="ko-KR" sz="800" dirty="0" smtClean="0">
                <a:latin typeface="+mj-lt"/>
              </a:rPr>
              <a:t>	private final static String USER = "root";</a:t>
            </a:r>
          </a:p>
          <a:p>
            <a:r>
              <a:rPr lang="fr-FR" altLang="ko-KR" sz="800" dirty="0" smtClean="0">
                <a:latin typeface="+mj-lt"/>
              </a:rPr>
              <a:t>	private final static String PASS = "a1234";</a:t>
            </a:r>
          </a:p>
          <a:p>
            <a:r>
              <a:rPr lang="fr-FR" altLang="ko-KR" sz="800" dirty="0" smtClean="0">
                <a:latin typeface="+mj-lt"/>
              </a:rPr>
              <a:t>	String sql = "";</a:t>
            </a:r>
          </a:p>
          <a:p>
            <a:r>
              <a:rPr lang="fr-FR" altLang="ko-KR" sz="800" dirty="0" smtClean="0">
                <a:latin typeface="+mj-lt"/>
              </a:rPr>
              <a:t>	int cnt = 0;</a:t>
            </a:r>
          </a:p>
          <a:p>
            <a:r>
              <a:rPr lang="fr-FR" altLang="ko-KR" sz="800" dirty="0" smtClean="0">
                <a:latin typeface="+mj-lt"/>
              </a:rPr>
              <a:t>	protected void service(HttpServletRequest request, HttpServletResponse response) throws ServletException, IOException {</a:t>
            </a:r>
          </a:p>
          <a:p>
            <a:r>
              <a:rPr lang="fr-FR" altLang="ko-KR" sz="800" dirty="0" smtClean="0">
                <a:latin typeface="+mj-lt"/>
              </a:rPr>
              <a:t>		request.setCharacterEncoding("UTF-8");</a:t>
            </a:r>
          </a:p>
          <a:p>
            <a:r>
              <a:rPr lang="fr-FR" altLang="ko-KR" sz="800" dirty="0" smtClean="0">
                <a:latin typeface="+mj-lt"/>
              </a:rPr>
              <a:t>		response.setCharacterEncoding("UTF-8");</a:t>
            </a:r>
          </a:p>
          <a:p>
            <a:r>
              <a:rPr lang="fr-FR" altLang="ko-KR" sz="800" dirty="0" smtClean="0">
                <a:latin typeface="+mj-lt"/>
              </a:rPr>
              <a:t>		response.setContentType("text/html; charset=UTF-8");</a:t>
            </a:r>
          </a:p>
          <a:p>
            <a:r>
              <a:rPr lang="fr-FR" altLang="ko-KR" sz="800" dirty="0" smtClean="0">
                <a:latin typeface="+mj-lt"/>
              </a:rPr>
              <a:t>		String cusId = request.getParameter("cusId");</a:t>
            </a:r>
          </a:p>
          <a:p>
            <a:r>
              <a:rPr lang="fr-FR" altLang="ko-KR" sz="800" dirty="0" smtClean="0">
                <a:latin typeface="+mj-lt"/>
              </a:rPr>
              <a:t>		String cus = request.getParameter("cusPw");</a:t>
            </a:r>
          </a:p>
          <a:p>
            <a:r>
              <a:rPr lang="fr-FR" altLang="ko-KR" sz="800" dirty="0" smtClean="0">
                <a:latin typeface="+mj-lt"/>
              </a:rPr>
              <a:t>		String cusPw = "";</a:t>
            </a:r>
          </a:p>
          <a:p>
            <a:r>
              <a:rPr lang="fr-FR" altLang="ko-KR" sz="800" dirty="0" smtClean="0">
                <a:latin typeface="+mj-lt"/>
              </a:rPr>
              <a:t>		try {</a:t>
            </a:r>
          </a:p>
          <a:p>
            <a:r>
              <a:rPr lang="fr-FR" altLang="ko-KR" sz="800" dirty="0" smtClean="0">
                <a:latin typeface="+mj-lt"/>
              </a:rPr>
              <a:t>			cusPw = SHA256.encrypt(cus);</a:t>
            </a:r>
          </a:p>
          <a:p>
            <a:r>
              <a:rPr lang="fr-FR" altLang="ko-KR" sz="800" dirty="0" smtClean="0">
                <a:latin typeface="+mj-lt"/>
              </a:rPr>
              <a:t>		} catch (NoSuchAlgorithmException e1) {</a:t>
            </a:r>
          </a:p>
          <a:p>
            <a:r>
              <a:rPr lang="fr-FR" altLang="ko-KR" sz="800" dirty="0" smtClean="0">
                <a:latin typeface="+mj-lt"/>
              </a:rPr>
              <a:t>			e1.printStackTrace();</a:t>
            </a:r>
          </a:p>
          <a:p>
            <a:r>
              <a:rPr lang="fr-FR" altLang="ko-KR" sz="800" dirty="0" smtClean="0">
                <a:latin typeface="+mj-lt"/>
              </a:rPr>
              <a:t>		}</a:t>
            </a:r>
          </a:p>
          <a:p>
            <a:r>
              <a:rPr lang="fr-FR" altLang="ko-KR" sz="800" dirty="0" smtClean="0">
                <a:latin typeface="+mj-lt"/>
              </a:rPr>
              <a:t>		String cusName = request.getParameter("cusName");</a:t>
            </a:r>
          </a:p>
          <a:p>
            <a:r>
              <a:rPr lang="fr-FR" altLang="ko-KR" sz="800" dirty="0" smtClean="0">
                <a:latin typeface="+mj-lt"/>
              </a:rPr>
              <a:t>		String address1 = request.getParameter("address1");</a:t>
            </a:r>
          </a:p>
          <a:p>
            <a:r>
              <a:rPr lang="fr-FR" altLang="ko-KR" sz="800" dirty="0" smtClean="0">
                <a:latin typeface="+mj-lt"/>
              </a:rPr>
              <a:t>		String address2 = request.getParameter("address2");</a:t>
            </a:r>
          </a:p>
          <a:p>
            <a:r>
              <a:rPr lang="fr-FR" altLang="ko-KR" sz="800" dirty="0" smtClean="0">
                <a:latin typeface="+mj-lt"/>
              </a:rPr>
              <a:t>		String address = address1 + " " + address2;</a:t>
            </a:r>
          </a:p>
          <a:p>
            <a:r>
              <a:rPr lang="fr-FR" altLang="ko-KR" sz="800" dirty="0" smtClean="0">
                <a:latin typeface="+mj-lt"/>
              </a:rPr>
              <a:t>		String tel = request.getParameter("tel");</a:t>
            </a:r>
          </a:p>
          <a:p>
            <a:r>
              <a:rPr lang="fr-FR" altLang="ko-KR" sz="800" dirty="0" smtClean="0">
                <a:latin typeface="+mj-lt"/>
              </a:rPr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InsertCustomCtrl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0366" y="-120798"/>
            <a:ext cx="7636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			</a:t>
            </a:r>
            <a:r>
              <a:rPr lang="fr-FR" altLang="ko-KR" sz="800" dirty="0"/>
              <a:t> try {</a:t>
            </a:r>
          </a:p>
          <a:p>
            <a:r>
              <a:rPr lang="fr-FR" altLang="ko-KR" sz="800" dirty="0"/>
              <a:t>			//</a:t>
            </a:r>
            <a:r>
              <a:rPr lang="ko-KR" altLang="en-US" sz="800" dirty="0"/>
              <a:t>데이터베이스 연결</a:t>
            </a:r>
          </a:p>
          <a:p>
            <a:r>
              <a:rPr lang="ko-KR" altLang="en-US" sz="800" dirty="0"/>
              <a:t>			</a:t>
            </a:r>
            <a:r>
              <a:rPr lang="fr-FR" altLang="ko-KR" sz="800" dirty="0"/>
              <a:t>Class.forName(DRIVER);</a:t>
            </a:r>
          </a:p>
          <a:p>
            <a:r>
              <a:rPr lang="fr-FR" altLang="ko-KR" sz="800" dirty="0"/>
              <a:t>			sql = "insert into custom(cusid, cuspw, cusname, address, tel) values (?,?,?,?,?)";</a:t>
            </a:r>
          </a:p>
          <a:p>
            <a:r>
              <a:rPr lang="fr-FR" altLang="ko-KR" sz="800" dirty="0"/>
              <a:t>			Connection con = DriverManager.getConnection(URL, USER, PASS);</a:t>
            </a:r>
          </a:p>
          <a:p>
            <a:r>
              <a:rPr lang="fr-FR" altLang="ko-KR" sz="800" dirty="0"/>
              <a:t>			PreparedStatement pstmt = con.prepareStatement(sql);</a:t>
            </a:r>
          </a:p>
          <a:p>
            <a:r>
              <a:rPr lang="fr-FR" altLang="ko-KR" sz="800" dirty="0"/>
              <a:t>			pstmt.setString(1, cusId);</a:t>
            </a:r>
          </a:p>
          <a:p>
            <a:r>
              <a:rPr lang="fr-FR" altLang="ko-KR" sz="800" dirty="0"/>
              <a:t>			pstmt.setString(2, cusPw);</a:t>
            </a:r>
          </a:p>
          <a:p>
            <a:r>
              <a:rPr lang="fr-FR" altLang="ko-KR" sz="800" dirty="0"/>
              <a:t>			pstmt.setString(3, cusName);</a:t>
            </a:r>
          </a:p>
          <a:p>
            <a:r>
              <a:rPr lang="fr-FR" altLang="ko-KR" sz="800" dirty="0"/>
              <a:t>			pstmt.setString(4, address);</a:t>
            </a:r>
          </a:p>
          <a:p>
            <a:r>
              <a:rPr lang="fr-FR" altLang="ko-KR" sz="800" dirty="0"/>
              <a:t>			pstmt.setString(5, tel);</a:t>
            </a:r>
          </a:p>
          <a:p>
            <a:r>
              <a:rPr lang="fr-FR" altLang="ko-KR" sz="800" dirty="0"/>
              <a:t>			cnt = pstmt.executeUpdate();</a:t>
            </a:r>
          </a:p>
          <a:p>
            <a:r>
              <a:rPr lang="fr-FR" altLang="ko-KR" sz="800" dirty="0"/>
              <a:t>			</a:t>
            </a:r>
          </a:p>
          <a:p>
            <a:r>
              <a:rPr lang="fr-FR" altLang="ko-KR" sz="800" dirty="0"/>
              <a:t>			if(cnt&gt;=1){</a:t>
            </a:r>
          </a:p>
          <a:p>
            <a:r>
              <a:rPr lang="fr-FR" altLang="ko-KR" sz="800" dirty="0"/>
              <a:t>				response.sendRedirect("./custom/login.jsp");</a:t>
            </a:r>
          </a:p>
          <a:p>
            <a:r>
              <a:rPr lang="fr-FR" altLang="ko-KR" sz="800" dirty="0"/>
              <a:t>			} else {</a:t>
            </a:r>
          </a:p>
          <a:p>
            <a:r>
              <a:rPr lang="fr-FR" altLang="ko-KR" sz="800" dirty="0"/>
              <a:t>				response.sendRedirect("./custom/insertCustom.jsp");</a:t>
            </a:r>
          </a:p>
          <a:p>
            <a:r>
              <a:rPr lang="fr-FR" altLang="ko-KR" sz="800" dirty="0"/>
              <a:t>			}</a:t>
            </a:r>
          </a:p>
          <a:p>
            <a:endParaRPr lang="fr-FR" altLang="ko-KR" sz="800" dirty="0"/>
          </a:p>
          <a:p>
            <a:r>
              <a:rPr lang="fr-FR" altLang="ko-KR" sz="800" dirty="0"/>
              <a:t>			pstmt.close();</a:t>
            </a:r>
          </a:p>
          <a:p>
            <a:r>
              <a:rPr lang="fr-FR" altLang="ko-KR" sz="800" dirty="0"/>
              <a:t>			con.close();</a:t>
            </a:r>
          </a:p>
          <a:p>
            <a:r>
              <a:rPr lang="fr-FR" altLang="ko-KR" sz="800" dirty="0"/>
              <a:t>		} catch (Exception e) {</a:t>
            </a:r>
          </a:p>
          <a:p>
            <a:r>
              <a:rPr lang="fr-FR" altLang="ko-KR" sz="800" dirty="0"/>
              <a:t>			e.printStackTrace();</a:t>
            </a:r>
          </a:p>
          <a:p>
            <a:r>
              <a:rPr lang="fr-FR" altLang="ko-KR" sz="800" dirty="0"/>
              <a:t>		}</a:t>
            </a:r>
          </a:p>
          <a:p>
            <a:r>
              <a:rPr lang="fr-FR" altLang="ko-KR" sz="800" dirty="0"/>
              <a:t>	}</a:t>
            </a:r>
          </a:p>
          <a:p>
            <a:r>
              <a:rPr lang="fr-FR" altLang="ko-KR" sz="800" dirty="0"/>
              <a:t>}</a:t>
            </a:r>
            <a:endParaRPr lang="fr-FR" altLang="ko-KR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909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package kr.co.myshop.view;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java.io.IOException;</a:t>
            </a:r>
          </a:p>
          <a:p>
            <a:r>
              <a:rPr lang="fr-FR" altLang="ko-KR" sz="800" dirty="0" smtClean="0">
                <a:latin typeface="+mj-lt"/>
              </a:rPr>
              <a:t>import java.sql.Connection;</a:t>
            </a:r>
          </a:p>
          <a:p>
            <a:r>
              <a:rPr lang="fr-FR" altLang="ko-KR" sz="800" dirty="0" smtClean="0">
                <a:latin typeface="+mj-lt"/>
              </a:rPr>
              <a:t>import java.sql.DriverManager;</a:t>
            </a:r>
          </a:p>
          <a:p>
            <a:r>
              <a:rPr lang="fr-FR" altLang="ko-KR" sz="800" dirty="0" smtClean="0">
                <a:latin typeface="+mj-lt"/>
              </a:rPr>
              <a:t>import java.sql.PreparedStatement;</a:t>
            </a:r>
          </a:p>
          <a:p>
            <a:r>
              <a:rPr lang="fr-FR" altLang="ko-KR" sz="800" dirty="0" smtClean="0">
                <a:latin typeface="+mj-lt"/>
              </a:rPr>
              <a:t>import java.sql.ResultSet;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javax.servlet.RequestDispatcher;</a:t>
            </a:r>
          </a:p>
          <a:p>
            <a:r>
              <a:rPr lang="fr-FR" altLang="ko-KR" sz="800" dirty="0" smtClean="0">
                <a:latin typeface="+mj-lt"/>
              </a:rPr>
              <a:t>import javax.servlet.ServletException;</a:t>
            </a:r>
          </a:p>
          <a:p>
            <a:r>
              <a:rPr lang="fr-FR" altLang="ko-KR" sz="800" dirty="0" smtClean="0">
                <a:latin typeface="+mj-lt"/>
              </a:rPr>
              <a:t>import javax.servlet.annotation.WebServlet;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javax.servlet.http.HttpServletRequest;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javax.servlet.http.HttpServletResponse;</a:t>
            </a:r>
          </a:p>
          <a:p>
            <a:r>
              <a:rPr lang="fr-FR" altLang="ko-KR" sz="800" dirty="0" smtClean="0">
                <a:latin typeface="+mj-lt"/>
              </a:rPr>
              <a:t>import javax.servlet.http.HttpSession;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import sun.rmi.server.Dispatcher;</a:t>
            </a:r>
          </a:p>
          <a:p>
            <a:r>
              <a:rPr lang="fr-FR" altLang="ko-KR" sz="800" dirty="0" smtClean="0">
                <a:latin typeface="+mj-lt"/>
              </a:rPr>
              <a:t>import kr.co.myshop.vo.Custom;</a:t>
            </a:r>
          </a:p>
          <a:p>
            <a:endParaRPr lang="fr-FR" altLang="ko-KR" sz="800" dirty="0" smtClean="0">
              <a:latin typeface="+mj-lt"/>
            </a:endParaRPr>
          </a:p>
          <a:p>
            <a:r>
              <a:rPr lang="fr-FR" altLang="ko-KR" sz="800" dirty="0" smtClean="0">
                <a:latin typeface="+mj-lt"/>
              </a:rPr>
              <a:t>@WebServlet("/GetCustomInfoCtrl")</a:t>
            </a:r>
          </a:p>
          <a:p>
            <a:r>
              <a:rPr lang="fr-FR" altLang="ko-KR" sz="800" dirty="0" smtClean="0">
                <a:latin typeface="+mj-lt"/>
              </a:rPr>
              <a:t>public class GetCustomInfoCtrl extends HttpServlet {</a:t>
            </a:r>
          </a:p>
          <a:p>
            <a:r>
              <a:rPr lang="fr-FR" altLang="ko-KR" sz="800" dirty="0" smtClean="0">
                <a:latin typeface="+mj-lt"/>
              </a:rPr>
              <a:t>	private static final long serialVersionUID = 1L;</a:t>
            </a:r>
          </a:p>
          <a:p>
            <a:r>
              <a:rPr lang="fr-FR" altLang="ko-KR" sz="800" dirty="0" smtClean="0">
                <a:latin typeface="+mj-lt"/>
              </a:rPr>
              <a:t>	private final static String DRIVER = "com.mysql.cj.jdbc.Driver";</a:t>
            </a:r>
          </a:p>
          <a:p>
            <a:r>
              <a:rPr lang="fr-FR" altLang="ko-KR" sz="800" dirty="0" smtClean="0">
                <a:latin typeface="+mj-lt"/>
              </a:rPr>
              <a:t>	private final static String URL = "jdbc:mysql://localhost:3306/myshop1?serverTimezone=Asia/Seoul";</a:t>
            </a:r>
          </a:p>
          <a:p>
            <a:r>
              <a:rPr lang="fr-FR" altLang="ko-KR" sz="800" dirty="0" smtClean="0">
                <a:latin typeface="+mj-lt"/>
              </a:rPr>
              <a:t>	private final static String USER = "root";</a:t>
            </a:r>
          </a:p>
          <a:p>
            <a:r>
              <a:rPr lang="fr-FR" altLang="ko-KR" sz="800" dirty="0" smtClean="0">
                <a:latin typeface="+mj-lt"/>
              </a:rPr>
              <a:t>	private final static String PASS = "a1234";</a:t>
            </a:r>
          </a:p>
          <a:p>
            <a:r>
              <a:rPr lang="fr-FR" altLang="ko-KR" sz="800" dirty="0" smtClean="0">
                <a:latin typeface="+mj-lt"/>
              </a:rPr>
              <a:t>	</a:t>
            </a:r>
          </a:p>
          <a:p>
            <a:r>
              <a:rPr lang="fr-FR" altLang="ko-KR" sz="800" dirty="0" smtClean="0">
                <a:latin typeface="+mj-lt"/>
              </a:rPr>
              <a:t>	protected void service(HttpServletRequest request, HttpServletResponse response) throws ServletException, IOException {</a:t>
            </a:r>
          </a:p>
          <a:p>
            <a:r>
              <a:rPr lang="fr-FR" altLang="ko-KR" sz="800" dirty="0" smtClean="0">
                <a:latin typeface="+mj-lt"/>
              </a:rPr>
              <a:t>		request.setCharacterEncoding("UTF-8");</a:t>
            </a:r>
          </a:p>
          <a:p>
            <a:r>
              <a:rPr lang="fr-FR" altLang="ko-KR" sz="800" dirty="0" smtClean="0">
                <a:latin typeface="+mj-lt"/>
              </a:rPr>
              <a:t>		response.setCharacterEncoding("UTF-8");</a:t>
            </a:r>
          </a:p>
          <a:p>
            <a:r>
              <a:rPr lang="fr-FR" altLang="ko-KR" sz="800" dirty="0" smtClean="0">
                <a:latin typeface="+mj-lt"/>
              </a:rPr>
              <a:t>		response.setContentType("text/html; charset=UTF-8");</a:t>
            </a:r>
          </a:p>
          <a:p>
            <a:r>
              <a:rPr lang="fr-FR" altLang="ko-KR" sz="800" dirty="0" smtClean="0">
                <a:latin typeface="+mj-lt"/>
              </a:rPr>
              <a:t>		HttpSession session = request.getSession();</a:t>
            </a:r>
          </a:p>
          <a:p>
            <a:r>
              <a:rPr lang="fr-FR" altLang="ko-KR" sz="800" dirty="0" smtClean="0">
                <a:latin typeface="+mj-lt"/>
              </a:rPr>
              <a:t>		String cusId = (String) session.getAttribute("sid");</a:t>
            </a:r>
          </a:p>
          <a:p>
            <a:r>
              <a:rPr lang="fr-FR" altLang="ko-KR" sz="800" dirty="0" smtClean="0">
                <a:latin typeface="+mj-lt"/>
              </a:rPr>
              <a:t>		String sql = "";</a:t>
            </a:r>
          </a:p>
          <a:p>
            <a:r>
              <a:rPr lang="fr-FR" altLang="ko-KR" sz="800" dirty="0" smtClean="0">
                <a:latin typeface="+mj-lt"/>
              </a:rPr>
              <a:t>		try {</a:t>
            </a:r>
          </a:p>
          <a:p>
            <a:r>
              <a:rPr lang="fr-FR" altLang="ko-KR" sz="800" dirty="0" smtClean="0">
                <a:latin typeface="+mj-lt"/>
              </a:rPr>
              <a:t>			//</a:t>
            </a:r>
            <a:r>
              <a:rPr lang="ko-KR" altLang="en-US" sz="800" dirty="0" smtClean="0">
                <a:latin typeface="+mj-lt"/>
              </a:rPr>
              <a:t>데이터베이스 연결</a:t>
            </a:r>
          </a:p>
          <a:p>
            <a:r>
              <a:rPr lang="ko-KR" altLang="en-US" sz="800" dirty="0" smtClean="0">
                <a:latin typeface="+mj-lt"/>
              </a:rPr>
              <a:t>			</a:t>
            </a:r>
            <a:r>
              <a:rPr lang="fr-FR" altLang="ko-KR" sz="800" dirty="0" smtClean="0">
                <a:latin typeface="+mj-lt"/>
              </a:rPr>
              <a:t>Class.forName(DRIVER);</a:t>
            </a:r>
          </a:p>
          <a:p>
            <a:r>
              <a:rPr lang="fr-FR" altLang="ko-KR" sz="800" dirty="0" smtClean="0">
                <a:latin typeface="+mj-lt"/>
              </a:rPr>
              <a:t>			sql = "select * from custom where cusid=?";</a:t>
            </a:r>
          </a:p>
          <a:p>
            <a:r>
              <a:rPr lang="fr-FR" altLang="ko-KR" sz="800" dirty="0" smtClean="0">
                <a:latin typeface="+mj-lt"/>
              </a:rPr>
              <a:t>			Connection con = DriverManager.getConnection(URL, USER, PASS);</a:t>
            </a:r>
          </a:p>
          <a:p>
            <a:r>
              <a:rPr lang="fr-FR" altLang="ko-KR" sz="800" dirty="0" smtClean="0">
                <a:latin typeface="+mj-lt"/>
              </a:rPr>
              <a:t>			PreparedStatement pstmt = con.prepareStatement(sql);</a:t>
            </a:r>
          </a:p>
          <a:p>
            <a:r>
              <a:rPr lang="fr-FR" altLang="ko-KR" sz="800" dirty="0" smtClean="0">
                <a:latin typeface="+mj-lt"/>
              </a:rPr>
              <a:t>			ResultSet rs = null;</a:t>
            </a:r>
          </a:p>
          <a:p>
            <a:r>
              <a:rPr lang="fr-FR" altLang="ko-KR" sz="800" dirty="0" smtClean="0">
                <a:latin typeface="+mj-lt"/>
              </a:rPr>
              <a:t>			pstmt.setString(1, cusId);</a:t>
            </a:r>
          </a:p>
          <a:p>
            <a:r>
              <a:rPr lang="fr-FR" altLang="ko-KR" sz="800" dirty="0" smtClean="0">
                <a:latin typeface="+mj-lt"/>
              </a:rPr>
              <a:t>			rs = pstmt.executeQuery();</a:t>
            </a:r>
          </a:p>
          <a:p>
            <a:r>
              <a:rPr lang="fr-FR" altLang="ko-KR" sz="800" dirty="0" smtClean="0">
                <a:latin typeface="+mj-lt"/>
              </a:rPr>
              <a:t>			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GetCustomInfoCtrl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1030" y="0"/>
            <a:ext cx="7636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>
              <a:latin typeface="+mj-lt"/>
            </a:endParaRPr>
          </a:p>
          <a:p>
            <a:r>
              <a:rPr lang="fr-FR" altLang="ko-KR" sz="800" dirty="0"/>
              <a:t>			Custom vo = new Custom();</a:t>
            </a:r>
          </a:p>
          <a:p>
            <a:r>
              <a:rPr lang="fr-FR" altLang="ko-KR" sz="800" dirty="0"/>
              <a:t>			if(rs.next()){</a:t>
            </a:r>
          </a:p>
          <a:p>
            <a:r>
              <a:rPr lang="fr-FR" altLang="ko-KR" sz="800" dirty="0"/>
              <a:t>				vo.setCusId(rs.getString("cusid"));</a:t>
            </a:r>
          </a:p>
          <a:p>
            <a:r>
              <a:rPr lang="fr-FR" altLang="ko-KR" sz="800" dirty="0"/>
              <a:t>				vo.setCusPw(rs.getString("cuspw"));</a:t>
            </a:r>
          </a:p>
          <a:p>
            <a:r>
              <a:rPr lang="fr-FR" altLang="ko-KR" sz="800" dirty="0"/>
              <a:t>				vo.setCusName(rs.getString("cusname"));</a:t>
            </a:r>
          </a:p>
          <a:p>
            <a:r>
              <a:rPr lang="fr-FR" altLang="ko-KR" sz="800" dirty="0"/>
              <a:t>				vo.setAddress(rs.getString("address"));</a:t>
            </a:r>
          </a:p>
          <a:p>
            <a:r>
              <a:rPr lang="fr-FR" altLang="ko-KR" sz="800" dirty="0"/>
              <a:t>				vo.setTel(rs.getString("tel"));</a:t>
            </a:r>
          </a:p>
          <a:p>
            <a:r>
              <a:rPr lang="fr-FR" altLang="ko-KR" sz="800" dirty="0"/>
              <a:t>				vo.setRegDate(rs.getString("regdate"));</a:t>
            </a:r>
          </a:p>
          <a:p>
            <a:r>
              <a:rPr lang="fr-FR" altLang="ko-KR" sz="800" dirty="0"/>
              <a:t>				vo.setPoint(rs.getInt("point"));</a:t>
            </a:r>
          </a:p>
          <a:p>
            <a:r>
              <a:rPr lang="fr-FR" altLang="ko-KR" sz="800" dirty="0"/>
              <a:t>				vo.setLevel(rs.getInt("level"));</a:t>
            </a:r>
          </a:p>
          <a:p>
            <a:r>
              <a:rPr lang="fr-FR" altLang="ko-KR" sz="800" dirty="0"/>
              <a:t>				vo.setVisited(rs.getInt("visited"));</a:t>
            </a:r>
          </a:p>
          <a:p>
            <a:r>
              <a:rPr lang="fr-FR" altLang="ko-KR" sz="800" dirty="0"/>
              <a:t>			} else {</a:t>
            </a:r>
          </a:p>
          <a:p>
            <a:r>
              <a:rPr lang="fr-FR" altLang="ko-KR" sz="800" dirty="0"/>
              <a:t>				response.sendRedirect("./custom/login.jsp");</a:t>
            </a:r>
          </a:p>
          <a:p>
            <a:r>
              <a:rPr lang="fr-FR" altLang="ko-KR" sz="800" dirty="0"/>
              <a:t>			}</a:t>
            </a:r>
          </a:p>
          <a:p>
            <a:r>
              <a:rPr lang="fr-FR" altLang="ko-KR" sz="800" dirty="0"/>
              <a:t>			request.setAttribute("custom", vo);</a:t>
            </a:r>
          </a:p>
          <a:p>
            <a:r>
              <a:rPr lang="fr-FR" altLang="ko-KR" sz="800" dirty="0"/>
              <a:t>			</a:t>
            </a:r>
          </a:p>
          <a:p>
            <a:r>
              <a:rPr lang="fr-FR" altLang="ko-KR" sz="800" dirty="0"/>
              <a:t>			RequestDispatcher view = request.getRequestDispatcher("./custom/customInfo.jsp");</a:t>
            </a:r>
          </a:p>
          <a:p>
            <a:r>
              <a:rPr lang="fr-FR" altLang="ko-KR" sz="800" dirty="0"/>
              <a:t>			view.forward(request, response);</a:t>
            </a:r>
          </a:p>
          <a:p>
            <a:endParaRPr lang="fr-FR" altLang="ko-KR" sz="800" dirty="0"/>
          </a:p>
          <a:p>
            <a:r>
              <a:rPr lang="fr-FR" altLang="ko-KR" sz="800" dirty="0"/>
              <a:t>			pstmt.close();</a:t>
            </a:r>
          </a:p>
          <a:p>
            <a:r>
              <a:rPr lang="fr-FR" altLang="ko-KR" sz="800" dirty="0"/>
              <a:t>			con.close();</a:t>
            </a:r>
          </a:p>
          <a:p>
            <a:r>
              <a:rPr lang="fr-FR" altLang="ko-KR" sz="800" dirty="0"/>
              <a:t>		} catch (Exception e) {</a:t>
            </a:r>
          </a:p>
          <a:p>
            <a:r>
              <a:rPr lang="fr-FR" altLang="ko-KR" sz="800" dirty="0"/>
              <a:t>			e.printStackTrace();</a:t>
            </a:r>
          </a:p>
          <a:p>
            <a:r>
              <a:rPr lang="fr-FR" altLang="ko-KR" sz="800" dirty="0"/>
              <a:t>		}</a:t>
            </a:r>
          </a:p>
          <a:p>
            <a:r>
              <a:rPr lang="fr-FR" altLang="ko-KR" sz="800" dirty="0"/>
              <a:t>	}</a:t>
            </a:r>
          </a:p>
          <a:p>
            <a:r>
              <a:rPr lang="fr-FR" altLang="ko-KR" sz="800" dirty="0"/>
              <a:t>} </a:t>
            </a:r>
            <a:endParaRPr lang="fr-FR" altLang="ko-KR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868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>
              <a:latin typeface="+mj-lt"/>
            </a:endParaRPr>
          </a:p>
          <a:p>
            <a:r>
              <a:rPr lang="fr-FR" altLang="ko-KR" sz="800" dirty="0">
                <a:latin typeface="+mj-lt"/>
              </a:rPr>
              <a:t>&lt;%@ page language=</a:t>
            </a:r>
            <a:r>
              <a:rPr lang="fr-FR" altLang="ko-KR" sz="800" i="1" dirty="0">
                <a:latin typeface="+mj-lt"/>
              </a:rPr>
              <a:t>"java" contentType="text/html; charset=UTF-8"</a:t>
            </a:r>
          </a:p>
          <a:p>
            <a:r>
              <a:rPr lang="en-US" altLang="ko-KR" sz="800" dirty="0">
                <a:latin typeface="+mj-lt"/>
              </a:rPr>
              <a:t>    </a:t>
            </a:r>
            <a:r>
              <a:rPr lang="en-US" altLang="ko-KR" sz="800" dirty="0" err="1">
                <a:latin typeface="+mj-lt"/>
              </a:rPr>
              <a:t>pageEncoding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"UTF-8"%&gt;</a:t>
            </a:r>
          </a:p>
          <a:p>
            <a:r>
              <a:rPr lang="en-US" altLang="ko-KR" sz="800" dirty="0">
                <a:latin typeface="+mj-lt"/>
              </a:rPr>
              <a:t>&lt;%@ page import=</a:t>
            </a:r>
            <a:r>
              <a:rPr lang="en-US" altLang="ko-KR" sz="800" i="1" dirty="0">
                <a:latin typeface="+mj-lt"/>
              </a:rPr>
              <a:t>"</a:t>
            </a:r>
            <a:r>
              <a:rPr lang="en-US" altLang="ko-KR" sz="800" i="1" dirty="0" err="1">
                <a:latin typeface="+mj-lt"/>
              </a:rPr>
              <a:t>java.sql</a:t>
            </a:r>
            <a:r>
              <a:rPr lang="en-US" altLang="ko-KR" sz="800" i="1" dirty="0">
                <a:latin typeface="+mj-lt"/>
              </a:rPr>
              <a:t>.*, </a:t>
            </a:r>
            <a:r>
              <a:rPr lang="en-US" altLang="ko-KR" sz="800" i="1" dirty="0" err="1">
                <a:latin typeface="+mj-lt"/>
              </a:rPr>
              <a:t>java.util</a:t>
            </a:r>
            <a:r>
              <a:rPr lang="en-US" altLang="ko-KR" sz="800" i="1" dirty="0">
                <a:latin typeface="+mj-lt"/>
              </a:rPr>
              <a:t>.*, </a:t>
            </a:r>
            <a:r>
              <a:rPr lang="en-US" altLang="ko-KR" sz="800" i="1" dirty="0" err="1">
                <a:latin typeface="+mj-lt"/>
              </a:rPr>
              <a:t>kr.co.myshop.vo</a:t>
            </a:r>
            <a:r>
              <a:rPr lang="en-US" altLang="ko-KR" sz="800" i="1" dirty="0">
                <a:latin typeface="+mj-lt"/>
              </a:rPr>
              <a:t>.*"%&gt;</a:t>
            </a:r>
          </a:p>
          <a:p>
            <a:r>
              <a:rPr lang="en-US" altLang="ko-KR" sz="800" dirty="0">
                <a:latin typeface="+mj-lt"/>
              </a:rPr>
              <a:t>&lt;%</a:t>
            </a:r>
          </a:p>
          <a:p>
            <a:r>
              <a:rPr lang="en-US" altLang="ko-KR" sz="800" dirty="0">
                <a:latin typeface="+mj-lt"/>
              </a:rPr>
              <a:t>Custom </a:t>
            </a:r>
            <a:r>
              <a:rPr lang="en-US" altLang="ko-KR" sz="800" dirty="0" err="1">
                <a:latin typeface="+mj-lt"/>
              </a:rPr>
              <a:t>custom</a:t>
            </a:r>
            <a:r>
              <a:rPr lang="en-US" altLang="ko-KR" sz="800" dirty="0">
                <a:latin typeface="+mj-lt"/>
              </a:rPr>
              <a:t> = (Custom) </a:t>
            </a:r>
            <a:r>
              <a:rPr lang="en-US" altLang="ko-KR" sz="800" dirty="0" err="1">
                <a:latin typeface="+mj-lt"/>
              </a:rPr>
              <a:t>request.getAttribute</a:t>
            </a:r>
            <a:r>
              <a:rPr lang="en-US" altLang="ko-KR" sz="800" dirty="0">
                <a:latin typeface="+mj-lt"/>
              </a:rPr>
              <a:t>("custom");</a:t>
            </a:r>
          </a:p>
          <a:p>
            <a:r>
              <a:rPr lang="en-US" altLang="ko-KR" sz="800" dirty="0">
                <a:latin typeface="+mj-lt"/>
              </a:rPr>
              <a:t>%&gt;</a:t>
            </a:r>
          </a:p>
          <a:p>
            <a:r>
              <a:rPr lang="en-US" altLang="ko-KR" sz="800" dirty="0">
                <a:latin typeface="+mj-lt"/>
              </a:rPr>
              <a:t>&lt;!DOCTYPE html&gt;</a:t>
            </a:r>
          </a:p>
          <a:p>
            <a:r>
              <a:rPr lang="en-US" altLang="ko-KR" sz="800" dirty="0">
                <a:latin typeface="+mj-lt"/>
              </a:rPr>
              <a:t>&lt;html&gt;</a:t>
            </a:r>
          </a:p>
          <a:p>
            <a:r>
              <a:rPr lang="en-US" altLang="ko-KR" sz="800" dirty="0">
                <a:latin typeface="+mj-lt"/>
              </a:rPr>
              <a:t>&lt;head&gt;</a:t>
            </a:r>
          </a:p>
          <a:p>
            <a:r>
              <a:rPr lang="en-US" altLang="ko-KR" sz="800" dirty="0">
                <a:latin typeface="+mj-lt"/>
              </a:rPr>
              <a:t>&lt;meta charset=</a:t>
            </a:r>
            <a:r>
              <a:rPr lang="en-US" altLang="ko-KR" sz="800" i="1" dirty="0">
                <a:latin typeface="+mj-lt"/>
              </a:rPr>
              <a:t>"UTF-8"&gt;</a:t>
            </a:r>
          </a:p>
          <a:p>
            <a:r>
              <a:rPr lang="en-US" altLang="ko-KR" sz="800" dirty="0">
                <a:latin typeface="+mj-lt"/>
              </a:rPr>
              <a:t>&lt;meta name=</a:t>
            </a:r>
            <a:r>
              <a:rPr lang="en-US" altLang="ko-KR" sz="800" i="1" dirty="0">
                <a:latin typeface="+mj-lt"/>
              </a:rPr>
              <a:t>"viewport" content="width=device-width, initial-scale=1.0, user-scalable=no"&gt;</a:t>
            </a:r>
          </a:p>
          <a:p>
            <a:r>
              <a:rPr lang="en-US" altLang="ko-KR" sz="800" dirty="0">
                <a:latin typeface="+mj-lt"/>
              </a:rPr>
              <a:t>&lt;title&gt;</a:t>
            </a:r>
            <a:r>
              <a:rPr lang="ko-KR" altLang="en-US" sz="800" dirty="0">
                <a:latin typeface="+mj-lt"/>
              </a:rPr>
              <a:t>회원정보 확인 및 수정</a:t>
            </a:r>
            <a:r>
              <a:rPr lang="en-US" altLang="ko-KR" sz="800" dirty="0">
                <a:latin typeface="+mj-lt"/>
              </a:rPr>
              <a:t>&lt;/title&gt;</a:t>
            </a:r>
          </a:p>
          <a:p>
            <a:r>
              <a:rPr lang="en-US" altLang="ko-KR" sz="800" dirty="0">
                <a:latin typeface="+mj-lt"/>
              </a:rPr>
              <a:t>&lt;link </a:t>
            </a:r>
            <a:r>
              <a:rPr lang="en-US" altLang="ko-KR" sz="800" dirty="0" err="1">
                <a:latin typeface="+mj-lt"/>
              </a:rPr>
              <a:t>rel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"stylesheet" </a:t>
            </a:r>
            <a:r>
              <a:rPr lang="en-US" altLang="ko-KR" sz="800" i="1" dirty="0" err="1">
                <a:latin typeface="+mj-lt"/>
              </a:rPr>
              <a:t>href</a:t>
            </a:r>
            <a:r>
              <a:rPr lang="en-US" altLang="ko-KR" sz="800" i="1" dirty="0">
                <a:latin typeface="+mj-lt"/>
              </a:rPr>
              <a:t>="https://cdn.jsdelivr.net/</a:t>
            </a:r>
            <a:r>
              <a:rPr lang="en-US" altLang="ko-KR" sz="800" i="1" dirty="0" err="1">
                <a:latin typeface="+mj-lt"/>
              </a:rPr>
              <a:t>npm</a:t>
            </a:r>
            <a:r>
              <a:rPr lang="en-US" altLang="ko-KR" sz="800" i="1" dirty="0">
                <a:latin typeface="+mj-lt"/>
              </a:rPr>
              <a:t>/bootstrap@4.6.2/</a:t>
            </a:r>
            <a:r>
              <a:rPr lang="en-US" altLang="ko-KR" sz="800" i="1" dirty="0" err="1">
                <a:latin typeface="+mj-lt"/>
              </a:rPr>
              <a:t>dist</a:t>
            </a:r>
            <a:r>
              <a:rPr lang="en-US" altLang="ko-KR" sz="800" i="1" dirty="0">
                <a:latin typeface="+mj-lt"/>
              </a:rPr>
              <a:t>/</a:t>
            </a:r>
            <a:r>
              <a:rPr lang="en-US" altLang="ko-KR" sz="800" i="1" dirty="0" err="1">
                <a:latin typeface="+mj-lt"/>
              </a:rPr>
              <a:t>css</a:t>
            </a:r>
            <a:r>
              <a:rPr lang="en-US" altLang="ko-KR" sz="800" i="1" dirty="0">
                <a:latin typeface="+mj-lt"/>
              </a:rPr>
              <a:t>/bootstrap.min.css"&gt;</a:t>
            </a:r>
          </a:p>
          <a:p>
            <a:r>
              <a:rPr lang="en-US" altLang="ko-KR" sz="800" dirty="0">
                <a:latin typeface="+mj-lt"/>
              </a:rPr>
              <a:t>&lt;script </a:t>
            </a:r>
            <a:r>
              <a:rPr lang="en-US" altLang="ko-KR" sz="800" dirty="0" err="1">
                <a:latin typeface="+mj-lt"/>
              </a:rPr>
              <a:t>src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"https://code.jquery.com/jquery-latest.js"&gt;&lt;/script&gt;</a:t>
            </a:r>
          </a:p>
          <a:p>
            <a:r>
              <a:rPr lang="en-US" altLang="ko-KR" sz="800" dirty="0">
                <a:latin typeface="+mj-lt"/>
              </a:rPr>
              <a:t>&lt;script </a:t>
            </a:r>
            <a:r>
              <a:rPr lang="en-US" altLang="ko-KR" sz="800" dirty="0" err="1">
                <a:latin typeface="+mj-lt"/>
              </a:rPr>
              <a:t>src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"https://cdn.jsdelivr.net/</a:t>
            </a:r>
            <a:r>
              <a:rPr lang="en-US" altLang="ko-KR" sz="800" i="1" dirty="0" err="1">
                <a:latin typeface="+mj-lt"/>
              </a:rPr>
              <a:t>npm</a:t>
            </a:r>
            <a:r>
              <a:rPr lang="en-US" altLang="ko-KR" sz="800" i="1" dirty="0">
                <a:latin typeface="+mj-lt"/>
              </a:rPr>
              <a:t>/bootstrap@4.6.2/</a:t>
            </a:r>
            <a:r>
              <a:rPr lang="en-US" altLang="ko-KR" sz="800" i="1" dirty="0" err="1">
                <a:latin typeface="+mj-lt"/>
              </a:rPr>
              <a:t>dist</a:t>
            </a:r>
            <a:r>
              <a:rPr lang="en-US" altLang="ko-KR" sz="800" i="1" dirty="0">
                <a:latin typeface="+mj-lt"/>
              </a:rPr>
              <a:t>/</a:t>
            </a:r>
            <a:r>
              <a:rPr lang="en-US" altLang="ko-KR" sz="800" i="1" dirty="0" err="1">
                <a:latin typeface="+mj-lt"/>
              </a:rPr>
              <a:t>js</a:t>
            </a:r>
            <a:r>
              <a:rPr lang="en-US" altLang="ko-KR" sz="800" i="1" dirty="0">
                <a:latin typeface="+mj-lt"/>
              </a:rPr>
              <a:t>/bootstrap.bundle.min.js"&gt;&lt;/script&gt;</a:t>
            </a:r>
          </a:p>
          <a:p>
            <a:r>
              <a:rPr lang="en-US" altLang="ko-KR" sz="800" dirty="0">
                <a:latin typeface="+mj-lt"/>
              </a:rPr>
              <a:t>&lt;link </a:t>
            </a:r>
            <a:r>
              <a:rPr lang="en-US" altLang="ko-KR" sz="800" dirty="0" err="1">
                <a:latin typeface="+mj-lt"/>
              </a:rPr>
              <a:t>rel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"stylesheet" </a:t>
            </a:r>
            <a:r>
              <a:rPr lang="en-US" altLang="ko-KR" sz="800" i="1" dirty="0" err="1">
                <a:latin typeface="+mj-lt"/>
              </a:rPr>
              <a:t>href</a:t>
            </a:r>
            <a:r>
              <a:rPr lang="en-US" altLang="ko-KR" sz="800" i="1" dirty="0">
                <a:latin typeface="+mj-lt"/>
              </a:rPr>
              <a:t>="common.css"&gt;</a:t>
            </a:r>
          </a:p>
          <a:p>
            <a:endParaRPr lang="ko-KR" altLang="en-US" sz="800" dirty="0">
              <a:latin typeface="+mj-lt"/>
            </a:endParaRPr>
          </a:p>
          <a:p>
            <a:r>
              <a:rPr lang="en-US" altLang="ko-KR" sz="800" dirty="0">
                <a:latin typeface="+mj-lt"/>
              </a:rPr>
              <a:t>&lt;style&gt;</a:t>
            </a:r>
          </a:p>
          <a:p>
            <a:r>
              <a:rPr lang="en-US" altLang="ko-KR" sz="800" i="1" dirty="0">
                <a:latin typeface="+mj-lt"/>
              </a:rPr>
              <a:t>.title { padding-top:36px; padding-bottom:20px; }</a:t>
            </a:r>
          </a:p>
          <a:p>
            <a:r>
              <a:rPr lang="en-US" altLang="ko-KR" sz="800" dirty="0">
                <a:latin typeface="+mj-lt"/>
              </a:rPr>
              <a:t>&lt;/style&gt;</a:t>
            </a:r>
          </a:p>
          <a:p>
            <a:r>
              <a:rPr lang="en-US" altLang="ko-KR" sz="800" dirty="0">
                <a:latin typeface="+mj-lt"/>
              </a:rPr>
              <a:t>&lt;/head&gt;</a:t>
            </a:r>
          </a:p>
          <a:p>
            <a:r>
              <a:rPr lang="en-US" altLang="ko-KR" sz="800" dirty="0">
                <a:latin typeface="+mj-lt"/>
              </a:rPr>
              <a:t>&lt;body&gt;</a:t>
            </a:r>
          </a:p>
          <a:p>
            <a:r>
              <a:rPr lang="en-US" altLang="ko-KR" sz="800" dirty="0">
                <a:latin typeface="+mj-lt"/>
              </a:rPr>
              <a:t>&lt;%@ include file=</a:t>
            </a:r>
            <a:r>
              <a:rPr lang="en-US" altLang="ko-KR" sz="800" i="1" dirty="0">
                <a:latin typeface="+mj-lt"/>
              </a:rPr>
              <a:t>"../</a:t>
            </a:r>
            <a:r>
              <a:rPr lang="en-US" altLang="ko-KR" sz="800" i="1" dirty="0" err="1">
                <a:latin typeface="+mj-lt"/>
              </a:rPr>
              <a:t>header.jsp</a:t>
            </a:r>
            <a:r>
              <a:rPr lang="en-US" altLang="ko-KR" sz="800" i="1" dirty="0">
                <a:latin typeface="+mj-lt"/>
              </a:rPr>
              <a:t>" %&gt;</a:t>
            </a:r>
          </a:p>
          <a:p>
            <a:r>
              <a:rPr lang="en-US" altLang="ko-KR" sz="800" dirty="0">
                <a:latin typeface="+mj-lt"/>
              </a:rPr>
              <a:t>&lt;div class=</a:t>
            </a:r>
            <a:r>
              <a:rPr lang="en-US" altLang="ko-KR" sz="800" i="1" dirty="0">
                <a:latin typeface="+mj-lt"/>
              </a:rPr>
              <a:t>"content container" id="content"&gt;</a:t>
            </a:r>
          </a:p>
          <a:p>
            <a:r>
              <a:rPr lang="en-US" altLang="ko-KR" sz="800" dirty="0">
                <a:latin typeface="+mj-lt"/>
              </a:rPr>
              <a:t>&lt;h2 class=</a:t>
            </a:r>
            <a:r>
              <a:rPr lang="en-US" altLang="ko-KR" sz="800" i="1" dirty="0">
                <a:latin typeface="+mj-lt"/>
              </a:rPr>
              <a:t>"title"&gt;</a:t>
            </a:r>
            <a:r>
              <a:rPr lang="ko-KR" altLang="en-US" sz="800" i="1" dirty="0">
                <a:latin typeface="+mj-lt"/>
              </a:rPr>
              <a:t>회원정보 확인 및 수정</a:t>
            </a:r>
            <a:r>
              <a:rPr lang="en-US" altLang="ko-KR" sz="800" i="1" dirty="0">
                <a:latin typeface="+mj-lt"/>
              </a:rPr>
              <a:t>&lt;/h2&gt;</a:t>
            </a:r>
          </a:p>
          <a:p>
            <a:r>
              <a:rPr lang="en-US" altLang="ko-KR" sz="800" dirty="0">
                <a:latin typeface="+mj-lt"/>
              </a:rPr>
              <a:t>&lt;form name=</a:t>
            </a:r>
            <a:r>
              <a:rPr lang="en-US" altLang="ko-KR" sz="800" i="1" dirty="0">
                <a:latin typeface="+mj-lt"/>
              </a:rPr>
              <a:t>"frm1" id="frm1" action="&lt;%=</a:t>
            </a:r>
            <a:r>
              <a:rPr lang="en-US" altLang="ko-KR" sz="800" i="1" dirty="0" err="1">
                <a:latin typeface="+mj-lt"/>
              </a:rPr>
              <a:t>request.getContextPath</a:t>
            </a:r>
            <a:r>
              <a:rPr lang="en-US" altLang="ko-KR" sz="800" i="1" dirty="0">
                <a:latin typeface="+mj-lt"/>
              </a:rPr>
              <a:t>() %&gt;/</a:t>
            </a:r>
            <a:r>
              <a:rPr lang="en-US" altLang="ko-KR" sz="800" i="1" dirty="0" err="1">
                <a:latin typeface="+mj-lt"/>
              </a:rPr>
              <a:t>UpdateCustomCtrl</a:t>
            </a:r>
            <a:r>
              <a:rPr lang="en-US" altLang="ko-KR" sz="800" i="1" dirty="0">
                <a:latin typeface="+mj-lt"/>
              </a:rPr>
              <a:t>" method="post" </a:t>
            </a:r>
            <a:r>
              <a:rPr lang="en-US" altLang="ko-KR" sz="800" i="1" dirty="0" err="1">
                <a:latin typeface="+mj-lt"/>
              </a:rPr>
              <a:t>onsubmit</a:t>
            </a:r>
            <a:r>
              <a:rPr lang="en-US" altLang="ko-KR" sz="800" i="1" dirty="0">
                <a:latin typeface="+mj-lt"/>
              </a:rPr>
              <a:t>="return </a:t>
            </a:r>
            <a:r>
              <a:rPr lang="en-US" altLang="ko-KR" sz="800" i="1" dirty="0" err="1">
                <a:latin typeface="+mj-lt"/>
              </a:rPr>
              <a:t>updateCheck</a:t>
            </a:r>
            <a:r>
              <a:rPr lang="en-US" altLang="ko-KR" sz="800" i="1" dirty="0">
                <a:latin typeface="+mj-lt"/>
              </a:rPr>
              <a:t>(this)"&gt;</a:t>
            </a:r>
          </a:p>
          <a:p>
            <a:r>
              <a:rPr lang="en-US" altLang="ko-KR" sz="800" dirty="0">
                <a:latin typeface="+mj-lt"/>
              </a:rPr>
              <a:t>&lt;table class=</a:t>
            </a:r>
            <a:r>
              <a:rPr lang="en-US" altLang="ko-KR" sz="800" i="1" dirty="0">
                <a:latin typeface="+mj-lt"/>
              </a:rPr>
              <a:t>"table"&gt;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tbody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  <a:r>
              <a:rPr lang="ko-KR" altLang="en-US" sz="800" dirty="0">
                <a:latin typeface="+mj-lt"/>
              </a:rPr>
              <a:t>아이디</a:t>
            </a:r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&lt;td&gt;</a:t>
            </a:r>
          </a:p>
          <a:p>
            <a:r>
              <a:rPr lang="en-US" altLang="ko-KR" sz="800" dirty="0">
                <a:latin typeface="+mj-lt"/>
              </a:rPr>
              <a:t>&lt;input type=</a:t>
            </a:r>
            <a:r>
              <a:rPr lang="en-US" altLang="ko-KR" sz="800" i="1" dirty="0">
                <a:latin typeface="+mj-lt"/>
              </a:rPr>
              <a:t>"text" name="</a:t>
            </a:r>
            <a:r>
              <a:rPr lang="en-US" altLang="ko-KR" sz="800" i="1" dirty="0" err="1">
                <a:latin typeface="+mj-lt"/>
              </a:rPr>
              <a:t>cusId</a:t>
            </a:r>
            <a:r>
              <a:rPr lang="en-US" altLang="ko-KR" sz="800" i="1" dirty="0">
                <a:latin typeface="+mj-lt"/>
              </a:rPr>
              <a:t>" id="</a:t>
            </a:r>
            <a:r>
              <a:rPr lang="en-US" altLang="ko-KR" sz="800" i="1" dirty="0" err="1">
                <a:latin typeface="+mj-lt"/>
              </a:rPr>
              <a:t>cusId</a:t>
            </a:r>
            <a:r>
              <a:rPr lang="en-US" altLang="ko-KR" sz="800" i="1" dirty="0">
                <a:latin typeface="+mj-lt"/>
              </a:rPr>
              <a:t>" placeholder="</a:t>
            </a:r>
            <a:r>
              <a:rPr lang="ko-KR" altLang="en-US" sz="800" i="1" dirty="0">
                <a:latin typeface="+mj-lt"/>
              </a:rPr>
              <a:t>아이디 입력</a:t>
            </a:r>
            <a:r>
              <a:rPr lang="en-US" altLang="ko-KR" sz="800" i="1" dirty="0">
                <a:latin typeface="+mj-lt"/>
              </a:rPr>
              <a:t>" class="form-control" value="&lt;%=</a:t>
            </a:r>
            <a:r>
              <a:rPr lang="en-US" altLang="ko-KR" sz="800" i="1" dirty="0" err="1">
                <a:latin typeface="+mj-lt"/>
              </a:rPr>
              <a:t>custom.getCusId</a:t>
            </a:r>
            <a:r>
              <a:rPr lang="en-US" altLang="ko-KR" sz="800" i="1" dirty="0">
                <a:latin typeface="+mj-lt"/>
              </a:rPr>
              <a:t>() %&gt;" </a:t>
            </a:r>
            <a:r>
              <a:rPr lang="en-US" altLang="ko-KR" sz="800" i="1" dirty="0" err="1">
                <a:latin typeface="+mj-lt"/>
              </a:rPr>
              <a:t>readonly</a:t>
            </a:r>
            <a:r>
              <a:rPr lang="en-US" altLang="ko-KR" sz="800" i="1" dirty="0">
                <a:latin typeface="+mj-lt"/>
              </a:rPr>
              <a:t> required /&gt;</a:t>
            </a:r>
          </a:p>
          <a:p>
            <a:r>
              <a:rPr lang="en-US" altLang="ko-KR" sz="800" dirty="0">
                <a:latin typeface="+mj-lt"/>
              </a:rPr>
              <a:t>&lt;/td&gt;</a:t>
            </a:r>
          </a:p>
          <a:p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  <a:r>
              <a:rPr lang="ko-KR" altLang="en-US" sz="800" dirty="0">
                <a:latin typeface="+mj-lt"/>
              </a:rPr>
              <a:t>비밀번호</a:t>
            </a:r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&lt;td&gt;</a:t>
            </a:r>
          </a:p>
          <a:p>
            <a:r>
              <a:rPr lang="en-US" altLang="ko-KR" sz="800" dirty="0">
                <a:latin typeface="+mj-lt"/>
              </a:rPr>
              <a:t>&lt;p&gt;</a:t>
            </a:r>
            <a:r>
              <a:rPr lang="ko-KR" altLang="en-US" sz="800" dirty="0">
                <a:latin typeface="+mj-lt"/>
              </a:rPr>
              <a:t>비밀번호 </a:t>
            </a:r>
            <a:r>
              <a:rPr lang="ko-KR" altLang="en-US" sz="800" dirty="0" err="1">
                <a:latin typeface="+mj-lt"/>
              </a:rPr>
              <a:t>변경시에만</a:t>
            </a:r>
            <a:r>
              <a:rPr lang="ko-KR" altLang="en-US" sz="800" dirty="0">
                <a:latin typeface="+mj-lt"/>
              </a:rPr>
              <a:t> 입력하시기 바랍니다</a:t>
            </a:r>
            <a:r>
              <a:rPr lang="en-US" altLang="ko-KR" sz="800" dirty="0">
                <a:latin typeface="+mj-lt"/>
              </a:rPr>
              <a:t>.&lt;/p&gt;</a:t>
            </a:r>
          </a:p>
          <a:p>
            <a:r>
              <a:rPr lang="en-US" altLang="ko-KR" sz="800" dirty="0">
                <a:latin typeface="+mj-lt"/>
              </a:rPr>
              <a:t>&lt;input type=</a:t>
            </a:r>
            <a:r>
              <a:rPr lang="en-US" altLang="ko-KR" sz="800" i="1" dirty="0">
                <a:latin typeface="+mj-lt"/>
              </a:rPr>
              <a:t>"hidden" name="</a:t>
            </a:r>
            <a:r>
              <a:rPr lang="en-US" altLang="ko-KR" sz="800" i="1" dirty="0" err="1">
                <a:latin typeface="+mj-lt"/>
              </a:rPr>
              <a:t>cusPw</a:t>
            </a:r>
            <a:r>
              <a:rPr lang="en-US" altLang="ko-KR" sz="800" i="1" dirty="0">
                <a:latin typeface="+mj-lt"/>
              </a:rPr>
              <a:t>" id="</a:t>
            </a:r>
            <a:r>
              <a:rPr lang="en-US" altLang="ko-KR" sz="800" i="1" dirty="0" err="1">
                <a:latin typeface="+mj-lt"/>
              </a:rPr>
              <a:t>cusPw</a:t>
            </a:r>
            <a:r>
              <a:rPr lang="en-US" altLang="ko-KR" sz="800" i="1" dirty="0">
                <a:latin typeface="+mj-lt"/>
              </a:rPr>
              <a:t>" value="&lt;%=</a:t>
            </a:r>
            <a:r>
              <a:rPr lang="en-US" altLang="ko-KR" sz="800" i="1" dirty="0" err="1">
                <a:latin typeface="+mj-lt"/>
              </a:rPr>
              <a:t>custom.getCusPw</a:t>
            </a:r>
            <a:r>
              <a:rPr lang="en-US" altLang="ko-KR" sz="800" i="1" dirty="0">
                <a:latin typeface="+mj-lt"/>
              </a:rPr>
              <a:t>() %&gt;"&gt;</a:t>
            </a:r>
          </a:p>
          <a:p>
            <a:r>
              <a:rPr lang="en-US" altLang="ko-KR" sz="800" dirty="0">
                <a:latin typeface="+mj-lt"/>
              </a:rPr>
              <a:t>&lt;input type=</a:t>
            </a:r>
            <a:r>
              <a:rPr lang="en-US" altLang="ko-KR" sz="800" i="1" dirty="0">
                <a:latin typeface="+mj-lt"/>
              </a:rPr>
              <a:t>"password" name="</a:t>
            </a:r>
            <a:r>
              <a:rPr lang="en-US" altLang="ko-KR" sz="800" i="1" dirty="0" err="1">
                <a:latin typeface="+mj-lt"/>
              </a:rPr>
              <a:t>edit_cusPw</a:t>
            </a:r>
            <a:r>
              <a:rPr lang="en-US" altLang="ko-KR" sz="800" i="1" dirty="0">
                <a:latin typeface="+mj-lt"/>
              </a:rPr>
              <a:t>" id="</a:t>
            </a:r>
            <a:r>
              <a:rPr lang="en-US" altLang="ko-KR" sz="800" i="1" dirty="0" err="1">
                <a:latin typeface="+mj-lt"/>
              </a:rPr>
              <a:t>edit_cusPw</a:t>
            </a:r>
            <a:r>
              <a:rPr lang="en-US" altLang="ko-KR" sz="800" i="1" dirty="0">
                <a:latin typeface="+mj-lt"/>
              </a:rPr>
              <a:t>" placeholder="</a:t>
            </a:r>
            <a:r>
              <a:rPr lang="ko-KR" altLang="en-US" sz="800" i="1" dirty="0">
                <a:latin typeface="+mj-lt"/>
              </a:rPr>
              <a:t>비밀번호 입력</a:t>
            </a:r>
            <a:r>
              <a:rPr lang="en-US" altLang="ko-KR" sz="800" i="1" dirty="0">
                <a:latin typeface="+mj-lt"/>
              </a:rPr>
              <a:t>" class="form-control" /&gt;</a:t>
            </a:r>
          </a:p>
          <a:p>
            <a:r>
              <a:rPr lang="en-US" altLang="ko-KR" sz="800" dirty="0">
                <a:latin typeface="+mj-lt"/>
              </a:rPr>
              <a:t>&lt;/td&gt;</a:t>
            </a:r>
          </a:p>
          <a:p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  <a:r>
              <a:rPr lang="ko-KR" altLang="en-US" sz="800" dirty="0">
                <a:latin typeface="+mj-lt"/>
              </a:rPr>
              <a:t>비밀번호 확인</a:t>
            </a:r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&lt;td&gt;&lt;input type=</a:t>
            </a:r>
            <a:r>
              <a:rPr lang="en-US" altLang="ko-KR" sz="800" i="1" dirty="0">
                <a:latin typeface="+mj-lt"/>
              </a:rPr>
              <a:t>"password" name="edit_cusPw2" id="edit_cusPw2" placeholder="</a:t>
            </a:r>
            <a:r>
              <a:rPr lang="ko-KR" altLang="en-US" sz="800" i="1" dirty="0">
                <a:latin typeface="+mj-lt"/>
              </a:rPr>
              <a:t>비밀번호 입력</a:t>
            </a:r>
            <a:r>
              <a:rPr lang="en-US" altLang="ko-KR" sz="800" i="1" dirty="0">
                <a:latin typeface="+mj-lt"/>
              </a:rPr>
              <a:t>" class="form-control" /&gt;&lt;/td&gt;</a:t>
            </a:r>
          </a:p>
          <a:p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 smtClean="0">
                <a:latin typeface="+mj-lt"/>
              </a:rPr>
              <a:t>&gt;</a:t>
            </a:r>
            <a:endParaRPr lang="en-US" altLang="ko-KR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customInfo.jsp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 - 1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89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  <a:r>
              <a:rPr lang="ko-KR" altLang="en-US" sz="800" dirty="0" err="1">
                <a:latin typeface="+mj-lt"/>
              </a:rPr>
              <a:t>고객이름</a:t>
            </a:r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&lt;td&gt;&lt;input type=</a:t>
            </a:r>
            <a:r>
              <a:rPr lang="en-US" altLang="ko-KR" sz="800" i="1" dirty="0">
                <a:latin typeface="+mj-lt"/>
              </a:rPr>
              <a:t>"text" name="</a:t>
            </a:r>
            <a:r>
              <a:rPr lang="en-US" altLang="ko-KR" sz="800" i="1" dirty="0" err="1">
                <a:latin typeface="+mj-lt"/>
              </a:rPr>
              <a:t>cusName</a:t>
            </a:r>
            <a:r>
              <a:rPr lang="en-US" altLang="ko-KR" sz="800" i="1" dirty="0">
                <a:latin typeface="+mj-lt"/>
              </a:rPr>
              <a:t>" id="</a:t>
            </a:r>
            <a:r>
              <a:rPr lang="en-US" altLang="ko-KR" sz="800" i="1" dirty="0" err="1">
                <a:latin typeface="+mj-lt"/>
              </a:rPr>
              <a:t>cusName</a:t>
            </a:r>
            <a:r>
              <a:rPr lang="en-US" altLang="ko-KR" sz="800" i="1" dirty="0">
                <a:latin typeface="+mj-lt"/>
              </a:rPr>
              <a:t>" placeholder="</a:t>
            </a:r>
            <a:r>
              <a:rPr lang="ko-KR" altLang="en-US" sz="800" i="1" dirty="0">
                <a:latin typeface="+mj-lt"/>
              </a:rPr>
              <a:t>이름 입력</a:t>
            </a:r>
            <a:r>
              <a:rPr lang="en-US" altLang="ko-KR" sz="800" i="1" dirty="0">
                <a:latin typeface="+mj-lt"/>
              </a:rPr>
              <a:t>" class="form-control" value="&lt;%=</a:t>
            </a:r>
            <a:r>
              <a:rPr lang="en-US" altLang="ko-KR" sz="800" i="1" dirty="0" err="1">
                <a:latin typeface="+mj-lt"/>
              </a:rPr>
              <a:t>custom.getCusName</a:t>
            </a:r>
            <a:r>
              <a:rPr lang="en-US" altLang="ko-KR" sz="800" i="1" dirty="0">
                <a:latin typeface="+mj-lt"/>
              </a:rPr>
              <a:t>() %&gt;" required /&gt;&lt;/td&gt;</a:t>
            </a:r>
          </a:p>
          <a:p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  <a:r>
              <a:rPr lang="ko-KR" altLang="en-US" sz="800" dirty="0">
                <a:latin typeface="+mj-lt"/>
              </a:rPr>
              <a:t>주소</a:t>
            </a:r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&lt;td&gt;</a:t>
            </a:r>
          </a:p>
          <a:p>
            <a:r>
              <a:rPr lang="en-US" altLang="ko-KR" sz="800" dirty="0">
                <a:latin typeface="+mj-lt"/>
              </a:rPr>
              <a:t>&lt;p&gt;&lt;%=</a:t>
            </a:r>
            <a:r>
              <a:rPr lang="en-US" altLang="ko-KR" sz="800" dirty="0" err="1">
                <a:latin typeface="+mj-lt"/>
              </a:rPr>
              <a:t>custom.getAddress</a:t>
            </a:r>
            <a:r>
              <a:rPr lang="en-US" altLang="ko-KR" sz="800" dirty="0">
                <a:latin typeface="+mj-lt"/>
              </a:rPr>
              <a:t>() %&gt;&lt;/p&gt;</a:t>
            </a:r>
          </a:p>
          <a:p>
            <a:r>
              <a:rPr lang="en-US" altLang="ko-KR" sz="800" dirty="0">
                <a:latin typeface="+mj-lt"/>
              </a:rPr>
              <a:t>&lt;input type=</a:t>
            </a:r>
            <a:r>
              <a:rPr lang="en-US" altLang="ko-KR" sz="800" i="1" dirty="0">
                <a:latin typeface="+mj-lt"/>
              </a:rPr>
              <a:t>"hidden" name="address" id="address"&gt;</a:t>
            </a:r>
          </a:p>
          <a:p>
            <a:r>
              <a:rPr lang="en-US" altLang="ko-KR" sz="800" dirty="0">
                <a:latin typeface="+mj-lt"/>
              </a:rPr>
              <a:t>&lt;p&gt;</a:t>
            </a:r>
            <a:r>
              <a:rPr lang="ko-KR" altLang="en-US" sz="800" dirty="0">
                <a:latin typeface="+mj-lt"/>
              </a:rPr>
              <a:t>주소 </a:t>
            </a:r>
            <a:r>
              <a:rPr lang="ko-KR" altLang="en-US" sz="800" dirty="0" err="1">
                <a:latin typeface="+mj-lt"/>
              </a:rPr>
              <a:t>변경시에만</a:t>
            </a:r>
            <a:r>
              <a:rPr lang="ko-KR" altLang="en-US" sz="800" dirty="0">
                <a:latin typeface="+mj-lt"/>
              </a:rPr>
              <a:t> 입력하시기 바랍니다</a:t>
            </a:r>
            <a:r>
              <a:rPr lang="en-US" altLang="ko-KR" sz="800" dirty="0">
                <a:latin typeface="+mj-lt"/>
              </a:rPr>
              <a:t>.&lt;/p&gt;</a:t>
            </a:r>
          </a:p>
          <a:p>
            <a:r>
              <a:rPr lang="en-US" altLang="ko-KR" sz="800" dirty="0">
                <a:latin typeface="+mj-lt"/>
              </a:rPr>
              <a:t>&lt;input type=</a:t>
            </a:r>
            <a:r>
              <a:rPr lang="en-US" altLang="ko-KR" sz="800" i="1" dirty="0">
                <a:latin typeface="+mj-lt"/>
              </a:rPr>
              <a:t>"text" name="editaddress1" id="editaddress1" placeholder="</a:t>
            </a:r>
            <a:r>
              <a:rPr lang="ko-KR" altLang="en-US" sz="800" i="1" dirty="0">
                <a:latin typeface="+mj-lt"/>
              </a:rPr>
              <a:t>기본 주소 입력</a:t>
            </a:r>
            <a:r>
              <a:rPr lang="en-US" altLang="ko-KR" sz="800" i="1" dirty="0">
                <a:latin typeface="+mj-lt"/>
              </a:rPr>
              <a:t>" class="form-control" /&gt;&lt;</a:t>
            </a:r>
            <a:r>
              <a:rPr lang="en-US" altLang="ko-KR" sz="800" i="1" dirty="0" err="1">
                <a:latin typeface="+mj-lt"/>
              </a:rPr>
              <a:t>br</a:t>
            </a:r>
            <a:r>
              <a:rPr lang="en-US" altLang="ko-KR" sz="800" i="1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&lt;input type=</a:t>
            </a:r>
            <a:r>
              <a:rPr lang="en-US" altLang="ko-KR" sz="800" i="1" dirty="0">
                <a:latin typeface="+mj-lt"/>
              </a:rPr>
              <a:t>"text" name="editaddress2" id="editaddress2" placeholder="</a:t>
            </a:r>
            <a:r>
              <a:rPr lang="ko-KR" altLang="en-US" sz="800" i="1" dirty="0">
                <a:latin typeface="+mj-lt"/>
              </a:rPr>
              <a:t>상세 주소 입력</a:t>
            </a:r>
            <a:r>
              <a:rPr lang="en-US" altLang="ko-KR" sz="800" i="1" dirty="0">
                <a:latin typeface="+mj-lt"/>
              </a:rPr>
              <a:t>" class="form-control" /&gt;&lt;</a:t>
            </a:r>
            <a:r>
              <a:rPr lang="en-US" altLang="ko-KR" sz="800" i="1" dirty="0" err="1">
                <a:latin typeface="+mj-lt"/>
              </a:rPr>
              <a:t>br</a:t>
            </a:r>
            <a:r>
              <a:rPr lang="en-US" altLang="ko-KR" sz="800" i="1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&lt;input type=</a:t>
            </a:r>
            <a:r>
              <a:rPr lang="en-US" altLang="ko-KR" sz="800" i="1" dirty="0">
                <a:latin typeface="+mj-lt"/>
              </a:rPr>
              <a:t>"text" name="</a:t>
            </a:r>
            <a:r>
              <a:rPr lang="en-US" altLang="ko-KR" sz="800" i="1" dirty="0" err="1">
                <a:latin typeface="+mj-lt"/>
              </a:rPr>
              <a:t>editpostcode</a:t>
            </a:r>
            <a:r>
              <a:rPr lang="en-US" altLang="ko-KR" sz="800" i="1" dirty="0">
                <a:latin typeface="+mj-lt"/>
              </a:rPr>
              <a:t>" id="</a:t>
            </a:r>
            <a:r>
              <a:rPr lang="en-US" altLang="ko-KR" sz="800" i="1" dirty="0" err="1">
                <a:latin typeface="+mj-lt"/>
              </a:rPr>
              <a:t>editpostcode</a:t>
            </a:r>
            <a:r>
              <a:rPr lang="en-US" altLang="ko-KR" sz="800" i="1" dirty="0">
                <a:latin typeface="+mj-lt"/>
              </a:rPr>
              <a:t>" style="width:160px;float:left;margin-right:20px;" placeholder="</a:t>
            </a:r>
            <a:r>
              <a:rPr lang="ko-KR" altLang="en-US" sz="800" i="1" dirty="0">
                <a:latin typeface="+mj-lt"/>
              </a:rPr>
              <a:t>우편번호</a:t>
            </a:r>
            <a:r>
              <a:rPr lang="en-US" altLang="ko-KR" sz="800" i="1" dirty="0">
                <a:latin typeface="+mj-lt"/>
              </a:rPr>
              <a:t>" class="form-control"&gt;</a:t>
            </a:r>
          </a:p>
          <a:p>
            <a:r>
              <a:rPr lang="en-US" altLang="ko-KR" sz="800" dirty="0">
                <a:latin typeface="+mj-lt"/>
              </a:rPr>
              <a:t>&lt;button type=</a:t>
            </a:r>
            <a:r>
              <a:rPr lang="en-US" altLang="ko-KR" sz="800" i="1" dirty="0">
                <a:latin typeface="+mj-lt"/>
              </a:rPr>
              <a:t>"button" id="</a:t>
            </a:r>
            <a:r>
              <a:rPr lang="en-US" altLang="ko-KR" sz="800" i="1" dirty="0" err="1">
                <a:latin typeface="+mj-lt"/>
              </a:rPr>
              <a:t>post_btn</a:t>
            </a:r>
            <a:r>
              <a:rPr lang="en-US" altLang="ko-KR" sz="800" i="1" dirty="0">
                <a:latin typeface="+mj-lt"/>
              </a:rPr>
              <a:t>" </a:t>
            </a:r>
            <a:r>
              <a:rPr lang="en-US" altLang="ko-KR" sz="800" i="1" dirty="0" err="1">
                <a:latin typeface="+mj-lt"/>
              </a:rPr>
              <a:t>onclick</a:t>
            </a:r>
            <a:r>
              <a:rPr lang="en-US" altLang="ko-KR" sz="800" i="1" dirty="0">
                <a:latin typeface="+mj-lt"/>
              </a:rPr>
              <a:t>="</a:t>
            </a:r>
            <a:r>
              <a:rPr lang="en-US" altLang="ko-KR" sz="800" i="1" dirty="0" err="1">
                <a:latin typeface="+mj-lt"/>
              </a:rPr>
              <a:t>findAddr</a:t>
            </a:r>
            <a:r>
              <a:rPr lang="en-US" altLang="ko-KR" sz="800" i="1" dirty="0">
                <a:latin typeface="+mj-lt"/>
              </a:rPr>
              <a:t>()" class="</a:t>
            </a:r>
            <a:r>
              <a:rPr lang="en-US" altLang="ko-KR" sz="800" i="1" dirty="0" err="1">
                <a:latin typeface="+mj-lt"/>
              </a:rPr>
              <a:t>btn</a:t>
            </a:r>
            <a:r>
              <a:rPr lang="en-US" altLang="ko-KR" sz="800" i="1" dirty="0">
                <a:latin typeface="+mj-lt"/>
              </a:rPr>
              <a:t> </a:t>
            </a:r>
            <a:r>
              <a:rPr lang="en-US" altLang="ko-KR" sz="800" i="1" dirty="0" err="1">
                <a:latin typeface="+mj-lt"/>
              </a:rPr>
              <a:t>btn</a:t>
            </a:r>
            <a:r>
              <a:rPr lang="en-US" altLang="ko-KR" sz="800" i="1" dirty="0">
                <a:latin typeface="+mj-lt"/>
              </a:rPr>
              <a:t>-primary"&gt;</a:t>
            </a:r>
            <a:r>
              <a:rPr lang="ko-KR" altLang="en-US" sz="800" i="1" dirty="0">
                <a:latin typeface="+mj-lt"/>
              </a:rPr>
              <a:t>우편번호 검색</a:t>
            </a:r>
            <a:r>
              <a:rPr lang="en-US" altLang="ko-KR" sz="800" i="1" dirty="0">
                <a:latin typeface="+mj-lt"/>
              </a:rPr>
              <a:t>&lt;/button&gt;</a:t>
            </a:r>
          </a:p>
          <a:p>
            <a:r>
              <a:rPr lang="en-US" altLang="ko-KR" sz="800" dirty="0">
                <a:latin typeface="+mj-lt"/>
              </a:rPr>
              <a:t>&lt;/td&gt;</a:t>
            </a:r>
          </a:p>
          <a:p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  <a:r>
              <a:rPr lang="ko-KR" altLang="en-US" sz="800" dirty="0">
                <a:latin typeface="+mj-lt"/>
              </a:rPr>
              <a:t>전화번호</a:t>
            </a:r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&lt;td&gt;&lt;input type=</a:t>
            </a:r>
            <a:r>
              <a:rPr lang="en-US" altLang="ko-KR" sz="800" i="1" dirty="0">
                <a:latin typeface="+mj-lt"/>
              </a:rPr>
              <a:t>"</a:t>
            </a:r>
            <a:r>
              <a:rPr lang="en-US" altLang="ko-KR" sz="800" i="1" dirty="0" err="1">
                <a:latin typeface="+mj-lt"/>
              </a:rPr>
              <a:t>tel</a:t>
            </a:r>
            <a:r>
              <a:rPr lang="en-US" altLang="ko-KR" sz="800" i="1" dirty="0">
                <a:latin typeface="+mj-lt"/>
              </a:rPr>
              <a:t>" name="</a:t>
            </a:r>
            <a:r>
              <a:rPr lang="en-US" altLang="ko-KR" sz="800" i="1" dirty="0" err="1">
                <a:latin typeface="+mj-lt"/>
              </a:rPr>
              <a:t>tel</a:t>
            </a:r>
            <a:r>
              <a:rPr lang="en-US" altLang="ko-KR" sz="800" i="1" dirty="0">
                <a:latin typeface="+mj-lt"/>
              </a:rPr>
              <a:t>" id="</a:t>
            </a:r>
            <a:r>
              <a:rPr lang="en-US" altLang="ko-KR" sz="800" i="1" dirty="0" err="1">
                <a:latin typeface="+mj-lt"/>
              </a:rPr>
              <a:t>tel</a:t>
            </a:r>
            <a:r>
              <a:rPr lang="en-US" altLang="ko-KR" sz="800" i="1" dirty="0">
                <a:latin typeface="+mj-lt"/>
              </a:rPr>
              <a:t>" placeholder="</a:t>
            </a:r>
            <a:r>
              <a:rPr lang="ko-KR" altLang="en-US" sz="800" i="1" dirty="0">
                <a:latin typeface="+mj-lt"/>
              </a:rPr>
              <a:t>전화번호 입력 </a:t>
            </a:r>
            <a:r>
              <a:rPr lang="en-US" altLang="ko-KR" sz="800" i="1" dirty="0">
                <a:latin typeface="+mj-lt"/>
              </a:rPr>
              <a:t>000-0000-0000" class="form-control" value="&lt;%=</a:t>
            </a:r>
            <a:r>
              <a:rPr lang="en-US" altLang="ko-KR" sz="800" i="1" dirty="0" err="1">
                <a:latin typeface="+mj-lt"/>
              </a:rPr>
              <a:t>custom.getTel</a:t>
            </a:r>
            <a:r>
              <a:rPr lang="en-US" altLang="ko-KR" sz="800" i="1" dirty="0">
                <a:latin typeface="+mj-lt"/>
              </a:rPr>
              <a:t>() %&gt;" required&gt;&lt;/td&gt;</a:t>
            </a:r>
          </a:p>
          <a:p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  <a:r>
              <a:rPr lang="ko-KR" altLang="en-US" sz="800" dirty="0">
                <a:latin typeface="+mj-lt"/>
              </a:rPr>
              <a:t>등급</a:t>
            </a:r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&lt;td&gt;&lt;%</a:t>
            </a:r>
          </a:p>
          <a:p>
            <a:r>
              <a:rPr lang="en-US" altLang="ko-KR" sz="800" b="1" dirty="0">
                <a:latin typeface="+mj-lt"/>
              </a:rPr>
              <a:t>if(</a:t>
            </a:r>
            <a:r>
              <a:rPr lang="en-US" altLang="ko-KR" sz="800" b="1" dirty="0" err="1">
                <a:latin typeface="+mj-lt"/>
              </a:rPr>
              <a:t>custom.getLevel</a:t>
            </a:r>
            <a:r>
              <a:rPr lang="en-US" altLang="ko-KR" sz="800" b="1" dirty="0">
                <a:latin typeface="+mj-lt"/>
              </a:rPr>
              <a:t>()==0) {</a:t>
            </a:r>
          </a:p>
          <a:p>
            <a:r>
              <a:rPr lang="en-US" altLang="ko-KR" sz="800" dirty="0" err="1">
                <a:latin typeface="+mj-lt"/>
              </a:rPr>
              <a:t>out.println</a:t>
            </a:r>
            <a:r>
              <a:rPr lang="en-US" altLang="ko-KR" sz="800" dirty="0">
                <a:latin typeface="+mj-lt"/>
              </a:rPr>
              <a:t>("&lt;span&gt;</a:t>
            </a:r>
            <a:r>
              <a:rPr lang="ko-KR" altLang="en-US" sz="800" dirty="0">
                <a:latin typeface="+mj-lt"/>
              </a:rPr>
              <a:t>준회원</a:t>
            </a:r>
            <a:r>
              <a:rPr lang="en-US" altLang="ko-KR" sz="800" dirty="0">
                <a:latin typeface="+mj-lt"/>
              </a:rPr>
              <a:t>&lt;/span&gt;");</a:t>
            </a:r>
          </a:p>
          <a:p>
            <a:r>
              <a:rPr lang="en-US" altLang="ko-KR" sz="800" dirty="0">
                <a:latin typeface="+mj-lt"/>
              </a:rPr>
              <a:t>} </a:t>
            </a:r>
            <a:r>
              <a:rPr lang="en-US" altLang="ko-KR" sz="800" b="1" dirty="0">
                <a:latin typeface="+mj-lt"/>
              </a:rPr>
              <a:t>else if(</a:t>
            </a:r>
            <a:r>
              <a:rPr lang="en-US" altLang="ko-KR" sz="800" b="1" dirty="0" err="1">
                <a:latin typeface="+mj-lt"/>
              </a:rPr>
              <a:t>custom.getLevel</a:t>
            </a:r>
            <a:r>
              <a:rPr lang="en-US" altLang="ko-KR" sz="800" b="1" dirty="0">
                <a:latin typeface="+mj-lt"/>
              </a:rPr>
              <a:t>()==1){</a:t>
            </a:r>
          </a:p>
          <a:p>
            <a:r>
              <a:rPr lang="en-US" altLang="ko-KR" sz="800" dirty="0" err="1">
                <a:latin typeface="+mj-lt"/>
              </a:rPr>
              <a:t>out.println</a:t>
            </a:r>
            <a:r>
              <a:rPr lang="en-US" altLang="ko-KR" sz="800" dirty="0">
                <a:latin typeface="+mj-lt"/>
              </a:rPr>
              <a:t>("&lt;span&gt;</a:t>
            </a:r>
            <a:r>
              <a:rPr lang="ko-KR" altLang="en-US" sz="800" dirty="0">
                <a:latin typeface="+mj-lt"/>
              </a:rPr>
              <a:t>정회원</a:t>
            </a:r>
            <a:r>
              <a:rPr lang="en-US" altLang="ko-KR" sz="800" dirty="0">
                <a:latin typeface="+mj-lt"/>
              </a:rPr>
              <a:t>&lt;/span&gt;");</a:t>
            </a:r>
          </a:p>
          <a:p>
            <a:r>
              <a:rPr lang="en-US" altLang="ko-KR" sz="800" dirty="0">
                <a:latin typeface="+mj-lt"/>
              </a:rPr>
              <a:t>} </a:t>
            </a:r>
            <a:r>
              <a:rPr lang="en-US" altLang="ko-KR" sz="800" b="1" dirty="0">
                <a:latin typeface="+mj-lt"/>
              </a:rPr>
              <a:t>else if(</a:t>
            </a:r>
            <a:r>
              <a:rPr lang="en-US" altLang="ko-KR" sz="800" b="1" dirty="0" err="1">
                <a:latin typeface="+mj-lt"/>
              </a:rPr>
              <a:t>custom.getLevel</a:t>
            </a:r>
            <a:r>
              <a:rPr lang="en-US" altLang="ko-KR" sz="800" b="1" dirty="0">
                <a:latin typeface="+mj-lt"/>
              </a:rPr>
              <a:t>()==2){</a:t>
            </a:r>
          </a:p>
          <a:p>
            <a:r>
              <a:rPr lang="en-US" altLang="ko-KR" sz="800" dirty="0" err="1">
                <a:latin typeface="+mj-lt"/>
              </a:rPr>
              <a:t>out.println</a:t>
            </a:r>
            <a:r>
              <a:rPr lang="en-US" altLang="ko-KR" sz="800" dirty="0">
                <a:latin typeface="+mj-lt"/>
              </a:rPr>
              <a:t>("&lt;span&gt;</a:t>
            </a:r>
            <a:r>
              <a:rPr lang="ko-KR" altLang="en-US" sz="800" dirty="0">
                <a:latin typeface="+mj-lt"/>
              </a:rPr>
              <a:t>우수회원</a:t>
            </a:r>
            <a:r>
              <a:rPr lang="en-US" altLang="ko-KR" sz="800" dirty="0">
                <a:latin typeface="+mj-lt"/>
              </a:rPr>
              <a:t>&lt;/span&gt;");</a:t>
            </a:r>
          </a:p>
          <a:p>
            <a:r>
              <a:rPr lang="en-US" altLang="ko-KR" sz="800" dirty="0">
                <a:latin typeface="+mj-lt"/>
              </a:rPr>
              <a:t>} </a:t>
            </a:r>
            <a:r>
              <a:rPr lang="en-US" altLang="ko-KR" sz="800" b="1" dirty="0">
                <a:latin typeface="+mj-lt"/>
              </a:rPr>
              <a:t>else if(</a:t>
            </a:r>
            <a:r>
              <a:rPr lang="en-US" altLang="ko-KR" sz="800" b="1" dirty="0" err="1">
                <a:latin typeface="+mj-lt"/>
              </a:rPr>
              <a:t>custom.getLevel</a:t>
            </a:r>
            <a:r>
              <a:rPr lang="en-US" altLang="ko-KR" sz="800" b="1" dirty="0">
                <a:latin typeface="+mj-lt"/>
              </a:rPr>
              <a:t>()==3){</a:t>
            </a:r>
          </a:p>
          <a:p>
            <a:r>
              <a:rPr lang="en-US" altLang="ko-KR" sz="800" dirty="0" err="1">
                <a:latin typeface="+mj-lt"/>
              </a:rPr>
              <a:t>out.println</a:t>
            </a:r>
            <a:r>
              <a:rPr lang="en-US" altLang="ko-KR" sz="800" dirty="0">
                <a:latin typeface="+mj-lt"/>
              </a:rPr>
              <a:t>("&lt;span&gt;VIP</a:t>
            </a:r>
            <a:r>
              <a:rPr lang="ko-KR" altLang="en-US" sz="800" dirty="0">
                <a:latin typeface="+mj-lt"/>
              </a:rPr>
              <a:t>회원</a:t>
            </a:r>
            <a:r>
              <a:rPr lang="en-US" altLang="ko-KR" sz="800" dirty="0">
                <a:latin typeface="+mj-lt"/>
              </a:rPr>
              <a:t>&lt;/span&gt;");</a:t>
            </a:r>
          </a:p>
          <a:p>
            <a:r>
              <a:rPr lang="en-US" altLang="ko-KR" sz="800" dirty="0">
                <a:latin typeface="+mj-lt"/>
              </a:rPr>
              <a:t>} </a:t>
            </a:r>
            <a:r>
              <a:rPr lang="en-US" altLang="ko-KR" sz="800" b="1" dirty="0">
                <a:latin typeface="+mj-lt"/>
              </a:rPr>
              <a:t>else {</a:t>
            </a:r>
          </a:p>
          <a:p>
            <a:r>
              <a:rPr lang="en-US" altLang="ko-KR" sz="800" dirty="0" err="1">
                <a:latin typeface="+mj-lt"/>
              </a:rPr>
              <a:t>out.println</a:t>
            </a:r>
            <a:r>
              <a:rPr lang="en-US" altLang="ko-KR" sz="800" dirty="0">
                <a:latin typeface="+mj-lt"/>
              </a:rPr>
              <a:t>("&lt;span&gt;</a:t>
            </a:r>
            <a:r>
              <a:rPr lang="ko-KR" altLang="en-US" sz="800" dirty="0">
                <a:latin typeface="+mj-lt"/>
              </a:rPr>
              <a:t>관리자</a:t>
            </a:r>
            <a:r>
              <a:rPr lang="en-US" altLang="ko-KR" sz="800" dirty="0">
                <a:latin typeface="+mj-lt"/>
              </a:rPr>
              <a:t>&lt;/span&gt;");</a:t>
            </a:r>
          </a:p>
          <a:p>
            <a:r>
              <a:rPr lang="en-US" altLang="ko-KR" sz="800" dirty="0">
                <a:latin typeface="+mj-lt"/>
              </a:rPr>
              <a:t>}</a:t>
            </a:r>
          </a:p>
          <a:p>
            <a:r>
              <a:rPr lang="en-US" altLang="ko-KR" sz="800" dirty="0">
                <a:latin typeface="+mj-lt"/>
              </a:rPr>
              <a:t>%&gt;&lt;/td&gt;</a:t>
            </a:r>
          </a:p>
          <a:p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  <a:r>
              <a:rPr lang="ko-KR" altLang="en-US" sz="800" dirty="0">
                <a:latin typeface="+mj-lt"/>
              </a:rPr>
              <a:t>회원 포인트</a:t>
            </a:r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&lt;td&gt;&lt;%=</a:t>
            </a:r>
            <a:r>
              <a:rPr lang="en-US" altLang="ko-KR" sz="800" dirty="0" err="1">
                <a:latin typeface="+mj-lt"/>
              </a:rPr>
              <a:t>custom.getPoint</a:t>
            </a:r>
            <a:r>
              <a:rPr lang="en-US" altLang="ko-KR" sz="800" dirty="0">
                <a:latin typeface="+mj-lt"/>
              </a:rPr>
              <a:t>() %&gt;&lt;/td&gt;</a:t>
            </a:r>
          </a:p>
          <a:p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  <a:r>
              <a:rPr lang="ko-KR" altLang="en-US" sz="800" dirty="0">
                <a:latin typeface="+mj-lt"/>
              </a:rPr>
              <a:t>방문횟수</a:t>
            </a:r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th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&lt;td&gt;&lt;%=</a:t>
            </a:r>
            <a:r>
              <a:rPr lang="en-US" altLang="ko-KR" sz="800" dirty="0" err="1">
                <a:latin typeface="+mj-lt"/>
              </a:rPr>
              <a:t>custom.getVisited</a:t>
            </a:r>
            <a:r>
              <a:rPr lang="en-US" altLang="ko-KR" sz="800" dirty="0">
                <a:latin typeface="+mj-lt"/>
              </a:rPr>
              <a:t>() %&gt;&lt;/td&gt;</a:t>
            </a:r>
          </a:p>
          <a:p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tr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&lt;/</a:t>
            </a:r>
            <a:r>
              <a:rPr lang="en-US" altLang="ko-KR" sz="800" dirty="0" err="1">
                <a:latin typeface="+mj-lt"/>
              </a:rPr>
              <a:t>tbody</a:t>
            </a:r>
            <a:r>
              <a:rPr lang="en-US" altLang="ko-KR" sz="800" dirty="0">
                <a:latin typeface="+mj-lt"/>
              </a:rPr>
              <a:t>&gt;</a:t>
            </a:r>
          </a:p>
          <a:p>
            <a:r>
              <a:rPr lang="en-US" altLang="ko-KR" sz="800" dirty="0">
                <a:latin typeface="+mj-lt"/>
              </a:rPr>
              <a:t>&lt;/table</a:t>
            </a:r>
            <a:r>
              <a:rPr lang="en-US" altLang="ko-KR" sz="800" dirty="0" smtClean="0">
                <a:latin typeface="+mj-lt"/>
              </a:rPr>
              <a:t>&gt;</a:t>
            </a:r>
            <a:endParaRPr lang="en-US" altLang="ko-KR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customInfo.jsp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 - 2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11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lt"/>
              </a:rPr>
              <a:t>&lt;</a:t>
            </a:r>
            <a:r>
              <a:rPr lang="en-US" altLang="ko-KR" sz="800" dirty="0">
                <a:latin typeface="+mj-lt"/>
              </a:rPr>
              <a:t>div class=</a:t>
            </a:r>
            <a:r>
              <a:rPr lang="en-US" altLang="ko-KR" sz="800" i="1" dirty="0">
                <a:latin typeface="+mj-lt"/>
              </a:rPr>
              <a:t>"</a:t>
            </a:r>
            <a:r>
              <a:rPr lang="en-US" altLang="ko-KR" sz="800" i="1" dirty="0" err="1">
                <a:latin typeface="+mj-lt"/>
              </a:rPr>
              <a:t>btn</a:t>
            </a:r>
            <a:r>
              <a:rPr lang="en-US" altLang="ko-KR" sz="800" i="1" dirty="0">
                <a:latin typeface="+mj-lt"/>
              </a:rPr>
              <a:t>-group"&gt;</a:t>
            </a:r>
          </a:p>
          <a:p>
            <a:r>
              <a:rPr lang="en-US" altLang="ko-KR" sz="800" dirty="0">
                <a:latin typeface="+mj-lt"/>
              </a:rPr>
              <a:t>&lt;input type=</a:t>
            </a:r>
            <a:r>
              <a:rPr lang="en-US" altLang="ko-KR" sz="800" i="1" dirty="0">
                <a:latin typeface="+mj-lt"/>
              </a:rPr>
              <a:t>"submit" name="submit-</a:t>
            </a:r>
            <a:r>
              <a:rPr lang="en-US" altLang="ko-KR" sz="800" i="1" dirty="0" err="1">
                <a:latin typeface="+mj-lt"/>
              </a:rPr>
              <a:t>btn</a:t>
            </a:r>
            <a:r>
              <a:rPr lang="en-US" altLang="ko-KR" sz="800" i="1" dirty="0">
                <a:latin typeface="+mj-lt"/>
              </a:rPr>
              <a:t>" class="</a:t>
            </a:r>
            <a:r>
              <a:rPr lang="en-US" altLang="ko-KR" sz="800" i="1" dirty="0" err="1">
                <a:latin typeface="+mj-lt"/>
              </a:rPr>
              <a:t>btn</a:t>
            </a:r>
            <a:r>
              <a:rPr lang="en-US" altLang="ko-KR" sz="800" i="1" dirty="0">
                <a:latin typeface="+mj-lt"/>
              </a:rPr>
              <a:t> </a:t>
            </a:r>
            <a:r>
              <a:rPr lang="en-US" altLang="ko-KR" sz="800" i="1" dirty="0" err="1">
                <a:latin typeface="+mj-lt"/>
              </a:rPr>
              <a:t>btn</a:t>
            </a:r>
            <a:r>
              <a:rPr lang="en-US" altLang="ko-KR" sz="800" i="1" dirty="0">
                <a:latin typeface="+mj-lt"/>
              </a:rPr>
              <a:t>-info" value="</a:t>
            </a:r>
            <a:r>
              <a:rPr lang="ko-KR" altLang="en-US" sz="800" i="1" dirty="0">
                <a:latin typeface="+mj-lt"/>
              </a:rPr>
              <a:t>정보수정</a:t>
            </a:r>
            <a:r>
              <a:rPr lang="en-US" altLang="ko-KR" sz="800" i="1" dirty="0">
                <a:latin typeface="+mj-lt"/>
              </a:rPr>
              <a:t>"&gt;</a:t>
            </a:r>
          </a:p>
          <a:p>
            <a:r>
              <a:rPr lang="en-US" altLang="ko-KR" sz="800" dirty="0">
                <a:latin typeface="+mj-lt"/>
              </a:rPr>
              <a:t>&lt;input type=</a:t>
            </a:r>
            <a:r>
              <a:rPr lang="en-US" altLang="ko-KR" sz="800" i="1" dirty="0">
                <a:latin typeface="+mj-lt"/>
              </a:rPr>
              <a:t>"reset" name="reset-</a:t>
            </a:r>
            <a:r>
              <a:rPr lang="en-US" altLang="ko-KR" sz="800" i="1" dirty="0" err="1">
                <a:latin typeface="+mj-lt"/>
              </a:rPr>
              <a:t>btn</a:t>
            </a:r>
            <a:r>
              <a:rPr lang="en-US" altLang="ko-KR" sz="800" i="1" dirty="0">
                <a:latin typeface="+mj-lt"/>
              </a:rPr>
              <a:t>" class="</a:t>
            </a:r>
            <a:r>
              <a:rPr lang="en-US" altLang="ko-KR" sz="800" i="1" dirty="0" err="1">
                <a:latin typeface="+mj-lt"/>
              </a:rPr>
              <a:t>btn</a:t>
            </a:r>
            <a:r>
              <a:rPr lang="en-US" altLang="ko-KR" sz="800" i="1" dirty="0">
                <a:latin typeface="+mj-lt"/>
              </a:rPr>
              <a:t> </a:t>
            </a:r>
            <a:r>
              <a:rPr lang="en-US" altLang="ko-KR" sz="800" i="1" dirty="0" err="1">
                <a:latin typeface="+mj-lt"/>
              </a:rPr>
              <a:t>btn</a:t>
            </a:r>
            <a:r>
              <a:rPr lang="en-US" altLang="ko-KR" sz="800" i="1" dirty="0">
                <a:latin typeface="+mj-lt"/>
              </a:rPr>
              <a:t>-info" value="</a:t>
            </a:r>
            <a:r>
              <a:rPr lang="ko-KR" altLang="en-US" sz="800" i="1" dirty="0">
                <a:latin typeface="+mj-lt"/>
              </a:rPr>
              <a:t>취소</a:t>
            </a:r>
            <a:r>
              <a:rPr lang="en-US" altLang="ko-KR" sz="800" i="1" dirty="0">
                <a:latin typeface="+mj-lt"/>
              </a:rPr>
              <a:t>"&gt;</a:t>
            </a:r>
          </a:p>
          <a:p>
            <a:r>
              <a:rPr lang="en-US" altLang="ko-KR" sz="800" dirty="0">
                <a:latin typeface="+mj-lt"/>
              </a:rPr>
              <a:t>&lt;/div&gt;</a:t>
            </a:r>
          </a:p>
          <a:p>
            <a:r>
              <a:rPr lang="en-US" altLang="ko-KR" sz="800" dirty="0">
                <a:latin typeface="+mj-lt"/>
              </a:rPr>
              <a:t>&lt;/form&gt;</a:t>
            </a:r>
          </a:p>
          <a:p>
            <a:r>
              <a:rPr lang="en-US" altLang="ko-KR" sz="800" dirty="0">
                <a:latin typeface="+mj-lt"/>
              </a:rPr>
              <a:t>&lt;script&gt;</a:t>
            </a:r>
          </a:p>
          <a:p>
            <a:r>
              <a:rPr lang="en-US" altLang="ko-KR" sz="800" b="1" dirty="0">
                <a:latin typeface="+mj-lt"/>
              </a:rPr>
              <a:t>function </a:t>
            </a:r>
            <a:r>
              <a:rPr lang="en-US" altLang="ko-KR" sz="800" b="1" dirty="0" err="1">
                <a:latin typeface="+mj-lt"/>
              </a:rPr>
              <a:t>updateCheck</a:t>
            </a:r>
            <a:r>
              <a:rPr lang="en-US" altLang="ko-KR" sz="800" b="1" dirty="0">
                <a:latin typeface="+mj-lt"/>
              </a:rPr>
              <a:t>(f){</a:t>
            </a:r>
          </a:p>
          <a:p>
            <a:r>
              <a:rPr lang="en-US" altLang="ko-KR" sz="800" b="1" dirty="0">
                <a:latin typeface="+mj-lt"/>
              </a:rPr>
              <a:t>if(</a:t>
            </a:r>
            <a:r>
              <a:rPr lang="en-US" altLang="ko-KR" sz="800" b="1" dirty="0" err="1">
                <a:latin typeface="+mj-lt"/>
              </a:rPr>
              <a:t>f.edit_cusPw.value</a:t>
            </a:r>
            <a:r>
              <a:rPr lang="en-US" altLang="ko-KR" sz="800" b="1" dirty="0">
                <a:latin typeface="+mj-lt"/>
              </a:rPr>
              <a:t>!=f.edit_cusPw2.value){</a:t>
            </a:r>
          </a:p>
          <a:p>
            <a:r>
              <a:rPr lang="en-US" altLang="ko-KR" sz="800" dirty="0">
                <a:latin typeface="+mj-lt"/>
              </a:rPr>
              <a:t>alert("</a:t>
            </a:r>
            <a:r>
              <a:rPr lang="ko-KR" altLang="en-US" sz="800" dirty="0">
                <a:latin typeface="+mj-lt"/>
              </a:rPr>
              <a:t>비밀번호와 비밀번호 확인이 서로 다릅니다</a:t>
            </a:r>
            <a:r>
              <a:rPr lang="en-US" altLang="ko-KR" sz="800" dirty="0">
                <a:latin typeface="+mj-lt"/>
              </a:rPr>
              <a:t>.");</a:t>
            </a:r>
          </a:p>
          <a:p>
            <a:r>
              <a:rPr lang="en-US" altLang="ko-KR" sz="800" dirty="0" err="1">
                <a:latin typeface="+mj-lt"/>
              </a:rPr>
              <a:t>f.edit_cusPw.focus</a:t>
            </a:r>
            <a:r>
              <a:rPr lang="en-US" altLang="ko-KR" sz="800" dirty="0">
                <a:latin typeface="+mj-lt"/>
              </a:rPr>
              <a:t>();</a:t>
            </a:r>
          </a:p>
          <a:p>
            <a:r>
              <a:rPr lang="en-US" altLang="ko-KR" sz="800" b="1" dirty="0">
                <a:latin typeface="+mj-lt"/>
              </a:rPr>
              <a:t>return false;</a:t>
            </a:r>
          </a:p>
          <a:p>
            <a:r>
              <a:rPr lang="en-US" altLang="ko-KR" sz="800" dirty="0">
                <a:latin typeface="+mj-lt"/>
              </a:rPr>
              <a:t>}</a:t>
            </a:r>
          </a:p>
          <a:p>
            <a:r>
              <a:rPr lang="en-US" altLang="ko-KR" sz="800" dirty="0">
                <a:latin typeface="+mj-lt"/>
              </a:rPr>
              <a:t>}</a:t>
            </a:r>
          </a:p>
          <a:p>
            <a:r>
              <a:rPr lang="en-US" altLang="ko-KR" sz="800" dirty="0">
                <a:latin typeface="+mj-lt"/>
              </a:rPr>
              <a:t>&lt;/script&gt;</a:t>
            </a:r>
          </a:p>
          <a:p>
            <a:r>
              <a:rPr lang="en-US" altLang="ko-KR" sz="800" dirty="0">
                <a:latin typeface="+mj-lt"/>
              </a:rPr>
              <a:t>&lt;script&gt;</a:t>
            </a:r>
          </a:p>
          <a:p>
            <a:r>
              <a:rPr lang="en-US" altLang="ko-KR" sz="800" b="1" dirty="0">
                <a:latin typeface="+mj-lt"/>
              </a:rPr>
              <a:t>function </a:t>
            </a:r>
            <a:r>
              <a:rPr lang="en-US" altLang="ko-KR" sz="800" b="1" dirty="0" err="1">
                <a:latin typeface="+mj-lt"/>
              </a:rPr>
              <a:t>findAddr</a:t>
            </a:r>
            <a:r>
              <a:rPr lang="en-US" altLang="ko-KR" sz="800" b="1" dirty="0">
                <a:latin typeface="+mj-lt"/>
              </a:rPr>
              <a:t>() {</a:t>
            </a:r>
          </a:p>
          <a:p>
            <a:r>
              <a:rPr lang="en-US" altLang="ko-KR" sz="800" b="1" dirty="0">
                <a:latin typeface="+mj-lt"/>
              </a:rPr>
              <a:t>new </a:t>
            </a:r>
            <a:r>
              <a:rPr lang="en-US" altLang="ko-KR" sz="800" b="1" dirty="0" err="1">
                <a:latin typeface="+mj-lt"/>
              </a:rPr>
              <a:t>daum.Postcode</a:t>
            </a:r>
            <a:r>
              <a:rPr lang="en-US" altLang="ko-KR" sz="800" b="1" dirty="0">
                <a:latin typeface="+mj-lt"/>
              </a:rPr>
              <a:t>({</a:t>
            </a:r>
          </a:p>
          <a:p>
            <a:r>
              <a:rPr lang="en-US" altLang="ko-KR" sz="800" dirty="0" err="1">
                <a:latin typeface="+mj-lt"/>
              </a:rPr>
              <a:t>oncomplete</a:t>
            </a:r>
            <a:r>
              <a:rPr lang="en-US" altLang="ko-KR" sz="800" dirty="0">
                <a:latin typeface="+mj-lt"/>
              </a:rPr>
              <a:t>: </a:t>
            </a:r>
            <a:r>
              <a:rPr lang="en-US" altLang="ko-KR" sz="800" b="1" dirty="0">
                <a:latin typeface="+mj-lt"/>
              </a:rPr>
              <a:t>function(data) {</a:t>
            </a:r>
          </a:p>
          <a:p>
            <a:r>
              <a:rPr lang="en-US" altLang="ko-KR" sz="800" dirty="0">
                <a:latin typeface="+mj-lt"/>
              </a:rPr>
              <a:t>console.log(data);</a:t>
            </a:r>
          </a:p>
          <a:p>
            <a:r>
              <a:rPr lang="en-US" altLang="ko-KR" sz="800" b="1" dirty="0" err="1">
                <a:latin typeface="+mj-lt"/>
              </a:rPr>
              <a:t>var</a:t>
            </a:r>
            <a:r>
              <a:rPr lang="en-US" altLang="ko-KR" sz="800" b="1" dirty="0">
                <a:latin typeface="+mj-lt"/>
              </a:rPr>
              <a:t> </a:t>
            </a:r>
            <a:r>
              <a:rPr lang="en-US" altLang="ko-KR" sz="800" b="1" dirty="0" err="1">
                <a:latin typeface="+mj-lt"/>
              </a:rPr>
              <a:t>roadAddr</a:t>
            </a:r>
            <a:r>
              <a:rPr lang="en-US" altLang="ko-KR" sz="800" b="1" dirty="0">
                <a:latin typeface="+mj-lt"/>
              </a:rPr>
              <a:t> = </a:t>
            </a:r>
            <a:r>
              <a:rPr lang="en-US" altLang="ko-KR" sz="800" b="1" dirty="0" err="1">
                <a:latin typeface="+mj-lt"/>
              </a:rPr>
              <a:t>data.roadAddress</a:t>
            </a:r>
            <a:r>
              <a:rPr lang="en-US" altLang="ko-KR" sz="800" b="1" dirty="0">
                <a:latin typeface="+mj-lt"/>
              </a:rPr>
              <a:t>;</a:t>
            </a:r>
          </a:p>
          <a:p>
            <a:r>
              <a:rPr lang="en-US" altLang="ko-KR" sz="800" b="1" dirty="0" err="1">
                <a:latin typeface="+mj-lt"/>
              </a:rPr>
              <a:t>var</a:t>
            </a:r>
            <a:r>
              <a:rPr lang="en-US" altLang="ko-KR" sz="800" b="1" dirty="0">
                <a:latin typeface="+mj-lt"/>
              </a:rPr>
              <a:t> </a:t>
            </a:r>
            <a:r>
              <a:rPr lang="en-US" altLang="ko-KR" sz="800" b="1" dirty="0" err="1">
                <a:latin typeface="+mj-lt"/>
              </a:rPr>
              <a:t>jibunAddr</a:t>
            </a:r>
            <a:r>
              <a:rPr lang="en-US" altLang="ko-KR" sz="800" b="1" dirty="0">
                <a:latin typeface="+mj-lt"/>
              </a:rPr>
              <a:t> = </a:t>
            </a:r>
            <a:r>
              <a:rPr lang="en-US" altLang="ko-KR" sz="800" b="1" dirty="0" err="1">
                <a:latin typeface="+mj-lt"/>
              </a:rPr>
              <a:t>data.jibunAddress</a:t>
            </a:r>
            <a:r>
              <a:rPr lang="en-US" altLang="ko-KR" sz="800" b="1" dirty="0">
                <a:latin typeface="+mj-lt"/>
              </a:rPr>
              <a:t>;</a:t>
            </a:r>
          </a:p>
          <a:p>
            <a:r>
              <a:rPr lang="en-US" altLang="ko-KR" sz="800" dirty="0" err="1">
                <a:latin typeface="+mj-lt"/>
              </a:rPr>
              <a:t>document.getElementById</a:t>
            </a:r>
            <a:r>
              <a:rPr lang="en-US" altLang="ko-KR" sz="800" dirty="0">
                <a:latin typeface="+mj-lt"/>
              </a:rPr>
              <a:t>("</a:t>
            </a:r>
            <a:r>
              <a:rPr lang="en-US" altLang="ko-KR" sz="800" dirty="0" err="1">
                <a:latin typeface="+mj-lt"/>
              </a:rPr>
              <a:t>editpostcode</a:t>
            </a:r>
            <a:r>
              <a:rPr lang="en-US" altLang="ko-KR" sz="800" dirty="0">
                <a:latin typeface="+mj-lt"/>
              </a:rPr>
              <a:t>").value = </a:t>
            </a:r>
            <a:r>
              <a:rPr lang="en-US" altLang="ko-KR" sz="800" dirty="0" err="1">
                <a:latin typeface="+mj-lt"/>
              </a:rPr>
              <a:t>data.zonecode</a:t>
            </a:r>
            <a:r>
              <a:rPr lang="en-US" altLang="ko-KR" sz="800" dirty="0">
                <a:latin typeface="+mj-lt"/>
              </a:rPr>
              <a:t>;</a:t>
            </a:r>
          </a:p>
          <a:p>
            <a:r>
              <a:rPr lang="en-US" altLang="ko-KR" sz="800" b="1" dirty="0">
                <a:latin typeface="+mj-lt"/>
              </a:rPr>
              <a:t>if(</a:t>
            </a:r>
            <a:r>
              <a:rPr lang="en-US" altLang="ko-KR" sz="800" b="1" dirty="0" err="1">
                <a:latin typeface="+mj-lt"/>
              </a:rPr>
              <a:t>roadAddr</a:t>
            </a:r>
            <a:r>
              <a:rPr lang="en-US" altLang="ko-KR" sz="800" b="1" dirty="0">
                <a:latin typeface="+mj-lt"/>
              </a:rPr>
              <a:t> !== '') {</a:t>
            </a:r>
          </a:p>
          <a:p>
            <a:r>
              <a:rPr lang="en-US" altLang="ko-KR" sz="800" dirty="0" err="1">
                <a:latin typeface="+mj-lt"/>
              </a:rPr>
              <a:t>document.getElementById</a:t>
            </a:r>
            <a:r>
              <a:rPr lang="en-US" altLang="ko-KR" sz="800" dirty="0">
                <a:latin typeface="+mj-lt"/>
              </a:rPr>
              <a:t>("editaddress1").value = </a:t>
            </a:r>
            <a:r>
              <a:rPr lang="en-US" altLang="ko-KR" sz="800" dirty="0" err="1">
                <a:latin typeface="+mj-lt"/>
              </a:rPr>
              <a:t>roadAddr</a:t>
            </a:r>
            <a:r>
              <a:rPr lang="en-US" altLang="ko-KR" sz="800" dirty="0">
                <a:latin typeface="+mj-lt"/>
              </a:rPr>
              <a:t>;</a:t>
            </a:r>
          </a:p>
          <a:p>
            <a:r>
              <a:rPr lang="en-US" altLang="ko-KR" sz="800" dirty="0">
                <a:latin typeface="+mj-lt"/>
              </a:rPr>
              <a:t>} </a:t>
            </a:r>
            <a:r>
              <a:rPr lang="en-US" altLang="ko-KR" sz="800" b="1" dirty="0">
                <a:latin typeface="+mj-lt"/>
              </a:rPr>
              <a:t>else if(</a:t>
            </a:r>
            <a:r>
              <a:rPr lang="en-US" altLang="ko-KR" sz="800" b="1" dirty="0" err="1">
                <a:latin typeface="+mj-lt"/>
              </a:rPr>
              <a:t>jibunAddr</a:t>
            </a:r>
            <a:r>
              <a:rPr lang="en-US" altLang="ko-KR" sz="800" b="1" dirty="0">
                <a:latin typeface="+mj-lt"/>
              </a:rPr>
              <a:t> !== ''){</a:t>
            </a:r>
          </a:p>
          <a:p>
            <a:r>
              <a:rPr lang="en-US" altLang="ko-KR" sz="800" dirty="0" err="1">
                <a:latin typeface="+mj-lt"/>
              </a:rPr>
              <a:t>document.getElementById</a:t>
            </a:r>
            <a:r>
              <a:rPr lang="en-US" altLang="ko-KR" sz="800" dirty="0">
                <a:latin typeface="+mj-lt"/>
              </a:rPr>
              <a:t>("editaddress1").value = </a:t>
            </a:r>
            <a:r>
              <a:rPr lang="en-US" altLang="ko-KR" sz="800" dirty="0" err="1">
                <a:latin typeface="+mj-lt"/>
              </a:rPr>
              <a:t>jibunAddr</a:t>
            </a:r>
            <a:r>
              <a:rPr lang="en-US" altLang="ko-KR" sz="800" dirty="0">
                <a:latin typeface="+mj-lt"/>
              </a:rPr>
              <a:t>;</a:t>
            </a:r>
          </a:p>
          <a:p>
            <a:r>
              <a:rPr lang="en-US" altLang="ko-KR" sz="800" dirty="0">
                <a:latin typeface="+mj-lt"/>
              </a:rPr>
              <a:t>}</a:t>
            </a:r>
          </a:p>
          <a:p>
            <a:r>
              <a:rPr lang="en-US" altLang="ko-KR" sz="800" dirty="0">
                <a:latin typeface="+mj-lt"/>
              </a:rPr>
              <a:t>}</a:t>
            </a:r>
          </a:p>
          <a:p>
            <a:r>
              <a:rPr lang="en-US" altLang="ko-KR" sz="800" dirty="0">
                <a:latin typeface="+mj-lt"/>
              </a:rPr>
              <a:t>}).open();</a:t>
            </a:r>
          </a:p>
          <a:p>
            <a:r>
              <a:rPr lang="en-US" altLang="ko-KR" sz="800" dirty="0">
                <a:latin typeface="+mj-lt"/>
              </a:rPr>
              <a:t>}</a:t>
            </a:r>
          </a:p>
          <a:p>
            <a:r>
              <a:rPr lang="en-US" altLang="ko-KR" sz="800" dirty="0">
                <a:latin typeface="+mj-lt"/>
              </a:rPr>
              <a:t>&lt;/script&gt;</a:t>
            </a:r>
          </a:p>
          <a:p>
            <a:r>
              <a:rPr lang="en-US" altLang="ko-KR" sz="800" dirty="0">
                <a:latin typeface="+mj-lt"/>
              </a:rPr>
              <a:t>&lt;script </a:t>
            </a:r>
            <a:r>
              <a:rPr lang="en-US" altLang="ko-KR" sz="800" dirty="0" err="1">
                <a:latin typeface="+mj-lt"/>
              </a:rPr>
              <a:t>src</a:t>
            </a:r>
            <a:r>
              <a:rPr lang="en-US" altLang="ko-KR" sz="800" dirty="0">
                <a:latin typeface="+mj-lt"/>
              </a:rPr>
              <a:t>=</a:t>
            </a:r>
            <a:r>
              <a:rPr lang="en-US" altLang="ko-KR" sz="800" i="1" dirty="0">
                <a:latin typeface="+mj-lt"/>
              </a:rPr>
              <a:t>"https://t1.daumcdn.net/</a:t>
            </a:r>
            <a:r>
              <a:rPr lang="en-US" altLang="ko-KR" sz="800" i="1" dirty="0" err="1">
                <a:latin typeface="+mj-lt"/>
              </a:rPr>
              <a:t>mapjsapi</a:t>
            </a:r>
            <a:r>
              <a:rPr lang="en-US" altLang="ko-KR" sz="800" i="1" dirty="0">
                <a:latin typeface="+mj-lt"/>
              </a:rPr>
              <a:t>/bundle/postcode/prod/postcode.v2.js"&gt;&lt;/script&gt;</a:t>
            </a:r>
          </a:p>
          <a:p>
            <a:r>
              <a:rPr lang="en-US" altLang="ko-KR" sz="800" dirty="0">
                <a:latin typeface="+mj-lt"/>
              </a:rPr>
              <a:t>&lt;/div&gt;</a:t>
            </a:r>
          </a:p>
          <a:p>
            <a:r>
              <a:rPr lang="en-US" altLang="ko-KR" sz="800" dirty="0">
                <a:latin typeface="+mj-lt"/>
              </a:rPr>
              <a:t>&lt;%@ include file=</a:t>
            </a:r>
            <a:r>
              <a:rPr lang="en-US" altLang="ko-KR" sz="800" i="1" dirty="0">
                <a:latin typeface="+mj-lt"/>
              </a:rPr>
              <a:t>"../</a:t>
            </a:r>
            <a:r>
              <a:rPr lang="en-US" altLang="ko-KR" sz="800" i="1" dirty="0" err="1">
                <a:latin typeface="+mj-lt"/>
              </a:rPr>
              <a:t>footer.jsp</a:t>
            </a:r>
            <a:r>
              <a:rPr lang="en-US" altLang="ko-KR" sz="800" i="1" dirty="0">
                <a:latin typeface="+mj-lt"/>
              </a:rPr>
              <a:t>" %&gt;</a:t>
            </a:r>
          </a:p>
          <a:p>
            <a:r>
              <a:rPr lang="en-US" altLang="ko-KR" sz="800" dirty="0">
                <a:latin typeface="+mj-lt"/>
              </a:rPr>
              <a:t>&lt;/body&gt;</a:t>
            </a:r>
          </a:p>
          <a:p>
            <a:r>
              <a:rPr lang="en-US" altLang="ko-KR" sz="800" dirty="0">
                <a:latin typeface="+mj-lt"/>
              </a:rPr>
              <a:t>&lt;/html&gt;</a:t>
            </a:r>
            <a:r>
              <a:rPr lang="fr-FR" altLang="ko-KR" sz="800" dirty="0" smtClean="0">
                <a:latin typeface="+mj-lt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customInfo.jsp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 - 3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3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4425" y="13906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DeleteBoardCtrl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notiNo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값 가져오기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sendRedirect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GetBoardListCtrl</a:t>
            </a:r>
            <a:r>
              <a:rPr lang="en-US" altLang="ko-KR" dirty="0" smtClean="0">
                <a:solidFill>
                  <a:schemeClr val="tx1"/>
                </a:solidFill>
              </a:rPr>
              <a:t>”)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809625"/>
            <a:ext cx="275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 And 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456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729575"/>
            <a:ext cx="76362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lt"/>
              </a:rPr>
              <a:t>package </a:t>
            </a:r>
            <a:r>
              <a:rPr lang="en-US" altLang="ko-KR" sz="800" dirty="0" err="1" smtClean="0">
                <a:latin typeface="+mj-lt"/>
              </a:rPr>
              <a:t>kr.co.myshop.ctrl</a:t>
            </a:r>
            <a:r>
              <a:rPr lang="en-US" altLang="ko-KR" sz="800" dirty="0" smtClean="0">
                <a:latin typeface="+mj-lt"/>
              </a:rPr>
              <a:t>;</a:t>
            </a:r>
          </a:p>
          <a:p>
            <a:endParaRPr lang="en-US" altLang="ko-KR" sz="800" dirty="0" smtClean="0">
              <a:latin typeface="+mj-lt"/>
            </a:endParaRPr>
          </a:p>
          <a:p>
            <a:r>
              <a:rPr lang="en-US" altLang="ko-KR" sz="800" dirty="0" smtClean="0">
                <a:latin typeface="+mj-lt"/>
              </a:rPr>
              <a:t>import </a:t>
            </a:r>
            <a:r>
              <a:rPr lang="en-US" altLang="ko-KR" sz="800" dirty="0" err="1" smtClean="0">
                <a:latin typeface="+mj-lt"/>
              </a:rPr>
              <a:t>java.io.IOException</a:t>
            </a:r>
            <a:r>
              <a:rPr lang="en-US" altLang="ko-KR" sz="800" dirty="0" smtClean="0">
                <a:latin typeface="+mj-lt"/>
              </a:rPr>
              <a:t>;</a:t>
            </a:r>
          </a:p>
          <a:p>
            <a:r>
              <a:rPr lang="en-US" altLang="ko-KR" sz="800" dirty="0" smtClean="0">
                <a:latin typeface="+mj-lt"/>
              </a:rPr>
              <a:t>import </a:t>
            </a:r>
            <a:r>
              <a:rPr lang="en-US" altLang="ko-KR" sz="800" dirty="0" err="1" smtClean="0">
                <a:latin typeface="+mj-lt"/>
              </a:rPr>
              <a:t>java.security.NoSuchAlgorithmException</a:t>
            </a:r>
            <a:r>
              <a:rPr lang="en-US" altLang="ko-KR" sz="800" dirty="0" smtClean="0">
                <a:latin typeface="+mj-lt"/>
              </a:rPr>
              <a:t>;</a:t>
            </a:r>
          </a:p>
          <a:p>
            <a:r>
              <a:rPr lang="en-US" altLang="ko-KR" sz="800" dirty="0" smtClean="0">
                <a:latin typeface="+mj-lt"/>
              </a:rPr>
              <a:t>import </a:t>
            </a:r>
            <a:r>
              <a:rPr lang="en-US" altLang="ko-KR" sz="800" dirty="0" err="1" smtClean="0">
                <a:latin typeface="+mj-lt"/>
              </a:rPr>
              <a:t>java.sql.Connection</a:t>
            </a:r>
            <a:r>
              <a:rPr lang="en-US" altLang="ko-KR" sz="800" dirty="0" smtClean="0">
                <a:latin typeface="+mj-lt"/>
              </a:rPr>
              <a:t>;</a:t>
            </a:r>
          </a:p>
          <a:p>
            <a:r>
              <a:rPr lang="en-US" altLang="ko-KR" sz="800" dirty="0" smtClean="0">
                <a:latin typeface="+mj-lt"/>
              </a:rPr>
              <a:t>import </a:t>
            </a:r>
            <a:r>
              <a:rPr lang="en-US" altLang="ko-KR" sz="800" dirty="0" err="1" smtClean="0">
                <a:latin typeface="+mj-lt"/>
              </a:rPr>
              <a:t>java.sql.DriverManager</a:t>
            </a:r>
            <a:r>
              <a:rPr lang="en-US" altLang="ko-KR" sz="800" dirty="0" smtClean="0">
                <a:latin typeface="+mj-lt"/>
              </a:rPr>
              <a:t>;</a:t>
            </a:r>
          </a:p>
          <a:p>
            <a:r>
              <a:rPr lang="en-US" altLang="ko-KR" sz="800" dirty="0" smtClean="0">
                <a:latin typeface="+mj-lt"/>
              </a:rPr>
              <a:t>import </a:t>
            </a:r>
            <a:r>
              <a:rPr lang="en-US" altLang="ko-KR" sz="800" dirty="0" err="1" smtClean="0">
                <a:latin typeface="+mj-lt"/>
              </a:rPr>
              <a:t>java.sql.PreparedStatement</a:t>
            </a:r>
            <a:r>
              <a:rPr lang="en-US" altLang="ko-KR" sz="800" dirty="0" smtClean="0">
                <a:latin typeface="+mj-lt"/>
              </a:rPr>
              <a:t>;</a:t>
            </a:r>
          </a:p>
          <a:p>
            <a:endParaRPr lang="en-US" altLang="ko-KR" sz="800" dirty="0" smtClean="0">
              <a:latin typeface="+mj-lt"/>
            </a:endParaRPr>
          </a:p>
          <a:p>
            <a:r>
              <a:rPr lang="en-US" altLang="ko-KR" sz="800" dirty="0" smtClean="0">
                <a:latin typeface="+mj-lt"/>
              </a:rPr>
              <a:t>import </a:t>
            </a:r>
            <a:r>
              <a:rPr lang="en-US" altLang="ko-KR" sz="800" dirty="0" err="1" smtClean="0">
                <a:latin typeface="+mj-lt"/>
              </a:rPr>
              <a:t>javax.servlet.ServletException</a:t>
            </a:r>
            <a:r>
              <a:rPr lang="en-US" altLang="ko-KR" sz="800" dirty="0" smtClean="0">
                <a:latin typeface="+mj-lt"/>
              </a:rPr>
              <a:t>;</a:t>
            </a:r>
          </a:p>
          <a:p>
            <a:r>
              <a:rPr lang="en-US" altLang="ko-KR" sz="800" dirty="0" smtClean="0">
                <a:latin typeface="+mj-lt"/>
              </a:rPr>
              <a:t>import </a:t>
            </a:r>
            <a:r>
              <a:rPr lang="en-US" altLang="ko-KR" sz="800" dirty="0" err="1" smtClean="0">
                <a:latin typeface="+mj-lt"/>
              </a:rPr>
              <a:t>javax.servlet.annotation.WebServlet</a:t>
            </a:r>
            <a:r>
              <a:rPr lang="en-US" altLang="ko-KR" sz="800" dirty="0" smtClean="0">
                <a:latin typeface="+mj-lt"/>
              </a:rPr>
              <a:t>;</a:t>
            </a:r>
          </a:p>
          <a:p>
            <a:r>
              <a:rPr lang="en-US" altLang="ko-KR" sz="800" dirty="0" smtClean="0">
                <a:latin typeface="+mj-lt"/>
              </a:rPr>
              <a:t>import </a:t>
            </a:r>
            <a:r>
              <a:rPr lang="en-US" altLang="ko-KR" sz="800" dirty="0" err="1" smtClean="0">
                <a:latin typeface="+mj-lt"/>
              </a:rPr>
              <a:t>javax.servlet.http.HttpServlet</a:t>
            </a:r>
            <a:r>
              <a:rPr lang="en-US" altLang="ko-KR" sz="800" dirty="0" smtClean="0">
                <a:latin typeface="+mj-lt"/>
              </a:rPr>
              <a:t>;</a:t>
            </a:r>
          </a:p>
          <a:p>
            <a:r>
              <a:rPr lang="en-US" altLang="ko-KR" sz="800" dirty="0" smtClean="0">
                <a:latin typeface="+mj-lt"/>
              </a:rPr>
              <a:t>import </a:t>
            </a:r>
            <a:r>
              <a:rPr lang="en-US" altLang="ko-KR" sz="800" dirty="0" err="1" smtClean="0">
                <a:latin typeface="+mj-lt"/>
              </a:rPr>
              <a:t>javax.servlet.http.HttpServletRequest</a:t>
            </a:r>
            <a:r>
              <a:rPr lang="en-US" altLang="ko-KR" sz="800" dirty="0" smtClean="0">
                <a:latin typeface="+mj-lt"/>
              </a:rPr>
              <a:t>;</a:t>
            </a:r>
          </a:p>
          <a:p>
            <a:r>
              <a:rPr lang="en-US" altLang="ko-KR" sz="800" dirty="0" smtClean="0">
                <a:latin typeface="+mj-lt"/>
              </a:rPr>
              <a:t>import </a:t>
            </a:r>
            <a:r>
              <a:rPr lang="en-US" altLang="ko-KR" sz="800" dirty="0" err="1" smtClean="0">
                <a:latin typeface="+mj-lt"/>
              </a:rPr>
              <a:t>javax.servlet.http.HttpServletResponse</a:t>
            </a:r>
            <a:r>
              <a:rPr lang="en-US" altLang="ko-KR" sz="800" dirty="0" smtClean="0">
                <a:latin typeface="+mj-lt"/>
              </a:rPr>
              <a:t>;</a:t>
            </a:r>
          </a:p>
          <a:p>
            <a:endParaRPr lang="en-US" altLang="ko-KR" sz="800" dirty="0" smtClean="0">
              <a:latin typeface="+mj-lt"/>
            </a:endParaRPr>
          </a:p>
          <a:p>
            <a:r>
              <a:rPr lang="en-US" altLang="ko-KR" sz="800" dirty="0" smtClean="0">
                <a:latin typeface="+mj-lt"/>
              </a:rPr>
              <a:t>import com.crypto.util.SHA256;</a:t>
            </a:r>
          </a:p>
          <a:p>
            <a:endParaRPr lang="en-US" altLang="ko-KR" sz="800" dirty="0" smtClean="0">
              <a:latin typeface="+mj-lt"/>
            </a:endParaRPr>
          </a:p>
          <a:p>
            <a:r>
              <a:rPr lang="en-US" altLang="ko-KR" sz="800" dirty="0" smtClean="0">
                <a:latin typeface="+mj-lt"/>
              </a:rPr>
              <a:t>@</a:t>
            </a:r>
            <a:r>
              <a:rPr lang="en-US" altLang="ko-KR" sz="800" dirty="0" err="1" smtClean="0">
                <a:latin typeface="+mj-lt"/>
              </a:rPr>
              <a:t>WebServlet</a:t>
            </a:r>
            <a:r>
              <a:rPr lang="en-US" altLang="ko-KR" sz="800" dirty="0" smtClean="0">
                <a:latin typeface="+mj-lt"/>
              </a:rPr>
              <a:t>("/</a:t>
            </a:r>
            <a:r>
              <a:rPr lang="en-US" altLang="ko-KR" sz="800" dirty="0" err="1" smtClean="0">
                <a:latin typeface="+mj-lt"/>
              </a:rPr>
              <a:t>UpdateCustomCtrl</a:t>
            </a:r>
            <a:r>
              <a:rPr lang="en-US" altLang="ko-KR" sz="800" dirty="0" smtClean="0">
                <a:latin typeface="+mj-lt"/>
              </a:rPr>
              <a:t>")</a:t>
            </a:r>
          </a:p>
          <a:p>
            <a:r>
              <a:rPr lang="en-US" altLang="ko-KR" sz="800" dirty="0" smtClean="0">
                <a:latin typeface="+mj-lt"/>
              </a:rPr>
              <a:t>public class </a:t>
            </a:r>
            <a:r>
              <a:rPr lang="en-US" altLang="ko-KR" sz="800" dirty="0" err="1" smtClean="0">
                <a:latin typeface="+mj-lt"/>
              </a:rPr>
              <a:t>UpdateCustomCtrl</a:t>
            </a:r>
            <a:r>
              <a:rPr lang="en-US" altLang="ko-KR" sz="800" dirty="0" smtClean="0">
                <a:latin typeface="+mj-lt"/>
              </a:rPr>
              <a:t> extends </a:t>
            </a:r>
            <a:r>
              <a:rPr lang="en-US" altLang="ko-KR" sz="800" dirty="0" err="1" smtClean="0">
                <a:latin typeface="+mj-lt"/>
              </a:rPr>
              <a:t>HttpServlet</a:t>
            </a:r>
            <a:r>
              <a:rPr lang="en-US" altLang="ko-KR" sz="800" dirty="0" smtClean="0">
                <a:latin typeface="+mj-lt"/>
              </a:rPr>
              <a:t> {</a:t>
            </a:r>
          </a:p>
          <a:p>
            <a:r>
              <a:rPr lang="en-US" altLang="ko-KR" sz="800" dirty="0" smtClean="0">
                <a:latin typeface="+mj-lt"/>
              </a:rPr>
              <a:t>	private static final long </a:t>
            </a:r>
            <a:r>
              <a:rPr lang="en-US" altLang="ko-KR" sz="800" dirty="0" err="1" smtClean="0">
                <a:latin typeface="+mj-lt"/>
              </a:rPr>
              <a:t>serialVersionUID</a:t>
            </a:r>
            <a:r>
              <a:rPr lang="en-US" altLang="ko-KR" sz="800" dirty="0" smtClean="0">
                <a:latin typeface="+mj-lt"/>
              </a:rPr>
              <a:t> = 1L;</a:t>
            </a:r>
          </a:p>
          <a:p>
            <a:r>
              <a:rPr lang="en-US" altLang="ko-KR" sz="800" dirty="0" smtClean="0">
                <a:latin typeface="+mj-lt"/>
              </a:rPr>
              <a:t>	private final static String DRIVER = "</a:t>
            </a:r>
            <a:r>
              <a:rPr lang="en-US" altLang="ko-KR" sz="800" dirty="0" err="1" smtClean="0">
                <a:latin typeface="+mj-lt"/>
              </a:rPr>
              <a:t>com.mysql.cj.jdbc.Driver</a:t>
            </a:r>
            <a:r>
              <a:rPr lang="en-US" altLang="ko-KR" sz="800" dirty="0" smtClean="0">
                <a:latin typeface="+mj-lt"/>
              </a:rPr>
              <a:t>";</a:t>
            </a:r>
          </a:p>
          <a:p>
            <a:r>
              <a:rPr lang="en-US" altLang="ko-KR" sz="800" dirty="0" smtClean="0">
                <a:latin typeface="+mj-lt"/>
              </a:rPr>
              <a:t>	private final static String URL = "</a:t>
            </a:r>
            <a:r>
              <a:rPr lang="en-US" altLang="ko-KR" sz="800" dirty="0" err="1" smtClean="0">
                <a:latin typeface="+mj-lt"/>
              </a:rPr>
              <a:t>jdbc:mysql</a:t>
            </a:r>
            <a:r>
              <a:rPr lang="en-US" altLang="ko-KR" sz="800" dirty="0" smtClean="0">
                <a:latin typeface="+mj-lt"/>
              </a:rPr>
              <a:t>://localhost:3306/myshop1?serverTimezone=Asia/Seoul";</a:t>
            </a:r>
          </a:p>
          <a:p>
            <a:r>
              <a:rPr lang="en-US" altLang="ko-KR" sz="800" dirty="0" smtClean="0">
                <a:latin typeface="+mj-lt"/>
              </a:rPr>
              <a:t>	private final static String USER = "root";</a:t>
            </a:r>
          </a:p>
          <a:p>
            <a:r>
              <a:rPr lang="en-US" altLang="ko-KR" sz="800" dirty="0" smtClean="0">
                <a:latin typeface="+mj-lt"/>
              </a:rPr>
              <a:t>	private final static String PASS = "a1234";</a:t>
            </a:r>
          </a:p>
          <a:p>
            <a:r>
              <a:rPr lang="en-US" altLang="ko-KR" sz="800" dirty="0" smtClean="0">
                <a:latin typeface="+mj-lt"/>
              </a:rPr>
              <a:t>	String </a:t>
            </a:r>
            <a:r>
              <a:rPr lang="en-US" altLang="ko-KR" sz="800" dirty="0" err="1" smtClean="0">
                <a:latin typeface="+mj-lt"/>
              </a:rPr>
              <a:t>sql</a:t>
            </a:r>
            <a:r>
              <a:rPr lang="en-US" altLang="ko-KR" sz="800" dirty="0" smtClean="0">
                <a:latin typeface="+mj-lt"/>
              </a:rPr>
              <a:t> = "";</a:t>
            </a:r>
          </a:p>
          <a:p>
            <a:r>
              <a:rPr lang="en-US" altLang="ko-KR" sz="800" dirty="0" smtClean="0">
                <a:latin typeface="+mj-lt"/>
              </a:rPr>
              <a:t>	</a:t>
            </a:r>
            <a:r>
              <a:rPr lang="en-US" altLang="ko-KR" sz="800" dirty="0" err="1" smtClean="0">
                <a:latin typeface="+mj-lt"/>
              </a:rPr>
              <a:t>int</a:t>
            </a:r>
            <a:r>
              <a:rPr lang="en-US" altLang="ko-KR" sz="800" dirty="0" smtClean="0">
                <a:latin typeface="+mj-lt"/>
              </a:rPr>
              <a:t> </a:t>
            </a:r>
            <a:r>
              <a:rPr lang="en-US" altLang="ko-KR" sz="800" dirty="0" err="1" smtClean="0">
                <a:latin typeface="+mj-lt"/>
              </a:rPr>
              <a:t>cnt</a:t>
            </a:r>
            <a:r>
              <a:rPr lang="en-US" altLang="ko-KR" sz="800" dirty="0" smtClean="0">
                <a:latin typeface="+mj-lt"/>
              </a:rPr>
              <a:t> = 0;</a:t>
            </a:r>
          </a:p>
          <a:p>
            <a:r>
              <a:rPr lang="en-US" altLang="ko-KR" sz="800" dirty="0" smtClean="0">
                <a:latin typeface="+mj-lt"/>
              </a:rPr>
              <a:t>	protected void service(</a:t>
            </a:r>
            <a:r>
              <a:rPr lang="en-US" altLang="ko-KR" sz="800" dirty="0" err="1" smtClean="0">
                <a:latin typeface="+mj-lt"/>
              </a:rPr>
              <a:t>HttpServletRequest</a:t>
            </a:r>
            <a:r>
              <a:rPr lang="en-US" altLang="ko-KR" sz="800" dirty="0" smtClean="0">
                <a:latin typeface="+mj-lt"/>
              </a:rPr>
              <a:t> request, </a:t>
            </a:r>
            <a:r>
              <a:rPr lang="en-US" altLang="ko-KR" sz="800" dirty="0" err="1" smtClean="0">
                <a:latin typeface="+mj-lt"/>
              </a:rPr>
              <a:t>HttpServletResponse</a:t>
            </a:r>
            <a:r>
              <a:rPr lang="en-US" altLang="ko-KR" sz="800" dirty="0" smtClean="0">
                <a:latin typeface="+mj-lt"/>
              </a:rPr>
              <a:t> response) throws </a:t>
            </a:r>
            <a:r>
              <a:rPr lang="en-US" altLang="ko-KR" sz="800" dirty="0" err="1" smtClean="0">
                <a:latin typeface="+mj-lt"/>
              </a:rPr>
              <a:t>ServletException</a:t>
            </a:r>
            <a:r>
              <a:rPr lang="en-US" altLang="ko-KR" sz="800" dirty="0" smtClean="0">
                <a:latin typeface="+mj-lt"/>
              </a:rPr>
              <a:t>, </a:t>
            </a:r>
            <a:r>
              <a:rPr lang="en-US" altLang="ko-KR" sz="800" dirty="0" err="1" smtClean="0">
                <a:latin typeface="+mj-lt"/>
              </a:rPr>
              <a:t>IOException</a:t>
            </a:r>
            <a:r>
              <a:rPr lang="en-US" altLang="ko-KR" sz="800" dirty="0" smtClean="0">
                <a:latin typeface="+mj-lt"/>
              </a:rPr>
              <a:t> {</a:t>
            </a:r>
          </a:p>
          <a:p>
            <a:r>
              <a:rPr lang="en-US" altLang="ko-KR" sz="800" dirty="0" smtClean="0">
                <a:latin typeface="+mj-lt"/>
              </a:rPr>
              <a:t>		</a:t>
            </a:r>
            <a:r>
              <a:rPr lang="en-US" altLang="ko-KR" sz="800" dirty="0" err="1" smtClean="0">
                <a:latin typeface="+mj-lt"/>
              </a:rPr>
              <a:t>request.setCharacterEncoding</a:t>
            </a:r>
            <a:r>
              <a:rPr lang="en-US" altLang="ko-KR" sz="800" dirty="0" smtClean="0">
                <a:latin typeface="+mj-lt"/>
              </a:rPr>
              <a:t>("UTF-8");</a:t>
            </a:r>
          </a:p>
          <a:p>
            <a:r>
              <a:rPr lang="en-US" altLang="ko-KR" sz="800" dirty="0" smtClean="0">
                <a:latin typeface="+mj-lt"/>
              </a:rPr>
              <a:t>		</a:t>
            </a:r>
            <a:r>
              <a:rPr lang="en-US" altLang="ko-KR" sz="800" dirty="0" err="1" smtClean="0">
                <a:latin typeface="+mj-lt"/>
              </a:rPr>
              <a:t>response.setCharacterEncoding</a:t>
            </a:r>
            <a:r>
              <a:rPr lang="en-US" altLang="ko-KR" sz="800" dirty="0" smtClean="0">
                <a:latin typeface="+mj-lt"/>
              </a:rPr>
              <a:t>("UTF-8");</a:t>
            </a:r>
          </a:p>
          <a:p>
            <a:r>
              <a:rPr lang="en-US" altLang="ko-KR" sz="800" dirty="0" smtClean="0">
                <a:latin typeface="+mj-lt"/>
              </a:rPr>
              <a:t>		</a:t>
            </a:r>
            <a:r>
              <a:rPr lang="en-US" altLang="ko-KR" sz="800" dirty="0" err="1" smtClean="0">
                <a:latin typeface="+mj-lt"/>
              </a:rPr>
              <a:t>response.setContentType</a:t>
            </a:r>
            <a:r>
              <a:rPr lang="en-US" altLang="ko-KR" sz="800" dirty="0" smtClean="0">
                <a:latin typeface="+mj-lt"/>
              </a:rPr>
              <a:t>("text/html; charset=UTF-8");</a:t>
            </a:r>
          </a:p>
          <a:p>
            <a:r>
              <a:rPr lang="en-US" altLang="ko-KR" sz="800" dirty="0" smtClean="0">
                <a:latin typeface="+mj-lt"/>
              </a:rPr>
              <a:t>		String </a:t>
            </a:r>
            <a:r>
              <a:rPr lang="en-US" altLang="ko-KR" sz="800" dirty="0" err="1" smtClean="0">
                <a:latin typeface="+mj-lt"/>
              </a:rPr>
              <a:t>cusId</a:t>
            </a:r>
            <a:r>
              <a:rPr lang="en-US" altLang="ko-KR" sz="800" dirty="0" smtClean="0">
                <a:latin typeface="+mj-lt"/>
              </a:rPr>
              <a:t> = </a:t>
            </a:r>
            <a:r>
              <a:rPr lang="en-US" altLang="ko-KR" sz="800" dirty="0" err="1" smtClean="0">
                <a:latin typeface="+mj-lt"/>
              </a:rPr>
              <a:t>request.getParameter</a:t>
            </a:r>
            <a:r>
              <a:rPr lang="en-US" altLang="ko-KR" sz="800" dirty="0" smtClean="0">
                <a:latin typeface="+mj-lt"/>
              </a:rPr>
              <a:t>("</a:t>
            </a:r>
            <a:r>
              <a:rPr lang="en-US" altLang="ko-KR" sz="800" dirty="0" err="1" smtClean="0">
                <a:latin typeface="+mj-lt"/>
              </a:rPr>
              <a:t>cusId</a:t>
            </a:r>
            <a:r>
              <a:rPr lang="en-US" altLang="ko-KR" sz="800" dirty="0" smtClean="0">
                <a:latin typeface="+mj-lt"/>
              </a:rPr>
              <a:t>");</a:t>
            </a:r>
          </a:p>
          <a:p>
            <a:r>
              <a:rPr lang="en-US" altLang="ko-KR" sz="800" dirty="0" smtClean="0">
                <a:latin typeface="+mj-lt"/>
              </a:rPr>
              <a:t>		String </a:t>
            </a:r>
            <a:r>
              <a:rPr lang="en-US" altLang="ko-KR" sz="800" dirty="0" err="1" smtClean="0">
                <a:latin typeface="+mj-lt"/>
              </a:rPr>
              <a:t>cus</a:t>
            </a:r>
            <a:r>
              <a:rPr lang="en-US" altLang="ko-KR" sz="800" dirty="0" smtClean="0">
                <a:latin typeface="+mj-lt"/>
              </a:rPr>
              <a:t> = </a:t>
            </a:r>
            <a:r>
              <a:rPr lang="en-US" altLang="ko-KR" sz="800" dirty="0" err="1" smtClean="0">
                <a:latin typeface="+mj-lt"/>
              </a:rPr>
              <a:t>request.getParameter</a:t>
            </a:r>
            <a:r>
              <a:rPr lang="en-US" altLang="ko-KR" sz="800" dirty="0" smtClean="0">
                <a:latin typeface="+mj-lt"/>
              </a:rPr>
              <a:t>("</a:t>
            </a:r>
            <a:r>
              <a:rPr lang="en-US" altLang="ko-KR" sz="800" dirty="0" err="1" smtClean="0">
                <a:latin typeface="+mj-lt"/>
              </a:rPr>
              <a:t>edit_cusPw</a:t>
            </a:r>
            <a:r>
              <a:rPr lang="en-US" altLang="ko-KR" sz="800" dirty="0" smtClean="0">
                <a:latin typeface="+mj-lt"/>
              </a:rPr>
              <a:t>");</a:t>
            </a:r>
          </a:p>
          <a:p>
            <a:r>
              <a:rPr lang="en-US" altLang="ko-KR" sz="800" dirty="0" smtClean="0">
                <a:latin typeface="+mj-lt"/>
              </a:rPr>
              <a:t>		String </a:t>
            </a:r>
            <a:r>
              <a:rPr lang="en-US" altLang="ko-KR" sz="800" dirty="0" err="1" smtClean="0">
                <a:latin typeface="+mj-lt"/>
              </a:rPr>
              <a:t>cusPw</a:t>
            </a:r>
            <a:r>
              <a:rPr lang="en-US" altLang="ko-KR" sz="800" dirty="0" smtClean="0">
                <a:latin typeface="+mj-lt"/>
              </a:rPr>
              <a:t> = </a:t>
            </a:r>
            <a:r>
              <a:rPr lang="en-US" altLang="ko-KR" sz="800" dirty="0" err="1" smtClean="0">
                <a:latin typeface="+mj-lt"/>
              </a:rPr>
              <a:t>request.getParameter</a:t>
            </a:r>
            <a:r>
              <a:rPr lang="en-US" altLang="ko-KR" sz="800" dirty="0" smtClean="0">
                <a:latin typeface="+mj-lt"/>
              </a:rPr>
              <a:t>("</a:t>
            </a:r>
            <a:r>
              <a:rPr lang="en-US" altLang="ko-KR" sz="800" dirty="0" err="1" smtClean="0">
                <a:latin typeface="+mj-lt"/>
              </a:rPr>
              <a:t>cusPw</a:t>
            </a:r>
            <a:r>
              <a:rPr lang="en-US" altLang="ko-KR" sz="800" dirty="0" smtClean="0">
                <a:latin typeface="+mj-lt"/>
              </a:rPr>
              <a:t>");</a:t>
            </a:r>
          </a:p>
          <a:p>
            <a:r>
              <a:rPr lang="en-US" altLang="ko-KR" sz="800" dirty="0" smtClean="0">
                <a:latin typeface="+mj-lt"/>
              </a:rPr>
              <a:t>		if(</a:t>
            </a:r>
            <a:r>
              <a:rPr lang="en-US" altLang="ko-KR" sz="800" dirty="0" err="1" smtClean="0">
                <a:latin typeface="+mj-lt"/>
              </a:rPr>
              <a:t>cus</a:t>
            </a:r>
            <a:r>
              <a:rPr lang="en-US" altLang="ko-KR" sz="800" dirty="0" smtClean="0">
                <a:latin typeface="+mj-lt"/>
              </a:rPr>
              <a:t>!=null || </a:t>
            </a:r>
            <a:r>
              <a:rPr lang="en-US" altLang="ko-KR" sz="800" dirty="0" err="1" smtClean="0">
                <a:latin typeface="+mj-lt"/>
              </a:rPr>
              <a:t>cus</a:t>
            </a:r>
            <a:r>
              <a:rPr lang="en-US" altLang="ko-KR" sz="800" dirty="0" smtClean="0">
                <a:latin typeface="+mj-lt"/>
              </a:rPr>
              <a:t>!="") {</a:t>
            </a:r>
          </a:p>
          <a:p>
            <a:r>
              <a:rPr lang="en-US" altLang="ko-KR" sz="800" dirty="0" smtClean="0">
                <a:latin typeface="+mj-lt"/>
              </a:rPr>
              <a:t>			try {</a:t>
            </a:r>
          </a:p>
          <a:p>
            <a:r>
              <a:rPr lang="en-US" altLang="ko-KR" sz="800" dirty="0" smtClean="0">
                <a:latin typeface="+mj-lt"/>
              </a:rPr>
              <a:t>				</a:t>
            </a:r>
            <a:r>
              <a:rPr lang="en-US" altLang="ko-KR" sz="800" dirty="0" err="1" smtClean="0">
                <a:latin typeface="+mj-lt"/>
              </a:rPr>
              <a:t>cusPw</a:t>
            </a:r>
            <a:r>
              <a:rPr lang="en-US" altLang="ko-KR" sz="800" dirty="0" smtClean="0">
                <a:latin typeface="+mj-lt"/>
              </a:rPr>
              <a:t> = SHA256.encrypt(</a:t>
            </a:r>
            <a:r>
              <a:rPr lang="en-US" altLang="ko-KR" sz="800" dirty="0" err="1" smtClean="0">
                <a:latin typeface="+mj-lt"/>
              </a:rPr>
              <a:t>cus</a:t>
            </a:r>
            <a:r>
              <a:rPr lang="en-US" altLang="ko-KR" sz="800" dirty="0" smtClean="0">
                <a:latin typeface="+mj-lt"/>
              </a:rPr>
              <a:t>);</a:t>
            </a:r>
          </a:p>
          <a:p>
            <a:r>
              <a:rPr lang="en-US" altLang="ko-KR" sz="800" dirty="0" smtClean="0">
                <a:latin typeface="+mj-lt"/>
              </a:rPr>
              <a:t>			} catch (</a:t>
            </a:r>
            <a:r>
              <a:rPr lang="en-US" altLang="ko-KR" sz="800" dirty="0" err="1" smtClean="0">
                <a:latin typeface="+mj-lt"/>
              </a:rPr>
              <a:t>NoSuchAlgorithmException</a:t>
            </a:r>
            <a:r>
              <a:rPr lang="en-US" altLang="ko-KR" sz="800" dirty="0" smtClean="0">
                <a:latin typeface="+mj-lt"/>
              </a:rPr>
              <a:t> e1) {</a:t>
            </a:r>
          </a:p>
          <a:p>
            <a:r>
              <a:rPr lang="en-US" altLang="ko-KR" sz="800" dirty="0" smtClean="0">
                <a:latin typeface="+mj-lt"/>
              </a:rPr>
              <a:t>				e1.printStackTrace();</a:t>
            </a:r>
          </a:p>
          <a:p>
            <a:r>
              <a:rPr lang="en-US" altLang="ko-KR" sz="800" dirty="0" smtClean="0">
                <a:latin typeface="+mj-lt"/>
              </a:rPr>
              <a:t>			}</a:t>
            </a:r>
          </a:p>
          <a:p>
            <a:r>
              <a:rPr lang="en-US" altLang="ko-KR" sz="800" dirty="0" smtClean="0">
                <a:latin typeface="+mj-lt"/>
              </a:rPr>
              <a:t>		}</a:t>
            </a:r>
          </a:p>
          <a:p>
            <a:r>
              <a:rPr lang="en-US" altLang="ko-KR" sz="800" dirty="0" smtClean="0">
                <a:latin typeface="+mj-lt"/>
              </a:rPr>
              <a:t>		String </a:t>
            </a:r>
            <a:r>
              <a:rPr lang="en-US" altLang="ko-KR" sz="800" dirty="0" err="1" smtClean="0">
                <a:latin typeface="+mj-lt"/>
              </a:rPr>
              <a:t>cusName</a:t>
            </a:r>
            <a:r>
              <a:rPr lang="en-US" altLang="ko-KR" sz="800" dirty="0" smtClean="0">
                <a:latin typeface="+mj-lt"/>
              </a:rPr>
              <a:t> = </a:t>
            </a:r>
            <a:r>
              <a:rPr lang="en-US" altLang="ko-KR" sz="800" dirty="0" err="1" smtClean="0">
                <a:latin typeface="+mj-lt"/>
              </a:rPr>
              <a:t>request.getParameter</a:t>
            </a:r>
            <a:r>
              <a:rPr lang="en-US" altLang="ko-KR" sz="800" dirty="0" smtClean="0">
                <a:latin typeface="+mj-lt"/>
              </a:rPr>
              <a:t>("</a:t>
            </a:r>
            <a:r>
              <a:rPr lang="en-US" altLang="ko-KR" sz="800" dirty="0" err="1" smtClean="0">
                <a:latin typeface="+mj-lt"/>
              </a:rPr>
              <a:t>cusName</a:t>
            </a:r>
            <a:r>
              <a:rPr lang="en-US" altLang="ko-KR" sz="800" dirty="0" smtClean="0">
                <a:latin typeface="+mj-lt"/>
              </a:rPr>
              <a:t>");</a:t>
            </a:r>
          </a:p>
          <a:p>
            <a:r>
              <a:rPr lang="en-US" altLang="ko-KR" sz="800" dirty="0" smtClean="0">
                <a:latin typeface="+mj-lt"/>
              </a:rPr>
              <a:t>		String address1 = </a:t>
            </a:r>
            <a:r>
              <a:rPr lang="en-US" altLang="ko-KR" sz="800" dirty="0" err="1" smtClean="0">
                <a:latin typeface="+mj-lt"/>
              </a:rPr>
              <a:t>request.getParameter</a:t>
            </a:r>
            <a:r>
              <a:rPr lang="en-US" altLang="ko-KR" sz="800" dirty="0" smtClean="0">
                <a:latin typeface="+mj-lt"/>
              </a:rPr>
              <a:t>("editaddress1");</a:t>
            </a:r>
          </a:p>
          <a:p>
            <a:r>
              <a:rPr lang="en-US" altLang="ko-KR" sz="800" dirty="0" smtClean="0">
                <a:latin typeface="+mj-lt"/>
              </a:rPr>
              <a:t>		String address2 = </a:t>
            </a:r>
            <a:r>
              <a:rPr lang="en-US" altLang="ko-KR" sz="800" dirty="0" err="1" smtClean="0">
                <a:latin typeface="+mj-lt"/>
              </a:rPr>
              <a:t>request.getParameter</a:t>
            </a:r>
            <a:r>
              <a:rPr lang="en-US" altLang="ko-KR" sz="800" dirty="0" smtClean="0">
                <a:latin typeface="+mj-lt"/>
              </a:rPr>
              <a:t>("editaddress2");</a:t>
            </a:r>
          </a:p>
          <a:p>
            <a:r>
              <a:rPr lang="en-US" altLang="ko-KR" sz="800" dirty="0" smtClean="0">
                <a:latin typeface="+mj-lt"/>
              </a:rPr>
              <a:t>		String address = </a:t>
            </a:r>
            <a:r>
              <a:rPr lang="en-US" altLang="ko-KR" sz="800" dirty="0" err="1" smtClean="0">
                <a:latin typeface="+mj-lt"/>
              </a:rPr>
              <a:t>request.getParameter</a:t>
            </a:r>
            <a:r>
              <a:rPr lang="en-US" altLang="ko-KR" sz="800" dirty="0" smtClean="0">
                <a:latin typeface="+mj-lt"/>
              </a:rPr>
              <a:t>("address");</a:t>
            </a:r>
          </a:p>
          <a:p>
            <a:r>
              <a:rPr lang="en-US" altLang="ko-KR" sz="800" dirty="0" smtClean="0">
                <a:latin typeface="+mj-lt"/>
              </a:rPr>
              <a:t>		if(address1!=null) { </a:t>
            </a:r>
          </a:p>
          <a:p>
            <a:r>
              <a:rPr lang="en-US" altLang="ko-KR" sz="800" dirty="0" smtClean="0">
                <a:latin typeface="+mj-lt"/>
              </a:rPr>
              <a:t>			address = address1 + " " + address2;</a:t>
            </a:r>
          </a:p>
          <a:p>
            <a:r>
              <a:rPr lang="en-US" altLang="ko-KR" sz="800" dirty="0" smtClean="0">
                <a:latin typeface="+mj-lt"/>
              </a:rPr>
              <a:t>		}</a:t>
            </a:r>
          </a:p>
          <a:p>
            <a:r>
              <a:rPr lang="en-US" altLang="ko-KR" sz="800" dirty="0" smtClean="0">
                <a:latin typeface="+mj-lt"/>
              </a:rPr>
              <a:t>		String </a:t>
            </a:r>
            <a:r>
              <a:rPr lang="en-US" altLang="ko-KR" sz="800" dirty="0" err="1" smtClean="0">
                <a:latin typeface="+mj-lt"/>
              </a:rPr>
              <a:t>tel</a:t>
            </a:r>
            <a:r>
              <a:rPr lang="en-US" altLang="ko-KR" sz="800" dirty="0" smtClean="0">
                <a:latin typeface="+mj-lt"/>
              </a:rPr>
              <a:t> = </a:t>
            </a:r>
            <a:r>
              <a:rPr lang="en-US" altLang="ko-KR" sz="800" dirty="0" err="1" smtClean="0">
                <a:latin typeface="+mj-lt"/>
              </a:rPr>
              <a:t>request.getParameter</a:t>
            </a:r>
            <a:r>
              <a:rPr lang="en-US" altLang="ko-KR" sz="800" dirty="0" smtClean="0">
                <a:latin typeface="+mj-lt"/>
              </a:rPr>
              <a:t>("</a:t>
            </a:r>
            <a:r>
              <a:rPr lang="en-US" altLang="ko-KR" sz="800" dirty="0" err="1" smtClean="0">
                <a:latin typeface="+mj-lt"/>
              </a:rPr>
              <a:t>tel</a:t>
            </a:r>
            <a:r>
              <a:rPr lang="en-US" altLang="ko-KR" sz="800" dirty="0" smtClean="0">
                <a:latin typeface="+mj-lt"/>
              </a:rPr>
              <a:t>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22" y="144800"/>
            <a:ext cx="64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UpdateCustomCtrl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2702" y="0"/>
            <a:ext cx="76362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try {</a:t>
            </a:r>
          </a:p>
          <a:p>
            <a:r>
              <a:rPr lang="en-US" altLang="ko-KR" sz="800" dirty="0"/>
              <a:t>			//</a:t>
            </a:r>
            <a:r>
              <a:rPr lang="ko-KR" altLang="en-US" sz="800" dirty="0"/>
              <a:t>데이터베이스 연결</a:t>
            </a:r>
          </a:p>
          <a:p>
            <a:r>
              <a:rPr lang="ko-KR" altLang="en-US" sz="800" dirty="0"/>
              <a:t>			</a:t>
            </a:r>
            <a:r>
              <a:rPr lang="en-US" altLang="ko-KR" sz="800" dirty="0" err="1"/>
              <a:t>Class.forName</a:t>
            </a:r>
            <a:r>
              <a:rPr lang="en-US" altLang="ko-KR" sz="800" dirty="0"/>
              <a:t>(DRIVER);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sql</a:t>
            </a:r>
            <a:r>
              <a:rPr lang="en-US" altLang="ko-KR" sz="800" dirty="0"/>
              <a:t> = "update custom set </a:t>
            </a:r>
            <a:r>
              <a:rPr lang="en-US" altLang="ko-KR" sz="800" dirty="0" err="1"/>
              <a:t>cuspw</a:t>
            </a:r>
            <a:r>
              <a:rPr lang="en-US" altLang="ko-KR" sz="800" dirty="0"/>
              <a:t>=?, </a:t>
            </a:r>
            <a:r>
              <a:rPr lang="en-US" altLang="ko-KR" sz="800" dirty="0" err="1"/>
              <a:t>cusname</a:t>
            </a:r>
            <a:r>
              <a:rPr lang="en-US" altLang="ko-KR" sz="800" dirty="0"/>
              <a:t>=?, address=?, </a:t>
            </a:r>
            <a:r>
              <a:rPr lang="en-US" altLang="ko-KR" sz="800" dirty="0" err="1"/>
              <a:t>tel</a:t>
            </a:r>
            <a:r>
              <a:rPr lang="en-US" altLang="ko-KR" sz="800" dirty="0"/>
              <a:t>=? where </a:t>
            </a:r>
            <a:r>
              <a:rPr lang="en-US" altLang="ko-KR" sz="800" dirty="0" err="1"/>
              <a:t>cusid</a:t>
            </a:r>
            <a:r>
              <a:rPr lang="en-US" altLang="ko-KR" sz="800" dirty="0"/>
              <a:t>=?";</a:t>
            </a:r>
          </a:p>
          <a:p>
            <a:r>
              <a:rPr lang="en-US" altLang="ko-KR" sz="800" dirty="0"/>
              <a:t>			Connection con = </a:t>
            </a:r>
            <a:r>
              <a:rPr lang="en-US" altLang="ko-KR" sz="800" dirty="0" err="1"/>
              <a:t>DriverManager.getConnection</a:t>
            </a:r>
            <a:r>
              <a:rPr lang="en-US" altLang="ko-KR" sz="800" dirty="0"/>
              <a:t>(URL, USER, PASS);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PreparedStatement</a:t>
            </a:r>
            <a:r>
              <a:rPr lang="en-US" altLang="ko-KR" sz="800" dirty="0"/>
              <a:t> </a:t>
            </a:r>
            <a:r>
              <a:rPr lang="en-US" altLang="ko-KR" sz="800" dirty="0" err="1"/>
              <a:t>pstmt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con.prepareStatement</a:t>
            </a:r>
            <a:r>
              <a:rPr lang="en-US" altLang="ko-KR" sz="800" dirty="0"/>
              <a:t>(</a:t>
            </a:r>
            <a:r>
              <a:rPr lang="en-US" altLang="ko-KR" sz="800" dirty="0" err="1"/>
              <a:t>sql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pstmt.setString</a:t>
            </a:r>
            <a:r>
              <a:rPr lang="en-US" altLang="ko-KR" sz="800" dirty="0"/>
              <a:t>(1, </a:t>
            </a:r>
            <a:r>
              <a:rPr lang="en-US" altLang="ko-KR" sz="800" dirty="0" err="1"/>
              <a:t>cusPw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pstmt.setString</a:t>
            </a:r>
            <a:r>
              <a:rPr lang="en-US" altLang="ko-KR" sz="800" dirty="0"/>
              <a:t>(2, </a:t>
            </a:r>
            <a:r>
              <a:rPr lang="en-US" altLang="ko-KR" sz="800" dirty="0" err="1"/>
              <a:t>cusName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pstmt.setString</a:t>
            </a:r>
            <a:r>
              <a:rPr lang="en-US" altLang="ko-KR" sz="800" dirty="0"/>
              <a:t>(3, address);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pstmt.setString</a:t>
            </a:r>
            <a:r>
              <a:rPr lang="en-US" altLang="ko-KR" sz="800" dirty="0"/>
              <a:t>(4, </a:t>
            </a:r>
            <a:r>
              <a:rPr lang="en-US" altLang="ko-KR" sz="800" dirty="0" err="1"/>
              <a:t>tel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pstmt.setString</a:t>
            </a:r>
            <a:r>
              <a:rPr lang="en-US" altLang="ko-KR" sz="800" dirty="0"/>
              <a:t>(5, </a:t>
            </a:r>
            <a:r>
              <a:rPr lang="en-US" altLang="ko-KR" sz="800" dirty="0" err="1"/>
              <a:t>cusId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cnt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pstmt.executeUpdate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	</a:t>
            </a:r>
          </a:p>
          <a:p>
            <a:r>
              <a:rPr lang="en-US" altLang="ko-KR" sz="800" dirty="0"/>
              <a:t>			if(</a:t>
            </a:r>
            <a:r>
              <a:rPr lang="en-US" altLang="ko-KR" sz="800" dirty="0" err="1"/>
              <a:t>cnt</a:t>
            </a:r>
            <a:r>
              <a:rPr lang="en-US" altLang="ko-KR" sz="800" dirty="0"/>
              <a:t>&gt;=1){</a:t>
            </a:r>
          </a:p>
          <a:p>
            <a:r>
              <a:rPr lang="en-US" altLang="ko-KR" sz="800" dirty="0"/>
              <a:t>				</a:t>
            </a:r>
            <a:r>
              <a:rPr lang="en-US" altLang="ko-KR" sz="800" dirty="0" err="1"/>
              <a:t>response.sendRedirect</a:t>
            </a:r>
            <a:r>
              <a:rPr lang="en-US" altLang="ko-KR" sz="800" dirty="0"/>
              <a:t>(</a:t>
            </a:r>
            <a:r>
              <a:rPr lang="en-US" altLang="ko-KR" sz="800" dirty="0" err="1"/>
              <a:t>request.getContextPath</a:t>
            </a:r>
            <a:r>
              <a:rPr lang="en-US" altLang="ko-KR" sz="800" dirty="0"/>
              <a:t>()+"/</a:t>
            </a:r>
            <a:r>
              <a:rPr lang="en-US" altLang="ko-KR" sz="800" dirty="0" err="1"/>
              <a:t>index.jsp</a:t>
            </a:r>
            <a:r>
              <a:rPr lang="en-US" altLang="ko-KR" sz="800" dirty="0"/>
              <a:t>");</a:t>
            </a:r>
          </a:p>
          <a:p>
            <a:r>
              <a:rPr lang="en-US" altLang="ko-KR" sz="800" dirty="0"/>
              <a:t>			} else {</a:t>
            </a:r>
          </a:p>
          <a:p>
            <a:r>
              <a:rPr lang="en-US" altLang="ko-KR" sz="800" dirty="0"/>
              <a:t>				</a:t>
            </a:r>
            <a:r>
              <a:rPr lang="en-US" altLang="ko-KR" sz="800" dirty="0" err="1"/>
              <a:t>response.sendRedirect</a:t>
            </a:r>
            <a:r>
              <a:rPr lang="en-US" altLang="ko-KR" sz="800" dirty="0"/>
              <a:t>(</a:t>
            </a:r>
            <a:r>
              <a:rPr lang="en-US" altLang="ko-KR" sz="800" dirty="0" err="1"/>
              <a:t>request.getContextPath</a:t>
            </a:r>
            <a:r>
              <a:rPr lang="en-US" altLang="ko-KR" sz="800" dirty="0"/>
              <a:t>()+"/</a:t>
            </a:r>
            <a:r>
              <a:rPr lang="en-US" altLang="ko-KR" sz="800" dirty="0" err="1"/>
              <a:t>GetCustomInfoCtrl</a:t>
            </a:r>
            <a:r>
              <a:rPr lang="en-US" altLang="ko-KR" sz="800" dirty="0"/>
              <a:t>");</a:t>
            </a:r>
          </a:p>
          <a:p>
            <a:r>
              <a:rPr lang="en-US" altLang="ko-KR" sz="800" dirty="0"/>
              <a:t>			}</a:t>
            </a:r>
          </a:p>
          <a:p>
            <a:endParaRPr lang="en-US" altLang="ko-KR" sz="800" dirty="0"/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pstmt.close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con.close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} catch (Exception e) {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e.printStackTrace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}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}</a:t>
            </a:r>
            <a:endParaRPr lang="fr-FR" altLang="ko-KR" sz="800" dirty="0"/>
          </a:p>
        </p:txBody>
      </p:sp>
    </p:spTree>
    <p:extLst>
      <p:ext uri="{BB962C8B-B14F-4D97-AF65-F5344CB8AC3E}">
        <p14:creationId xmlns:p14="http://schemas.microsoft.com/office/powerpoint/2010/main" val="415265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33425" y="1390649"/>
            <a:ext cx="377190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insertBoard.jsp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폼 컨트롤 배치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전송시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action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InsertBoardCtrl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425" y="809625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V</a:t>
            </a:r>
            <a:r>
              <a:rPr lang="en-US" altLang="ko-KR" dirty="0" smtClean="0"/>
              <a:t>iew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4400" y="13906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InsertBoardCtrl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각 폼의 컨트롤러 값을 가져오기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getParameter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와 변수에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sendRedirect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GetBoardListCtrl</a:t>
            </a:r>
            <a:r>
              <a:rPr lang="en-US" altLang="ko-KR" dirty="0" smtClean="0">
                <a:solidFill>
                  <a:schemeClr val="tx1"/>
                </a:solidFill>
              </a:rPr>
              <a:t>”)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0575" y="809625"/>
            <a:ext cx="275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 And 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67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575" y="13906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UpdateBoardCtrl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notiNo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값 가져오기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객체의 속성에 담기</a:t>
            </a:r>
            <a:r>
              <a:rPr lang="en-US" altLang="ko-KR" dirty="0" smtClean="0">
                <a:solidFill>
                  <a:schemeClr val="tx1"/>
                </a:solidFill>
              </a:rPr>
              <a:t>(setter)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view(</a:t>
            </a:r>
            <a:r>
              <a:rPr lang="en-US" altLang="ko-KR" dirty="0" err="1" smtClean="0">
                <a:solidFill>
                  <a:schemeClr val="tx1"/>
                </a:solidFill>
              </a:rPr>
              <a:t>updateBoard.jsp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6725" y="1390649"/>
            <a:ext cx="377190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updateBoard.jsp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폼 컨트롤 배치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전송시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action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UpdateBoardProCtrl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50" y="809625"/>
            <a:ext cx="275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 And 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6725" y="809625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V</a:t>
            </a:r>
            <a:r>
              <a:rPr lang="en-US" altLang="ko-KR" dirty="0" smtClean="0"/>
              <a:t>iew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67700" y="13906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UpdateBoardProCtrl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각 폼의 컨트롤러 값을 가져오기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getParameter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와 변수에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sendRedirect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GetBoardListCtrl</a:t>
            </a:r>
            <a:r>
              <a:rPr lang="en-US" altLang="ko-KR" dirty="0" smtClean="0">
                <a:solidFill>
                  <a:schemeClr val="tx1"/>
                </a:solidFill>
              </a:rPr>
              <a:t>”)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3875" y="809625"/>
            <a:ext cx="275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 And 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03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00500" y="3362325"/>
            <a:ext cx="21621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8225" y="4362450"/>
            <a:ext cx="21621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29437" y="3362325"/>
            <a:ext cx="21621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9858375" y="3086100"/>
            <a:ext cx="1371600" cy="17192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DB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8225" y="3362324"/>
            <a:ext cx="21621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00400" y="3586162"/>
            <a:ext cx="800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162675" y="3586163"/>
            <a:ext cx="76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9091612" y="3586161"/>
            <a:ext cx="7667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</p:cNvCxnSpPr>
          <p:nvPr/>
        </p:nvCxnSpPr>
        <p:spPr>
          <a:xfrm flipH="1">
            <a:off x="9091612" y="3945731"/>
            <a:ext cx="766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6162675" y="3945731"/>
            <a:ext cx="76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1"/>
            <a:endCxn id="5" idx="3"/>
          </p:cNvCxnSpPr>
          <p:nvPr/>
        </p:nvCxnSpPr>
        <p:spPr>
          <a:xfrm flipH="1">
            <a:off x="3200400" y="3719513"/>
            <a:ext cx="800100" cy="10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00075" y="2695575"/>
            <a:ext cx="3000375" cy="298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10000" y="2695575"/>
            <a:ext cx="5457825" cy="298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93954" y="324540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요청</a:t>
            </a:r>
            <a:endParaRPr lang="ko-KR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6254218" y="322659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요청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9173631" y="322659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요청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9125378" y="3950150"/>
            <a:ext cx="6992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Select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6064048" y="4024654"/>
            <a:ext cx="9787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/>
              <a:t>ResultSet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 rot="18649551">
            <a:off x="2996173" y="3880854"/>
            <a:ext cx="11128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Notice List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742950" y="809625"/>
            <a:ext cx="8220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FF0000"/>
                </a:solidFill>
              </a:rPr>
              <a:t>공지사항 목록 비즈니스 </a:t>
            </a:r>
            <a:r>
              <a:rPr lang="ko-KR" altLang="en-US" sz="4800" b="1" dirty="0" err="1" smtClean="0">
                <a:solidFill>
                  <a:srgbClr val="FF0000"/>
                </a:solidFill>
              </a:rPr>
              <a:t>로직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>
            <a:stCxn id="9" idx="2"/>
            <a:endCxn id="96" idx="0"/>
          </p:cNvCxnSpPr>
          <p:nvPr/>
        </p:nvCxnSpPr>
        <p:spPr>
          <a:xfrm flipH="1">
            <a:off x="1469232" y="3495675"/>
            <a:ext cx="33338" cy="124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4" idx="2"/>
            <a:endCxn id="9" idx="0"/>
          </p:cNvCxnSpPr>
          <p:nvPr/>
        </p:nvCxnSpPr>
        <p:spPr>
          <a:xfrm>
            <a:off x="1475186" y="771525"/>
            <a:ext cx="27384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6" idx="2"/>
            <a:endCxn id="95" idx="0"/>
          </p:cNvCxnSpPr>
          <p:nvPr/>
        </p:nvCxnSpPr>
        <p:spPr>
          <a:xfrm>
            <a:off x="1469232" y="5182671"/>
            <a:ext cx="0" cy="76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127523" y="333375"/>
            <a:ext cx="695325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52800" y="333375"/>
            <a:ext cx="1714500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GetBoardListCtrl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3876675" y="1543050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62599" y="333375"/>
            <a:ext cx="1781175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GetBoardDetailCtrl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611982" y="3057525"/>
            <a:ext cx="1781175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insertBoard.jsp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7839073" y="333375"/>
            <a:ext cx="1685927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InsertBoardCtrl</a:t>
            </a:r>
            <a:endParaRPr lang="ko-KR" altLang="en-US" sz="1500" dirty="0"/>
          </a:p>
        </p:txBody>
      </p:sp>
      <p:cxnSp>
        <p:nvCxnSpPr>
          <p:cNvPr id="12" name="직선 연결선 11"/>
          <p:cNvCxnSpPr>
            <a:stCxn id="5" idx="2"/>
            <a:endCxn id="6" idx="0"/>
          </p:cNvCxnSpPr>
          <p:nvPr/>
        </p:nvCxnSpPr>
        <p:spPr>
          <a:xfrm>
            <a:off x="4210050" y="771525"/>
            <a:ext cx="9525" cy="77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2"/>
            <a:endCxn id="58" idx="0"/>
          </p:cNvCxnSpPr>
          <p:nvPr/>
        </p:nvCxnSpPr>
        <p:spPr>
          <a:xfrm flipH="1">
            <a:off x="6453186" y="771525"/>
            <a:ext cx="1" cy="2392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10286" y="1543050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10286" y="2190750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6" idx="3"/>
            <a:endCxn id="16" idx="1"/>
          </p:cNvCxnSpPr>
          <p:nvPr/>
        </p:nvCxnSpPr>
        <p:spPr>
          <a:xfrm>
            <a:off x="4562475" y="1643063"/>
            <a:ext cx="1547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13743" y="127373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notiNo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1982" y="1429821"/>
            <a:ext cx="1714500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boardList.jsp</a:t>
            </a:r>
            <a:endParaRPr lang="ko-KR" altLang="en-US" sz="1500" dirty="0"/>
          </a:p>
        </p:txBody>
      </p:sp>
      <p:cxnSp>
        <p:nvCxnSpPr>
          <p:cNvPr id="24" name="직선 화살표 연결선 23"/>
          <p:cNvCxnSpPr>
            <a:stCxn id="6" idx="1"/>
            <a:endCxn id="22" idx="3"/>
          </p:cNvCxnSpPr>
          <p:nvPr/>
        </p:nvCxnSpPr>
        <p:spPr>
          <a:xfrm flipH="1">
            <a:off x="2326482" y="1643063"/>
            <a:ext cx="1550193" cy="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11982" y="2091273"/>
            <a:ext cx="1714500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boardDetail.jsp</a:t>
            </a:r>
            <a:endParaRPr lang="ko-KR" altLang="en-US" sz="1500" dirty="0"/>
          </a:p>
        </p:txBody>
      </p:sp>
      <p:cxnSp>
        <p:nvCxnSpPr>
          <p:cNvPr id="28" name="직선 화살표 연결선 27"/>
          <p:cNvCxnSpPr>
            <a:stCxn id="17" idx="1"/>
            <a:endCxn id="26" idx="3"/>
          </p:cNvCxnSpPr>
          <p:nvPr/>
        </p:nvCxnSpPr>
        <p:spPr>
          <a:xfrm flipH="1">
            <a:off x="2326482" y="2290763"/>
            <a:ext cx="3783804" cy="1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39" idx="0"/>
          </p:cNvCxnSpPr>
          <p:nvPr/>
        </p:nvCxnSpPr>
        <p:spPr>
          <a:xfrm>
            <a:off x="4219575" y="1743075"/>
            <a:ext cx="0" cy="143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110286" y="2773888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4562475" y="2873900"/>
            <a:ext cx="1547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876675" y="2773888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876675" y="3174980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39" idx="1"/>
            <a:endCxn id="9" idx="3"/>
          </p:cNvCxnSpPr>
          <p:nvPr/>
        </p:nvCxnSpPr>
        <p:spPr>
          <a:xfrm flipH="1">
            <a:off x="2393157" y="3274993"/>
            <a:ext cx="1483518" cy="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59669" y="3781424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10" idx="2"/>
            <a:endCxn id="47" idx="0"/>
          </p:cNvCxnSpPr>
          <p:nvPr/>
        </p:nvCxnSpPr>
        <p:spPr>
          <a:xfrm>
            <a:off x="8682037" y="771525"/>
            <a:ext cx="11903" cy="300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351040" y="3781424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42" idx="3"/>
            <a:endCxn id="47" idx="1"/>
          </p:cNvCxnSpPr>
          <p:nvPr/>
        </p:nvCxnSpPr>
        <p:spPr>
          <a:xfrm>
            <a:off x="1845469" y="3881437"/>
            <a:ext cx="6505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351040" y="1085850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876675" y="1068407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stCxn id="51" idx="1"/>
            <a:endCxn id="55" idx="3"/>
          </p:cNvCxnSpPr>
          <p:nvPr/>
        </p:nvCxnSpPr>
        <p:spPr>
          <a:xfrm flipH="1" flipV="1">
            <a:off x="4562475" y="1168420"/>
            <a:ext cx="3788565" cy="1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0286" y="3163876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056014" y="333375"/>
            <a:ext cx="1685927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DeleteBoardCtrl</a:t>
            </a:r>
            <a:endParaRPr lang="ko-KR" altLang="en-US" sz="1500" dirty="0"/>
          </a:p>
        </p:txBody>
      </p:sp>
      <p:sp>
        <p:nvSpPr>
          <p:cNvPr id="61" name="직사각형 60"/>
          <p:cNvSpPr/>
          <p:nvPr/>
        </p:nvSpPr>
        <p:spPr>
          <a:xfrm>
            <a:off x="10567987" y="3174980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59" idx="2"/>
            <a:endCxn id="61" idx="0"/>
          </p:cNvCxnSpPr>
          <p:nvPr/>
        </p:nvCxnSpPr>
        <p:spPr>
          <a:xfrm>
            <a:off x="10898978" y="771525"/>
            <a:ext cx="11909" cy="240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0556077" y="1081086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>
            <a:stCxn id="68" idx="1"/>
            <a:endCxn id="55" idx="3"/>
          </p:cNvCxnSpPr>
          <p:nvPr/>
        </p:nvCxnSpPr>
        <p:spPr>
          <a:xfrm flipH="1" flipV="1">
            <a:off x="4562475" y="1168420"/>
            <a:ext cx="5993602" cy="1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06158" y="3546229"/>
            <a:ext cx="232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itle, content, author</a:t>
            </a:r>
            <a:endParaRPr lang="ko-KR" altLang="en-US" dirty="0"/>
          </a:p>
        </p:txBody>
      </p:sp>
      <p:cxnSp>
        <p:nvCxnSpPr>
          <p:cNvPr id="74" name="직선 화살표 연결선 73"/>
          <p:cNvCxnSpPr>
            <a:stCxn id="58" idx="3"/>
            <a:endCxn id="61" idx="1"/>
          </p:cNvCxnSpPr>
          <p:nvPr/>
        </p:nvCxnSpPr>
        <p:spPr>
          <a:xfrm>
            <a:off x="6796086" y="3263889"/>
            <a:ext cx="3771901" cy="1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338440" y="28871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notiNo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95300" y="114299"/>
            <a:ext cx="2057400" cy="6581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286916" y="188225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notice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504307" y="12535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otice list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670946" y="4259814"/>
            <a:ext cx="1781175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UpdateBoardCtrl</a:t>
            </a:r>
            <a:endParaRPr lang="ko-KR" altLang="en-US" sz="1500" dirty="0"/>
          </a:p>
        </p:txBody>
      </p:sp>
      <p:sp>
        <p:nvSpPr>
          <p:cNvPr id="82" name="직사각형 81"/>
          <p:cNvSpPr/>
          <p:nvPr/>
        </p:nvSpPr>
        <p:spPr>
          <a:xfrm>
            <a:off x="7947420" y="4259814"/>
            <a:ext cx="2057402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UpdateBoardProCtrl</a:t>
            </a:r>
            <a:endParaRPr lang="ko-KR" altLang="en-US" sz="1500" dirty="0"/>
          </a:p>
        </p:txBody>
      </p:sp>
      <p:cxnSp>
        <p:nvCxnSpPr>
          <p:cNvPr id="83" name="직선 연결선 82"/>
          <p:cNvCxnSpPr>
            <a:stCxn id="81" idx="2"/>
            <a:endCxn id="84" idx="0"/>
          </p:cNvCxnSpPr>
          <p:nvPr/>
        </p:nvCxnSpPr>
        <p:spPr>
          <a:xfrm flipH="1">
            <a:off x="6561533" y="4697964"/>
            <a:ext cx="1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218633" y="4869414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stCxn id="82" idx="2"/>
            <a:endCxn id="86" idx="0"/>
          </p:cNvCxnSpPr>
          <p:nvPr/>
        </p:nvCxnSpPr>
        <p:spPr>
          <a:xfrm>
            <a:off x="8976121" y="4697964"/>
            <a:ext cx="16666" cy="133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8649887" y="6036226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8649887" y="5355187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352800" y="4259814"/>
            <a:ext cx="1781175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GetBoardListCtrl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3900487" y="6060038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>
            <a:stCxn id="86" idx="1"/>
            <a:endCxn id="89" idx="3"/>
          </p:cNvCxnSpPr>
          <p:nvPr/>
        </p:nvCxnSpPr>
        <p:spPr>
          <a:xfrm flipH="1">
            <a:off x="4586287" y="6136239"/>
            <a:ext cx="4063600" cy="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8" idx="2"/>
            <a:endCxn id="89" idx="0"/>
          </p:cNvCxnSpPr>
          <p:nvPr/>
        </p:nvCxnSpPr>
        <p:spPr>
          <a:xfrm flipH="1">
            <a:off x="4243387" y="4697964"/>
            <a:ext cx="1" cy="136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72600" y="5125037"/>
            <a:ext cx="232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itle, content, author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542390" y="464611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notice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611982" y="5948362"/>
            <a:ext cx="1714500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boardList.jsp</a:t>
            </a:r>
            <a:endParaRPr lang="ko-KR" altLang="en-US" sz="1500" dirty="0"/>
          </a:p>
        </p:txBody>
      </p:sp>
      <p:sp>
        <p:nvSpPr>
          <p:cNvPr id="96" name="직사각형 95"/>
          <p:cNvSpPr/>
          <p:nvPr/>
        </p:nvSpPr>
        <p:spPr>
          <a:xfrm>
            <a:off x="611982" y="4744521"/>
            <a:ext cx="1714500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updateBoard.jsp</a:t>
            </a:r>
            <a:endParaRPr lang="ko-KR" altLang="en-US" sz="1500" dirty="0"/>
          </a:p>
        </p:txBody>
      </p:sp>
      <p:sp>
        <p:nvSpPr>
          <p:cNvPr id="97" name="직사각형 96"/>
          <p:cNvSpPr/>
          <p:nvPr/>
        </p:nvSpPr>
        <p:spPr>
          <a:xfrm>
            <a:off x="1131094" y="5410199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>
            <a:stCxn id="84" idx="1"/>
            <a:endCxn id="96" idx="3"/>
          </p:cNvCxnSpPr>
          <p:nvPr/>
        </p:nvCxnSpPr>
        <p:spPr>
          <a:xfrm flipH="1" flipV="1">
            <a:off x="2326482" y="4963596"/>
            <a:ext cx="3892151" cy="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7" idx="3"/>
            <a:endCxn id="87" idx="1"/>
          </p:cNvCxnSpPr>
          <p:nvPr/>
        </p:nvCxnSpPr>
        <p:spPr>
          <a:xfrm flipV="1">
            <a:off x="1816894" y="5455200"/>
            <a:ext cx="6832993" cy="5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89" idx="1"/>
            <a:endCxn id="95" idx="3"/>
          </p:cNvCxnSpPr>
          <p:nvPr/>
        </p:nvCxnSpPr>
        <p:spPr>
          <a:xfrm flipH="1">
            <a:off x="2326482" y="6160051"/>
            <a:ext cx="1574005" cy="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504307" y="580501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otice list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768616" y="5039826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공지사항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시퀀스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5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5379" y="612559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GetBoardListCtrl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7011" y="1083077"/>
            <a:ext cx="5015883" cy="4393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Class.</a:t>
            </a:r>
            <a:r>
              <a:rPr lang="en-US" altLang="ko-KR" sz="1200" i="1" dirty="0" err="1">
                <a:solidFill>
                  <a:schemeClr val="tx1"/>
                </a:solidFill>
              </a:rPr>
              <a:t>forName</a:t>
            </a:r>
            <a:r>
              <a:rPr lang="en-US" altLang="ko-KR" sz="1200" i="1" dirty="0">
                <a:solidFill>
                  <a:schemeClr val="tx1"/>
                </a:solidFill>
              </a:rPr>
              <a:t>(</a:t>
            </a:r>
            <a:r>
              <a:rPr lang="en-US" altLang="ko-KR" sz="1200" b="1" i="1" dirty="0">
                <a:solidFill>
                  <a:schemeClr val="tx1"/>
                </a:solidFill>
              </a:rPr>
              <a:t>DRIVER);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sql</a:t>
            </a:r>
            <a:r>
              <a:rPr lang="en-US" altLang="ko-KR" sz="1200" dirty="0">
                <a:solidFill>
                  <a:schemeClr val="tx1"/>
                </a:solidFill>
              </a:rPr>
              <a:t> = "select * from notice order by </a:t>
            </a:r>
            <a:r>
              <a:rPr lang="en-US" altLang="ko-KR" sz="1200" dirty="0" err="1">
                <a:solidFill>
                  <a:schemeClr val="tx1"/>
                </a:solidFill>
              </a:rPr>
              <a:t>notino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desc</a:t>
            </a:r>
            <a:r>
              <a:rPr lang="en-US" altLang="ko-KR" sz="12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200" dirty="0">
                <a:solidFill>
                  <a:srgbClr val="FFC000"/>
                </a:solidFill>
              </a:rPr>
              <a:t>Connection con = </a:t>
            </a:r>
            <a:r>
              <a:rPr lang="en-US" altLang="ko-KR" sz="1200" dirty="0" err="1">
                <a:solidFill>
                  <a:srgbClr val="FFC000"/>
                </a:solidFill>
              </a:rPr>
              <a:t>DriverManager.</a:t>
            </a:r>
            <a:r>
              <a:rPr lang="en-US" altLang="ko-KR" sz="1200" i="1" dirty="0" err="1">
                <a:solidFill>
                  <a:srgbClr val="FFC000"/>
                </a:solidFill>
              </a:rPr>
              <a:t>getConnection</a:t>
            </a:r>
            <a:r>
              <a:rPr lang="en-US" altLang="ko-KR" sz="1200" i="1" dirty="0">
                <a:solidFill>
                  <a:srgbClr val="FFC000"/>
                </a:solidFill>
              </a:rPr>
              <a:t>(</a:t>
            </a:r>
            <a:r>
              <a:rPr lang="en-US" altLang="ko-KR" sz="1200" b="1" i="1" dirty="0">
                <a:solidFill>
                  <a:srgbClr val="FFC000"/>
                </a:solidFill>
              </a:rPr>
              <a:t>URL, USER, PASS);</a:t>
            </a:r>
          </a:p>
          <a:p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pstmt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con.prepareStatement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ResultSet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rs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</a:rPr>
              <a:t>pstmt.executeQuery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();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//</a:t>
            </a:r>
            <a:r>
              <a:rPr lang="ko-KR" altLang="en-US" sz="1200" dirty="0">
                <a:solidFill>
                  <a:schemeClr val="tx1"/>
                </a:solidFill>
              </a:rPr>
              <a:t>결과를 데이터베이스로 부터 받아서 리스트로 저장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List&lt;Notice&gt; </a:t>
            </a:r>
            <a:r>
              <a:rPr lang="en-US" altLang="ko-KR" sz="1200" dirty="0" err="1">
                <a:solidFill>
                  <a:schemeClr val="tx1"/>
                </a:solidFill>
              </a:rPr>
              <a:t>notiList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b="1" dirty="0">
                <a:solidFill>
                  <a:schemeClr val="tx1"/>
                </a:solidFill>
              </a:rPr>
              <a:t>new </a:t>
            </a:r>
            <a:r>
              <a:rPr lang="en-US" altLang="ko-KR" sz="1200" b="1" dirty="0" err="1">
                <a:solidFill>
                  <a:schemeClr val="tx1"/>
                </a:solidFill>
              </a:rPr>
              <a:t>ArrayList</a:t>
            </a:r>
            <a:r>
              <a:rPr lang="en-US" altLang="ko-KR" sz="1200" b="1" dirty="0">
                <a:solidFill>
                  <a:schemeClr val="tx1"/>
                </a:solidFill>
              </a:rPr>
              <a:t>&lt;Notice&gt;();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while(</a:t>
            </a:r>
            <a:r>
              <a:rPr lang="en-US" altLang="ko-KR" sz="1200" b="1" dirty="0" err="1">
                <a:solidFill>
                  <a:schemeClr val="tx1"/>
                </a:solidFill>
              </a:rPr>
              <a:t>rs.next</a:t>
            </a:r>
            <a:r>
              <a:rPr lang="en-US" altLang="ko-KR" sz="1200" b="1" dirty="0">
                <a:solidFill>
                  <a:schemeClr val="tx1"/>
                </a:solidFill>
              </a:rPr>
              <a:t>()){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Notice </a:t>
            </a:r>
            <a:r>
              <a:rPr lang="en-US" altLang="ko-KR" sz="1200" dirty="0" err="1">
                <a:solidFill>
                  <a:schemeClr val="tx1"/>
                </a:solidFill>
              </a:rPr>
              <a:t>vo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b="1" dirty="0">
                <a:solidFill>
                  <a:schemeClr val="tx1"/>
                </a:solidFill>
              </a:rPr>
              <a:t>new Notice();</a:t>
            </a:r>
          </a:p>
          <a:p>
            <a:pPr lvl="1"/>
            <a:r>
              <a:rPr lang="en-US" altLang="ko-KR" sz="1200" dirty="0" err="1">
                <a:solidFill>
                  <a:schemeClr val="tx1"/>
                </a:solidFill>
              </a:rPr>
              <a:t>vo.setNotiNo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rs.getInt</a:t>
            </a:r>
            <a:r>
              <a:rPr lang="en-US" altLang="ko-KR" sz="1200" dirty="0">
                <a:solidFill>
                  <a:schemeClr val="tx1"/>
                </a:solidFill>
              </a:rPr>
              <a:t>("</a:t>
            </a:r>
            <a:r>
              <a:rPr lang="en-US" altLang="ko-KR" sz="1200" dirty="0" err="1">
                <a:solidFill>
                  <a:schemeClr val="tx1"/>
                </a:solidFill>
              </a:rPr>
              <a:t>notino</a:t>
            </a:r>
            <a:r>
              <a:rPr lang="en-US" altLang="ko-KR" sz="1200" dirty="0">
                <a:solidFill>
                  <a:schemeClr val="tx1"/>
                </a:solidFill>
              </a:rPr>
              <a:t>"));</a:t>
            </a:r>
          </a:p>
          <a:p>
            <a:pPr lvl="1"/>
            <a:r>
              <a:rPr lang="en-US" altLang="ko-KR" sz="1200" dirty="0" err="1">
                <a:solidFill>
                  <a:schemeClr val="tx1"/>
                </a:solidFill>
              </a:rPr>
              <a:t>vo.setTitle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rs.getString</a:t>
            </a:r>
            <a:r>
              <a:rPr lang="en-US" altLang="ko-KR" sz="1200" dirty="0">
                <a:solidFill>
                  <a:schemeClr val="tx1"/>
                </a:solidFill>
              </a:rPr>
              <a:t>("title"));</a:t>
            </a:r>
          </a:p>
          <a:p>
            <a:pPr lvl="1"/>
            <a:r>
              <a:rPr lang="en-US" altLang="ko-KR" sz="1200" dirty="0" err="1">
                <a:solidFill>
                  <a:schemeClr val="tx1"/>
                </a:solidFill>
              </a:rPr>
              <a:t>vo.setContent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rs.getString</a:t>
            </a:r>
            <a:r>
              <a:rPr lang="en-US" altLang="ko-KR" sz="1200" dirty="0">
                <a:solidFill>
                  <a:schemeClr val="tx1"/>
                </a:solidFill>
              </a:rPr>
              <a:t>("content"));</a:t>
            </a:r>
          </a:p>
          <a:p>
            <a:pPr lvl="1"/>
            <a:r>
              <a:rPr lang="en-US" altLang="ko-KR" sz="1200" dirty="0" err="1">
                <a:solidFill>
                  <a:schemeClr val="tx1"/>
                </a:solidFill>
              </a:rPr>
              <a:t>vo.setAuthor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rs.getString</a:t>
            </a:r>
            <a:r>
              <a:rPr lang="en-US" altLang="ko-KR" sz="1200" dirty="0">
                <a:solidFill>
                  <a:schemeClr val="tx1"/>
                </a:solidFill>
              </a:rPr>
              <a:t>("author"));</a:t>
            </a:r>
          </a:p>
          <a:p>
            <a:pPr lvl="1"/>
            <a:r>
              <a:rPr lang="en-US" altLang="ko-KR" sz="1200" dirty="0" err="1">
                <a:solidFill>
                  <a:schemeClr val="tx1"/>
                </a:solidFill>
              </a:rPr>
              <a:t>vo.setResDate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rs.getString</a:t>
            </a:r>
            <a:r>
              <a:rPr lang="en-US" altLang="ko-KR" sz="1200" dirty="0">
                <a:solidFill>
                  <a:schemeClr val="tx1"/>
                </a:solidFill>
              </a:rPr>
              <a:t>("</a:t>
            </a:r>
            <a:r>
              <a:rPr lang="en-US" altLang="ko-KR" sz="1200" dirty="0" err="1">
                <a:solidFill>
                  <a:schemeClr val="tx1"/>
                </a:solidFill>
              </a:rPr>
              <a:t>resdate</a:t>
            </a:r>
            <a:r>
              <a:rPr lang="en-US" altLang="ko-KR" sz="1200" dirty="0">
                <a:solidFill>
                  <a:schemeClr val="tx1"/>
                </a:solidFill>
              </a:rPr>
              <a:t>"));</a:t>
            </a:r>
          </a:p>
          <a:p>
            <a:pPr lvl="1"/>
            <a:r>
              <a:rPr lang="en-US" altLang="ko-KR" sz="1200" dirty="0" err="1">
                <a:solidFill>
                  <a:schemeClr val="tx1"/>
                </a:solidFill>
              </a:rPr>
              <a:t>notiList.add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vo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200" b="1" dirty="0" err="1">
                <a:solidFill>
                  <a:srgbClr val="0070C0"/>
                </a:solidFill>
              </a:rPr>
              <a:t>request.setAttribute</a:t>
            </a:r>
            <a:r>
              <a:rPr lang="en-US" altLang="ko-KR" sz="1200" b="1" dirty="0">
                <a:solidFill>
                  <a:srgbClr val="0070C0"/>
                </a:solidFill>
              </a:rPr>
              <a:t>("</a:t>
            </a:r>
            <a:r>
              <a:rPr lang="en-US" altLang="ko-KR" sz="1200" b="1" dirty="0" err="1">
                <a:solidFill>
                  <a:srgbClr val="0070C0"/>
                </a:solidFill>
              </a:rPr>
              <a:t>notiList</a:t>
            </a:r>
            <a:r>
              <a:rPr lang="en-US" altLang="ko-KR" sz="1200" b="1" dirty="0">
                <a:solidFill>
                  <a:srgbClr val="0070C0"/>
                </a:solidFill>
              </a:rPr>
              <a:t>", </a:t>
            </a:r>
            <a:r>
              <a:rPr lang="en-US" altLang="ko-KR" sz="1200" b="1" dirty="0" err="1">
                <a:solidFill>
                  <a:srgbClr val="0070C0"/>
                </a:solidFill>
              </a:rPr>
              <a:t>notiList</a:t>
            </a:r>
            <a:r>
              <a:rPr lang="en-US" altLang="ko-KR" sz="1200" b="1" dirty="0">
                <a:solidFill>
                  <a:srgbClr val="0070C0"/>
                </a:solidFill>
              </a:rPr>
              <a:t>);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//notice/</a:t>
            </a:r>
            <a:r>
              <a:rPr lang="en-US" altLang="ko-KR" sz="1200" dirty="0" err="1">
                <a:solidFill>
                  <a:srgbClr val="0070C0"/>
                </a:solidFill>
              </a:rPr>
              <a:t>boardList.jsp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에 </a:t>
            </a:r>
            <a:r>
              <a:rPr lang="ko-KR" altLang="en-US" sz="1200" dirty="0" err="1">
                <a:solidFill>
                  <a:srgbClr val="0070C0"/>
                </a:solidFill>
              </a:rPr>
              <a:t>포워딩</a:t>
            </a:r>
            <a:endParaRPr lang="ko-KR" altLang="en-US" sz="1200" dirty="0">
              <a:solidFill>
                <a:srgbClr val="0070C0"/>
              </a:solidFill>
            </a:endParaRPr>
          </a:p>
          <a:p>
            <a:r>
              <a:rPr lang="en-US" altLang="ko-KR" sz="1200" b="1" dirty="0" err="1">
                <a:solidFill>
                  <a:srgbClr val="0070C0"/>
                </a:solidFill>
              </a:rPr>
              <a:t>RequestDispatcher</a:t>
            </a:r>
            <a:r>
              <a:rPr lang="en-US" altLang="ko-KR" sz="1200" b="1" dirty="0">
                <a:solidFill>
                  <a:srgbClr val="0070C0"/>
                </a:solidFill>
              </a:rPr>
              <a:t> view = </a:t>
            </a:r>
            <a:r>
              <a:rPr lang="en-US" altLang="ko-KR" sz="1200" b="1" dirty="0" err="1">
                <a:solidFill>
                  <a:srgbClr val="0070C0"/>
                </a:solidFill>
              </a:rPr>
              <a:t>request.getRequestDispatcher</a:t>
            </a:r>
            <a:r>
              <a:rPr lang="en-US" altLang="ko-KR" sz="1200" b="1" dirty="0">
                <a:solidFill>
                  <a:srgbClr val="0070C0"/>
                </a:solidFill>
              </a:rPr>
              <a:t>("./notice/</a:t>
            </a:r>
            <a:r>
              <a:rPr lang="en-US" altLang="ko-KR" sz="1200" b="1" dirty="0" err="1">
                <a:solidFill>
                  <a:srgbClr val="0070C0"/>
                </a:solidFill>
              </a:rPr>
              <a:t>boardList.jsp</a:t>
            </a:r>
            <a:r>
              <a:rPr lang="en-US" altLang="ko-KR" sz="1200" b="1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ko-KR" sz="1200" b="1" dirty="0" err="1">
                <a:solidFill>
                  <a:srgbClr val="0070C0"/>
                </a:solidFill>
              </a:rPr>
              <a:t>view.forward</a:t>
            </a:r>
            <a:r>
              <a:rPr lang="en-US" altLang="ko-KR" sz="1200" b="1" dirty="0">
                <a:solidFill>
                  <a:srgbClr val="0070C0"/>
                </a:solidFill>
              </a:rPr>
              <a:t>(request, response);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64230" y="1083076"/>
            <a:ext cx="1728361" cy="1134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select </a:t>
            </a:r>
            <a:r>
              <a:rPr lang="en-US" altLang="ko-KR" dirty="0"/>
              <a:t>* from notice order by </a:t>
            </a:r>
            <a:r>
              <a:rPr lang="en-US" altLang="ko-KR" dirty="0" err="1"/>
              <a:t>notino</a:t>
            </a:r>
            <a:r>
              <a:rPr lang="en-US" altLang="ko-KR" dirty="0"/>
              <a:t> </a:t>
            </a:r>
            <a:r>
              <a:rPr lang="en-US" altLang="ko-KR" dirty="0" err="1" smtClean="0"/>
              <a:t>desc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64230" y="61255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9" name="원통 8"/>
          <p:cNvSpPr/>
          <p:nvPr/>
        </p:nvSpPr>
        <p:spPr>
          <a:xfrm>
            <a:off x="10612872" y="1089498"/>
            <a:ext cx="1322962" cy="1906621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60696" y="61255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717927" y="1293779"/>
            <a:ext cx="8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68144" y="9851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186328" y="1293779"/>
            <a:ext cx="8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267" y="9462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pstmt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52161" y="125172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9794409" y="2431915"/>
            <a:ext cx="818466" cy="40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4409" y="2379844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064230" y="2402162"/>
            <a:ext cx="1728361" cy="992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cxnSp>
        <p:nvCxnSpPr>
          <p:cNvPr id="22" name="직선 화살표 연결선 21"/>
          <p:cNvCxnSpPr>
            <a:stCxn id="20" idx="1"/>
          </p:cNvCxnSpPr>
          <p:nvPr/>
        </p:nvCxnSpPr>
        <p:spPr>
          <a:xfrm flipH="1" flipV="1">
            <a:off x="7186328" y="2840477"/>
            <a:ext cx="877902" cy="5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47018" y="2436654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987" y="612559"/>
            <a:ext cx="14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boardList.jsp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62209" y="1053893"/>
            <a:ext cx="1052756" cy="56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List&lt;Notice&gt; </a:t>
            </a:r>
            <a:r>
              <a:rPr lang="en-US" altLang="ko-KR" sz="1200" dirty="0" err="1"/>
              <a:t>notiList</a:t>
            </a:r>
            <a:r>
              <a:rPr lang="en-US" altLang="ko-KR" sz="1200" dirty="0"/>
              <a:t> = </a:t>
            </a:r>
            <a:r>
              <a:rPr lang="en-US" altLang="ko-KR" sz="1200" u="sng" dirty="0"/>
              <a:t>(</a:t>
            </a:r>
            <a:r>
              <a:rPr lang="en-US" altLang="ko-KR" sz="1200" u="sng" dirty="0" err="1"/>
              <a:t>ArrayList</a:t>
            </a:r>
            <a:r>
              <a:rPr lang="en-US" altLang="ko-KR" sz="1200" u="sng" dirty="0"/>
              <a:t>&lt;Notice&gt;) </a:t>
            </a:r>
            <a:r>
              <a:rPr lang="en-US" altLang="ko-KR" sz="1200" u="sng" dirty="0" err="1"/>
              <a:t>request.getAttribute</a:t>
            </a:r>
            <a:r>
              <a:rPr lang="en-US" altLang="ko-KR" sz="1200" u="sng" dirty="0"/>
              <a:t>("</a:t>
            </a:r>
            <a:r>
              <a:rPr lang="en-US" altLang="ko-KR" sz="1200" u="sng" dirty="0" err="1"/>
              <a:t>notiList</a:t>
            </a:r>
            <a:r>
              <a:rPr lang="en-US" altLang="ko-KR" sz="1200" u="sng" dirty="0"/>
              <a:t>");</a:t>
            </a:r>
            <a:endParaRPr lang="en-US" altLang="ko-KR" sz="1200" dirty="0" smtClean="0"/>
          </a:p>
          <a:p>
            <a:pPr algn="ctr"/>
            <a:r>
              <a:rPr lang="en-US" altLang="ko-KR" sz="1200" dirty="0"/>
              <a:t>f</a:t>
            </a:r>
            <a:r>
              <a:rPr lang="en-US" altLang="ko-KR" sz="1200" dirty="0" smtClean="0"/>
              <a:t>or(..</a:t>
            </a:r>
            <a:r>
              <a:rPr lang="en-US" altLang="ko-KR" sz="1200" dirty="0" err="1" smtClean="0"/>
              <a:t>notiList</a:t>
            </a:r>
            <a:r>
              <a:rPr lang="en-US" altLang="ko-KR" sz="1200" dirty="0" smtClean="0"/>
              <a:t>..){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&lt;td&gt;&lt;%=</a:t>
            </a:r>
            <a:r>
              <a:rPr lang="en-US" altLang="ko-KR" sz="1200" dirty="0" err="1"/>
              <a:t>notiList.size</a:t>
            </a:r>
            <a:r>
              <a:rPr lang="en-US" altLang="ko-KR" sz="1200" dirty="0"/>
              <a:t>()-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%&gt;&lt;/td&gt;</a:t>
            </a:r>
          </a:p>
          <a:p>
            <a:r>
              <a:rPr lang="en-US" altLang="ko-KR" sz="1200" dirty="0"/>
              <a:t>&lt;td&gt;&lt;a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</a:t>
            </a:r>
            <a:r>
              <a:rPr lang="en-US" altLang="ko-KR" sz="1200" i="1" dirty="0"/>
              <a:t>"&lt;%=</a:t>
            </a:r>
            <a:r>
              <a:rPr lang="en-US" altLang="ko-KR" sz="1200" i="1" dirty="0" err="1"/>
              <a:t>request.getContextPath</a:t>
            </a:r>
            <a:r>
              <a:rPr lang="en-US" altLang="ko-KR" sz="1200" i="1" dirty="0"/>
              <a:t>() %&gt;/</a:t>
            </a:r>
            <a:r>
              <a:rPr lang="en-US" altLang="ko-KR" sz="1200" i="1" dirty="0" err="1"/>
              <a:t>GetBoardDetailCtrl?notiNo</a:t>
            </a:r>
            <a:r>
              <a:rPr lang="en-US" altLang="ko-KR" sz="1200" i="1" dirty="0"/>
              <a:t>=&lt;%=</a:t>
            </a:r>
            <a:r>
              <a:rPr lang="en-US" altLang="ko-KR" sz="1200" i="1" dirty="0" err="1"/>
              <a:t>vo.getNotiNo</a:t>
            </a:r>
            <a:r>
              <a:rPr lang="en-US" altLang="ko-KR" sz="1200" i="1" dirty="0"/>
              <a:t>() %&gt;"&gt;&lt;%=</a:t>
            </a:r>
            <a:r>
              <a:rPr lang="en-US" altLang="ko-KR" sz="1200" i="1" dirty="0" err="1"/>
              <a:t>vo.getTitle</a:t>
            </a:r>
            <a:r>
              <a:rPr lang="en-US" altLang="ko-KR" sz="1200" i="1" dirty="0"/>
              <a:t>() %&gt;&lt;/a&gt;&lt;/td&gt;</a:t>
            </a:r>
          </a:p>
          <a:p>
            <a:r>
              <a:rPr lang="en-US" altLang="ko-KR" sz="1200" dirty="0"/>
              <a:t>&lt;td&gt;&lt;%=</a:t>
            </a:r>
            <a:r>
              <a:rPr lang="en-US" altLang="ko-KR" sz="1200" dirty="0" err="1"/>
              <a:t>vo.getResDate</a:t>
            </a:r>
            <a:r>
              <a:rPr lang="en-US" altLang="ko-KR" sz="1200" dirty="0"/>
              <a:t>() %&gt;&lt;/td&gt;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  <a:endParaRPr lang="en-US" altLang="ko-KR" sz="1200" dirty="0" smtClean="0"/>
          </a:p>
          <a:p>
            <a:pPr algn="ctr"/>
            <a:r>
              <a:rPr lang="en-US" altLang="ko-KR" sz="1200" dirty="0"/>
              <a:t>}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188940" y="2937754"/>
            <a:ext cx="991355" cy="1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9490" y="255869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notiList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09489" y="2964773"/>
            <a:ext cx="99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37" name="웃는 얼굴 36"/>
          <p:cNvSpPr/>
          <p:nvPr/>
        </p:nvSpPr>
        <p:spPr>
          <a:xfrm>
            <a:off x="1356432" y="51606"/>
            <a:ext cx="644191" cy="6441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7" idx="5"/>
            <a:endCxn id="4" idx="1"/>
          </p:cNvCxnSpPr>
          <p:nvPr/>
        </p:nvCxnSpPr>
        <p:spPr>
          <a:xfrm>
            <a:off x="1906283" y="601457"/>
            <a:ext cx="329096" cy="1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40494" y="4484451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공지사항 목록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9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5828</Words>
  <Application>Microsoft Office PowerPoint</Application>
  <PresentationFormat>와이드스크린</PresentationFormat>
  <Paragraphs>1776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kimkitae</dc:creator>
  <cp:lastModifiedBy>kimkitae</cp:lastModifiedBy>
  <cp:revision>34</cp:revision>
  <dcterms:created xsi:type="dcterms:W3CDTF">2022-11-09T03:12:52Z</dcterms:created>
  <dcterms:modified xsi:type="dcterms:W3CDTF">2022-11-09T07:13:57Z</dcterms:modified>
</cp:coreProperties>
</file>