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3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5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0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3EC3-0C0B-4184-BEB4-F3764ECCC63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3888-F603-41FB-9A79-6A0C1E47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206616" y="2058865"/>
            <a:ext cx="2768112" cy="2141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34013" y="2058865"/>
            <a:ext cx="2768112" cy="2141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81225" y="2058865"/>
            <a:ext cx="2600325" cy="2141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1708" y="2331428"/>
            <a:ext cx="16089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8238" y="2331428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GetBoardListCtrl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8238" y="3360128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boardList.jsp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5537" y="2973212"/>
            <a:ext cx="10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3469647" y="2920512"/>
            <a:ext cx="0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7778" y="1861716"/>
            <a:ext cx="11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Resolve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9113" y="2331428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GetBoardDetailCtrl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9113" y="3360128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boardDetail.jsp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0295" y="1861716"/>
            <a:ext cx="11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Resolve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62681" y="2920509"/>
            <a:ext cx="10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2" idx="2"/>
            <a:endCxn id="13" idx="0"/>
          </p:cNvCxnSpPr>
          <p:nvPr/>
        </p:nvCxnSpPr>
        <p:spPr>
          <a:xfrm>
            <a:off x="6660522" y="2920512"/>
            <a:ext cx="0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3"/>
            <a:endCxn id="5" idx="1"/>
          </p:cNvCxnSpPr>
          <p:nvPr/>
        </p:nvCxnSpPr>
        <p:spPr>
          <a:xfrm>
            <a:off x="1790700" y="2625970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  <a:endCxn id="12" idx="1"/>
          </p:cNvCxnSpPr>
          <p:nvPr/>
        </p:nvCxnSpPr>
        <p:spPr>
          <a:xfrm flipV="1">
            <a:off x="4621055" y="2625970"/>
            <a:ext cx="888058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534013" y="955431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DeleteBoardCtrl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87842" y="3360128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updateBoard.jsp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3" idx="3"/>
            <a:endCxn id="25" idx="1"/>
          </p:cNvCxnSpPr>
          <p:nvPr/>
        </p:nvCxnSpPr>
        <p:spPr>
          <a:xfrm flipV="1">
            <a:off x="7811930" y="1249973"/>
            <a:ext cx="722083" cy="240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1"/>
            <a:endCxn id="5" idx="3"/>
          </p:cNvCxnSpPr>
          <p:nvPr/>
        </p:nvCxnSpPr>
        <p:spPr>
          <a:xfrm rot="10800000" flipV="1">
            <a:off x="4621055" y="1249972"/>
            <a:ext cx="3912958" cy="1375997"/>
          </a:xfrm>
          <a:prstGeom prst="bentConnector3">
            <a:avLst>
              <a:gd name="adj1" fmla="val 87487"/>
            </a:avLst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778317" y="2331428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UpdateBoardCtrl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>
            <a:stCxn id="13" idx="3"/>
            <a:endCxn id="40" idx="1"/>
          </p:cNvCxnSpPr>
          <p:nvPr/>
        </p:nvCxnSpPr>
        <p:spPr>
          <a:xfrm flipV="1">
            <a:off x="7811930" y="2625970"/>
            <a:ext cx="966387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32845" y="1861716"/>
            <a:ext cx="11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Resolve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945844" y="2939559"/>
            <a:ext cx="10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40" idx="2"/>
            <a:endCxn id="26" idx="0"/>
          </p:cNvCxnSpPr>
          <p:nvPr/>
        </p:nvCxnSpPr>
        <p:spPr>
          <a:xfrm>
            <a:off x="9929726" y="2920512"/>
            <a:ext cx="9525" cy="43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794435" y="4684835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UpdateBoardProCtrl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>
            <a:stCxn id="26" idx="2"/>
            <a:endCxn id="53" idx="0"/>
          </p:cNvCxnSpPr>
          <p:nvPr/>
        </p:nvCxnSpPr>
        <p:spPr>
          <a:xfrm>
            <a:off x="9939251" y="3949212"/>
            <a:ext cx="6593" cy="73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3" idx="1"/>
          </p:cNvCxnSpPr>
          <p:nvPr/>
        </p:nvCxnSpPr>
        <p:spPr>
          <a:xfrm rot="10800000">
            <a:off x="4621055" y="2752725"/>
            <a:ext cx="4173380" cy="2226652"/>
          </a:xfrm>
          <a:prstGeom prst="bentConnector3">
            <a:avLst>
              <a:gd name="adj1" fmla="val 88571"/>
            </a:avLst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318238" y="4537564"/>
            <a:ext cx="2302817" cy="58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./notice/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insertBoard.jsp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18237" y="5568461"/>
            <a:ext cx="230281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InsertBoardCtrl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>
            <a:stCxn id="10" idx="2"/>
            <a:endCxn id="63" idx="0"/>
          </p:cNvCxnSpPr>
          <p:nvPr/>
        </p:nvCxnSpPr>
        <p:spPr>
          <a:xfrm flipH="1">
            <a:off x="3469647" y="4200525"/>
            <a:ext cx="11741" cy="3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3" idx="2"/>
            <a:endCxn id="65" idx="0"/>
          </p:cNvCxnSpPr>
          <p:nvPr/>
        </p:nvCxnSpPr>
        <p:spPr>
          <a:xfrm flipH="1">
            <a:off x="3469646" y="5126648"/>
            <a:ext cx="1" cy="44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5" idx="1"/>
            <a:endCxn id="5" idx="1"/>
          </p:cNvCxnSpPr>
          <p:nvPr/>
        </p:nvCxnSpPr>
        <p:spPr>
          <a:xfrm rot="10800000" flipH="1">
            <a:off x="2318236" y="2625971"/>
            <a:ext cx="1" cy="3237033"/>
          </a:xfrm>
          <a:prstGeom prst="bentConnector3">
            <a:avLst>
              <a:gd name="adj1" fmla="val -22860000000"/>
            </a:avLst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27912" y="516102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../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27912" y="415870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./notice/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3704" y="247152"/>
            <a:ext cx="730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공지사항 구현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로직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흐름도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8645916">
            <a:off x="4449199" y="28186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 rot="18797064">
            <a:off x="7697446" y="28186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 rot="17357620">
            <a:off x="7625450" y="201609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328887" y="520239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939250" y="426125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2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1600" y="16192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GetBoardListCtrl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객체의 속성에 담기</a:t>
            </a:r>
            <a:r>
              <a:rPr lang="en-US" altLang="ko-KR" dirty="0" smtClean="0">
                <a:solidFill>
                  <a:schemeClr val="tx1"/>
                </a:solidFill>
              </a:rPr>
              <a:t>(setter)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ko-KR" altLang="en-US" dirty="0" smtClean="0">
                <a:solidFill>
                  <a:schemeClr val="tx1"/>
                </a:solidFill>
              </a:rPr>
              <a:t>에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view(</a:t>
            </a:r>
            <a:r>
              <a:rPr lang="en-US" altLang="ko-KR" dirty="0" err="1" smtClean="0">
                <a:solidFill>
                  <a:schemeClr val="tx1"/>
                </a:solidFill>
              </a:rPr>
              <a:t>boardList.jsp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3075" y="16192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boardList.jsp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포워딩된</a:t>
            </a:r>
            <a:r>
              <a:rPr lang="ko-KR" altLang="en-US" dirty="0" smtClean="0">
                <a:solidFill>
                  <a:schemeClr val="tx1"/>
                </a:solidFill>
              </a:rPr>
              <a:t> 데이터 </a:t>
            </a:r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ko-KR" altLang="en-US" dirty="0" smtClean="0">
                <a:solidFill>
                  <a:schemeClr val="tx1"/>
                </a:solidFill>
              </a:rPr>
              <a:t>에 담기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notiList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</a:rPr>
              <a:t>get(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r>
              <a:rPr lang="ko-KR" altLang="en-US" dirty="0" smtClean="0">
                <a:solidFill>
                  <a:schemeClr val="tx1"/>
                </a:solidFill>
              </a:rPr>
              <a:t>에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속성 가져오기</a:t>
            </a:r>
            <a:r>
              <a:rPr lang="en-US" altLang="ko-KR" dirty="0" smtClean="0">
                <a:solidFill>
                  <a:schemeClr val="tx1"/>
                </a:solidFill>
              </a:rPr>
              <a:t>(getter)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775" y="10382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075" y="10382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7775" y="334476"/>
            <a:ext cx="730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공지사항 구현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MVC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주요 내용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0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1600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GetBoardDetailCtrl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notiNo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객체의 속성에 담기</a:t>
            </a:r>
            <a:r>
              <a:rPr lang="en-US" altLang="ko-KR" dirty="0" smtClean="0">
                <a:solidFill>
                  <a:schemeClr val="tx1"/>
                </a:solidFill>
              </a:rPr>
              <a:t>(setter)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view(</a:t>
            </a:r>
            <a:r>
              <a:rPr lang="en-US" altLang="ko-KR" dirty="0" err="1" smtClean="0">
                <a:solidFill>
                  <a:schemeClr val="tx1"/>
                </a:solidFill>
              </a:rPr>
              <a:t>boardDetail.jsp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3075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boardDetail.jsp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포워딩된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데이터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속성 가져오기</a:t>
            </a:r>
            <a:r>
              <a:rPr lang="en-US" altLang="ko-KR" dirty="0" smtClean="0">
                <a:solidFill>
                  <a:schemeClr val="tx1"/>
                </a:solidFill>
              </a:rPr>
              <a:t>(getter)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775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3075" y="8096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0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4425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DeleteBoardCtrl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notiNo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sendRedirect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GetBoardListCtrl</a:t>
            </a:r>
            <a:r>
              <a:rPr lang="en-US" altLang="ko-KR" dirty="0" smtClean="0">
                <a:solidFill>
                  <a:schemeClr val="tx1"/>
                </a:solidFill>
              </a:rPr>
              <a:t>”)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1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3425" y="1390649"/>
            <a:ext cx="377190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insertBoard.jsp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폼 컨트롤 배치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전송시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action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InsertBoardCtrl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425" y="8096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4400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InsertBoardCtrl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 폼의 컨트롤러 값을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getParameter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 변수에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sendRedirect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GetBoardListCtrl</a:t>
            </a:r>
            <a:r>
              <a:rPr lang="en-US" altLang="ko-KR" dirty="0" smtClean="0">
                <a:solidFill>
                  <a:schemeClr val="tx1"/>
                </a:solidFill>
              </a:rPr>
              <a:t>”)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0575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9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575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UpdateBoardCtrl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notiNo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notice </a:t>
            </a:r>
            <a:r>
              <a:rPr lang="ko-KR" altLang="en-US" dirty="0" smtClean="0">
                <a:solidFill>
                  <a:schemeClr val="tx1"/>
                </a:solidFill>
              </a:rPr>
              <a:t>객체의 속성에 담기</a:t>
            </a:r>
            <a:r>
              <a:rPr lang="en-US" altLang="ko-KR" dirty="0" smtClean="0">
                <a:solidFill>
                  <a:schemeClr val="tx1"/>
                </a:solidFill>
              </a:rPr>
              <a:t>(setter)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view(</a:t>
            </a:r>
            <a:r>
              <a:rPr lang="en-US" altLang="ko-KR" dirty="0" err="1" smtClean="0">
                <a:solidFill>
                  <a:schemeClr val="tx1"/>
                </a:solidFill>
              </a:rPr>
              <a:t>updateBoard.jsp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6725" y="1390649"/>
            <a:ext cx="377190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updateBoard.jsp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폼 컨트롤 배치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전송시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action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UpdateBoardProCtrl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50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6725" y="8096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67700" y="1390649"/>
            <a:ext cx="3676650" cy="465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UpdateBoardProCtrl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 폼의 컨트롤러 값을 가져오기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getParameter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와 변수에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sendRedirect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en-US" altLang="ko-KR" dirty="0" err="1" smtClean="0">
                <a:solidFill>
                  <a:schemeClr val="tx1"/>
                </a:solidFill>
              </a:rPr>
              <a:t>GetBoardListCtrl</a:t>
            </a:r>
            <a:r>
              <a:rPr lang="en-US" altLang="ko-KR" dirty="0" smtClean="0">
                <a:solidFill>
                  <a:schemeClr val="tx1"/>
                </a:solidFill>
              </a:rPr>
              <a:t>”)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3875" y="809625"/>
            <a:ext cx="2752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odel And </a:t>
            </a:r>
            <a:r>
              <a:rPr lang="en-US" altLang="ko-KR" sz="3200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16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500" y="3362325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8225" y="4362450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29437" y="3362325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858375" y="3086100"/>
            <a:ext cx="1371600" cy="1719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DB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8225" y="3362324"/>
            <a:ext cx="21621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0400" y="3586162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162675" y="3586163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091612" y="3586161"/>
            <a:ext cx="7667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>
            <a:off x="9091612" y="3945731"/>
            <a:ext cx="76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162675" y="3945731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1"/>
            <a:endCxn id="5" idx="3"/>
          </p:cNvCxnSpPr>
          <p:nvPr/>
        </p:nvCxnSpPr>
        <p:spPr>
          <a:xfrm flipH="1">
            <a:off x="3200400" y="3719513"/>
            <a:ext cx="800100" cy="10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0075" y="2695575"/>
            <a:ext cx="3000375" cy="298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10000" y="2695575"/>
            <a:ext cx="5457825" cy="298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93954" y="324540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요청</a:t>
            </a:r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6254218" y="322659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요청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9173631" y="322659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요청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9125378" y="3950150"/>
            <a:ext cx="6992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Select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4048" y="4024654"/>
            <a:ext cx="9787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/>
              <a:t>ResultSet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 rot="18649551">
            <a:off x="2996173" y="3880854"/>
            <a:ext cx="1112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Notice List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742950" y="809625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FF0000"/>
                </a:solidFill>
              </a:rPr>
              <a:t>공지사항 목록 비즈니스 </a:t>
            </a:r>
            <a:r>
              <a:rPr lang="ko-KR" altLang="en-US" sz="4800" b="1" dirty="0" err="1" smtClean="0">
                <a:solidFill>
                  <a:srgbClr val="FF0000"/>
                </a:solidFill>
              </a:rPr>
              <a:t>로직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8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>
            <a:stCxn id="9" idx="2"/>
            <a:endCxn id="96" idx="0"/>
          </p:cNvCxnSpPr>
          <p:nvPr/>
        </p:nvCxnSpPr>
        <p:spPr>
          <a:xfrm flipH="1">
            <a:off x="1469232" y="3495675"/>
            <a:ext cx="33338" cy="124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4" idx="2"/>
            <a:endCxn id="9" idx="0"/>
          </p:cNvCxnSpPr>
          <p:nvPr/>
        </p:nvCxnSpPr>
        <p:spPr>
          <a:xfrm>
            <a:off x="1475186" y="771525"/>
            <a:ext cx="27384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6" idx="2"/>
            <a:endCxn id="95" idx="0"/>
          </p:cNvCxnSpPr>
          <p:nvPr/>
        </p:nvCxnSpPr>
        <p:spPr>
          <a:xfrm>
            <a:off x="1469232" y="5182671"/>
            <a:ext cx="0" cy="76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127523" y="333375"/>
            <a:ext cx="69532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52800" y="333375"/>
            <a:ext cx="1714500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GetBoardListCtrl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3876675" y="1543050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2599" y="333375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GetBoardDetailCtrl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611982" y="3057525"/>
            <a:ext cx="1781175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insertBoard.jsp</a:t>
            </a:r>
            <a:endParaRPr lang="ko-KR" altLang="en-US" sz="1500" dirty="0"/>
          </a:p>
        </p:txBody>
      </p:sp>
      <p:sp>
        <p:nvSpPr>
          <p:cNvPr id="10" name="직사각형 9"/>
          <p:cNvSpPr/>
          <p:nvPr/>
        </p:nvSpPr>
        <p:spPr>
          <a:xfrm>
            <a:off x="7839073" y="333375"/>
            <a:ext cx="1685927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InsertBoardCtrl</a:t>
            </a:r>
            <a:endParaRPr lang="ko-KR" altLang="en-US" sz="1500" dirty="0"/>
          </a:p>
        </p:txBody>
      </p:sp>
      <p:cxnSp>
        <p:nvCxnSpPr>
          <p:cNvPr id="12" name="직선 연결선 11"/>
          <p:cNvCxnSpPr>
            <a:stCxn id="5" idx="2"/>
            <a:endCxn id="6" idx="0"/>
          </p:cNvCxnSpPr>
          <p:nvPr/>
        </p:nvCxnSpPr>
        <p:spPr>
          <a:xfrm>
            <a:off x="4210050" y="771525"/>
            <a:ext cx="9525" cy="77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  <a:endCxn id="58" idx="0"/>
          </p:cNvCxnSpPr>
          <p:nvPr/>
        </p:nvCxnSpPr>
        <p:spPr>
          <a:xfrm flipH="1">
            <a:off x="6453186" y="771525"/>
            <a:ext cx="1" cy="2392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10286" y="154305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10286" y="219075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6" idx="3"/>
            <a:endCxn id="16" idx="1"/>
          </p:cNvCxnSpPr>
          <p:nvPr/>
        </p:nvCxnSpPr>
        <p:spPr>
          <a:xfrm>
            <a:off x="4562475" y="1643063"/>
            <a:ext cx="154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3743" y="127373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1982" y="1429821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boardList.jsp</a:t>
            </a:r>
            <a:endParaRPr lang="ko-KR" altLang="en-US" sz="1500" dirty="0"/>
          </a:p>
        </p:txBody>
      </p:sp>
      <p:cxnSp>
        <p:nvCxnSpPr>
          <p:cNvPr id="24" name="직선 화살표 연결선 23"/>
          <p:cNvCxnSpPr>
            <a:stCxn id="6" idx="1"/>
            <a:endCxn id="22" idx="3"/>
          </p:cNvCxnSpPr>
          <p:nvPr/>
        </p:nvCxnSpPr>
        <p:spPr>
          <a:xfrm flipH="1">
            <a:off x="2326482" y="1643063"/>
            <a:ext cx="1550193" cy="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1982" y="2091273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boardDetail.jsp</a:t>
            </a:r>
            <a:endParaRPr lang="ko-KR" altLang="en-US" sz="1500" dirty="0"/>
          </a:p>
        </p:txBody>
      </p:sp>
      <p:cxnSp>
        <p:nvCxnSpPr>
          <p:cNvPr id="28" name="직선 화살표 연결선 27"/>
          <p:cNvCxnSpPr>
            <a:stCxn id="17" idx="1"/>
            <a:endCxn id="26" idx="3"/>
          </p:cNvCxnSpPr>
          <p:nvPr/>
        </p:nvCxnSpPr>
        <p:spPr>
          <a:xfrm flipH="1">
            <a:off x="2326482" y="2290763"/>
            <a:ext cx="3783804" cy="1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39" idx="0"/>
          </p:cNvCxnSpPr>
          <p:nvPr/>
        </p:nvCxnSpPr>
        <p:spPr>
          <a:xfrm>
            <a:off x="4219575" y="1743075"/>
            <a:ext cx="0" cy="143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10286" y="2773888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4562475" y="2873900"/>
            <a:ext cx="1547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76675" y="2773888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76675" y="3174980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9" idx="1"/>
            <a:endCxn id="9" idx="3"/>
          </p:cNvCxnSpPr>
          <p:nvPr/>
        </p:nvCxnSpPr>
        <p:spPr>
          <a:xfrm flipH="1">
            <a:off x="2393157" y="3274993"/>
            <a:ext cx="1483518" cy="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59669" y="3781424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10" idx="2"/>
            <a:endCxn id="47" idx="0"/>
          </p:cNvCxnSpPr>
          <p:nvPr/>
        </p:nvCxnSpPr>
        <p:spPr>
          <a:xfrm>
            <a:off x="8682037" y="771525"/>
            <a:ext cx="11903" cy="300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351040" y="3781424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42" idx="3"/>
            <a:endCxn id="47" idx="1"/>
          </p:cNvCxnSpPr>
          <p:nvPr/>
        </p:nvCxnSpPr>
        <p:spPr>
          <a:xfrm>
            <a:off x="1845469" y="3881437"/>
            <a:ext cx="650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51040" y="108585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76675" y="1068407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51" idx="1"/>
            <a:endCxn id="55" idx="3"/>
          </p:cNvCxnSpPr>
          <p:nvPr/>
        </p:nvCxnSpPr>
        <p:spPr>
          <a:xfrm flipH="1" flipV="1">
            <a:off x="4562475" y="1168420"/>
            <a:ext cx="3788565" cy="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0286" y="3163876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056014" y="333375"/>
            <a:ext cx="1685927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DeleteBoardCtrl</a:t>
            </a:r>
            <a:endParaRPr lang="ko-KR" altLang="en-US" sz="1500" dirty="0"/>
          </a:p>
        </p:txBody>
      </p:sp>
      <p:sp>
        <p:nvSpPr>
          <p:cNvPr id="61" name="직사각형 60"/>
          <p:cNvSpPr/>
          <p:nvPr/>
        </p:nvSpPr>
        <p:spPr>
          <a:xfrm>
            <a:off x="10567987" y="3174980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59" idx="2"/>
            <a:endCxn id="61" idx="0"/>
          </p:cNvCxnSpPr>
          <p:nvPr/>
        </p:nvCxnSpPr>
        <p:spPr>
          <a:xfrm>
            <a:off x="10898978" y="771525"/>
            <a:ext cx="11909" cy="240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0556077" y="1081086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68" idx="1"/>
            <a:endCxn id="55" idx="3"/>
          </p:cNvCxnSpPr>
          <p:nvPr/>
        </p:nvCxnSpPr>
        <p:spPr>
          <a:xfrm flipH="1" flipV="1">
            <a:off x="4562475" y="1168420"/>
            <a:ext cx="5993602" cy="1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06158" y="3546229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itle, content, author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58" idx="3"/>
            <a:endCxn id="61" idx="1"/>
          </p:cNvCxnSpPr>
          <p:nvPr/>
        </p:nvCxnSpPr>
        <p:spPr>
          <a:xfrm>
            <a:off x="6796086" y="3263889"/>
            <a:ext cx="3771901" cy="1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38440" y="2887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notiNo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95300" y="114299"/>
            <a:ext cx="2057400" cy="6581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286916" y="188225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504307" y="12535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otice list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670946" y="4259814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UpdateBoardCtrl</a:t>
            </a:r>
            <a:endParaRPr lang="ko-KR" altLang="en-US" sz="1500" dirty="0"/>
          </a:p>
        </p:txBody>
      </p:sp>
      <p:sp>
        <p:nvSpPr>
          <p:cNvPr id="82" name="직사각형 81"/>
          <p:cNvSpPr/>
          <p:nvPr/>
        </p:nvSpPr>
        <p:spPr>
          <a:xfrm>
            <a:off x="7947420" y="4259814"/>
            <a:ext cx="2057402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UpdateBoardProCtrl</a:t>
            </a:r>
            <a:endParaRPr lang="ko-KR" altLang="en-US" sz="1500" dirty="0"/>
          </a:p>
        </p:txBody>
      </p:sp>
      <p:cxnSp>
        <p:nvCxnSpPr>
          <p:cNvPr id="83" name="직선 연결선 82"/>
          <p:cNvCxnSpPr>
            <a:stCxn id="81" idx="2"/>
            <a:endCxn id="84" idx="0"/>
          </p:cNvCxnSpPr>
          <p:nvPr/>
        </p:nvCxnSpPr>
        <p:spPr>
          <a:xfrm flipH="1">
            <a:off x="6561533" y="4697964"/>
            <a:ext cx="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218633" y="4869414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stCxn id="82" idx="2"/>
            <a:endCxn id="86" idx="0"/>
          </p:cNvCxnSpPr>
          <p:nvPr/>
        </p:nvCxnSpPr>
        <p:spPr>
          <a:xfrm>
            <a:off x="8976121" y="4697964"/>
            <a:ext cx="16666" cy="133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49887" y="6036226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649887" y="5355187"/>
            <a:ext cx="685800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352800" y="4259814"/>
            <a:ext cx="1781175" cy="438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GetBoardListCtrl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3900487" y="6060038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86" idx="1"/>
            <a:endCxn id="89" idx="3"/>
          </p:cNvCxnSpPr>
          <p:nvPr/>
        </p:nvCxnSpPr>
        <p:spPr>
          <a:xfrm flipH="1">
            <a:off x="4586287" y="6136239"/>
            <a:ext cx="4063600" cy="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8" idx="2"/>
            <a:endCxn id="89" idx="0"/>
          </p:cNvCxnSpPr>
          <p:nvPr/>
        </p:nvCxnSpPr>
        <p:spPr>
          <a:xfrm flipH="1">
            <a:off x="4243387" y="4697964"/>
            <a:ext cx="1" cy="136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2600" y="5125037"/>
            <a:ext cx="23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itle, content, author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542390" y="464611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notice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11982" y="5948362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boardList.jsp</a:t>
            </a:r>
            <a:endParaRPr lang="ko-KR" altLang="en-US" sz="1500" dirty="0"/>
          </a:p>
        </p:txBody>
      </p:sp>
      <p:sp>
        <p:nvSpPr>
          <p:cNvPr id="96" name="직사각형 95"/>
          <p:cNvSpPr/>
          <p:nvPr/>
        </p:nvSpPr>
        <p:spPr>
          <a:xfrm>
            <a:off x="611982" y="4744521"/>
            <a:ext cx="171450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updateBoard.jsp</a:t>
            </a:r>
            <a:endParaRPr lang="ko-KR" altLang="en-US" sz="1500" dirty="0"/>
          </a:p>
        </p:txBody>
      </p:sp>
      <p:sp>
        <p:nvSpPr>
          <p:cNvPr id="97" name="직사각형 96"/>
          <p:cNvSpPr/>
          <p:nvPr/>
        </p:nvSpPr>
        <p:spPr>
          <a:xfrm>
            <a:off x="1131094" y="5410199"/>
            <a:ext cx="68580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84" idx="1"/>
            <a:endCxn id="96" idx="3"/>
          </p:cNvCxnSpPr>
          <p:nvPr/>
        </p:nvCxnSpPr>
        <p:spPr>
          <a:xfrm flipH="1" flipV="1">
            <a:off x="2326482" y="4963596"/>
            <a:ext cx="3892151" cy="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7" idx="3"/>
            <a:endCxn id="87" idx="1"/>
          </p:cNvCxnSpPr>
          <p:nvPr/>
        </p:nvCxnSpPr>
        <p:spPr>
          <a:xfrm flipV="1">
            <a:off x="1816894" y="5455200"/>
            <a:ext cx="6832993" cy="5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9" idx="1"/>
            <a:endCxn id="95" idx="3"/>
          </p:cNvCxnSpPr>
          <p:nvPr/>
        </p:nvCxnSpPr>
        <p:spPr>
          <a:xfrm flipH="1">
            <a:off x="2326482" y="6160051"/>
            <a:ext cx="1574005" cy="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504307" y="58050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otice list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768616" y="503982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공지사항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F0000"/>
                </a:solidFill>
              </a:rPr>
              <a:t>시퀀스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288</Words>
  <Application>Microsoft Office PowerPoint</Application>
  <PresentationFormat>와이드스크린</PresentationFormat>
  <Paragraphs>170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kimkitae</dc:creator>
  <cp:lastModifiedBy>kimkitae</cp:lastModifiedBy>
  <cp:revision>16</cp:revision>
  <dcterms:created xsi:type="dcterms:W3CDTF">2022-11-02T04:43:01Z</dcterms:created>
  <dcterms:modified xsi:type="dcterms:W3CDTF">2022-11-02T06:18:26Z</dcterms:modified>
</cp:coreProperties>
</file>