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0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3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4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0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6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9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3CEC-20FC-4E62-B5D0-E13ECF945AD1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5913-8620-47B3-8E55-AEF16CCF9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64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029" y="1116623"/>
            <a:ext cx="152986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/>
              <a:t>http://localhost:8090/GetNoticeListCtrl.do</a:t>
            </a:r>
            <a:endParaRPr lang="ko-KR" altLang="en-US" sz="1100"/>
          </a:p>
        </p:txBody>
      </p:sp>
      <p:sp>
        <p:nvSpPr>
          <p:cNvPr id="5" name="웃는 얼굴 4"/>
          <p:cNvSpPr/>
          <p:nvPr/>
        </p:nvSpPr>
        <p:spPr>
          <a:xfrm>
            <a:off x="896813" y="334108"/>
            <a:ext cx="580293" cy="58029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01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GetNoticeListCtrl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Dispatcher(</a:t>
            </a:r>
            <a:r>
              <a:rPr lang="en-US" altLang="ko-KR" sz="1200" dirty="0" err="1" smtClean="0"/>
              <a:t>noticeList.jsp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forward(“list”, </a:t>
            </a:r>
            <a:r>
              <a:rPr lang="en-US" altLang="ko-KR" sz="1200" dirty="0" err="1" smtClean="0"/>
              <a:t>notiList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633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NoticeDAO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200" dirty="0" smtClean="0"/>
              <a:t>Return </a:t>
            </a:r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NoticeDTO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15961" y="1310057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2915" y="72973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dao.getNoticeList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065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JDBC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359161" y="1310057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9463" y="474674"/>
            <a:ext cx="303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Maria.</a:t>
            </a:r>
            <a:r>
              <a:rPr lang="en-US" altLang="ko-KR" b="1" i="1" dirty="0" err="1" smtClean="0"/>
              <a:t>NOTICE_SELECT_ALL</a:t>
            </a:r>
            <a:endParaRPr lang="en-US" altLang="ko-KR" b="1" i="1" dirty="0" smtClean="0"/>
          </a:p>
          <a:p>
            <a:r>
              <a:rPr lang="en-US" altLang="ko-KR" b="1" i="1" dirty="0" err="1" smtClean="0"/>
              <a:t>executeQuery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11148646" y="1099068"/>
            <a:ext cx="905608" cy="23475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MariaDB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102361" y="1301263"/>
            <a:ext cx="1046285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6697" y="8308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selectAll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0156697" y="3059723"/>
            <a:ext cx="99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82931" y="266841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339733" y="3059723"/>
            <a:ext cx="99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65967" y="266841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615961" y="3059723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16626" y="266395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notiList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2029" y="1802423"/>
            <a:ext cx="1529863" cy="164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http://localhost:8090/GetNoticeListCtrl.do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noticeList.jsp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951892" y="2963008"/>
            <a:ext cx="668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28898" y="25936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4" idx="3"/>
          </p:cNvCxnSpPr>
          <p:nvPr/>
        </p:nvCxnSpPr>
        <p:spPr>
          <a:xfrm flipV="1">
            <a:off x="1951892" y="1397976"/>
            <a:ext cx="668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6878" y="923179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WebServlet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90446" y="3640030"/>
            <a:ext cx="165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Controller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20102" y="364003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Model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287" y="364002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View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20107" y="4325762"/>
            <a:ext cx="1955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+mj-lt"/>
              </a:rPr>
              <a:t>NoticeDAO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dirty="0" err="1">
                <a:latin typeface="+mj-lt"/>
              </a:rPr>
              <a:t>dao</a:t>
            </a:r>
            <a:r>
              <a:rPr lang="en-US" altLang="ko-KR" sz="800" dirty="0">
                <a:latin typeface="+mj-lt"/>
              </a:rPr>
              <a:t> = </a:t>
            </a:r>
            <a:r>
              <a:rPr lang="en-US" altLang="ko-KR" sz="800" b="1" dirty="0">
                <a:latin typeface="+mj-lt"/>
              </a:rPr>
              <a:t>new </a:t>
            </a:r>
            <a:r>
              <a:rPr lang="en-US" altLang="ko-KR" sz="800" b="1" dirty="0" err="1">
                <a:latin typeface="+mj-lt"/>
              </a:rPr>
              <a:t>NoticeDAO</a:t>
            </a:r>
            <a:r>
              <a:rPr lang="en-US" altLang="ko-KR" sz="800" b="1" dirty="0">
                <a:latin typeface="+mj-lt"/>
              </a:rPr>
              <a:t>();</a:t>
            </a:r>
          </a:p>
          <a:p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ArrayList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NoticeDTO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notiList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dirty="0" smtClean="0">
                <a:latin typeface="+mj-lt"/>
              </a:rPr>
              <a:t>=</a:t>
            </a:r>
          </a:p>
          <a:p>
            <a:r>
              <a:rPr lang="en-US" altLang="ko-KR" sz="800" dirty="0" smtClean="0">
                <a:latin typeface="+mj-lt"/>
              </a:rPr>
              <a:t> </a:t>
            </a:r>
            <a:r>
              <a:rPr lang="en-US" altLang="ko-KR" sz="800" dirty="0" err="1">
                <a:latin typeface="+mj-lt"/>
              </a:rPr>
              <a:t>dao.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getNoticeList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altLang="ko-KR" sz="800" dirty="0">
                <a:latin typeface="+mj-lt"/>
              </a:rPr>
              <a:t>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 err="1" smtClean="0">
                <a:latin typeface="+mj-lt"/>
              </a:rPr>
              <a:t>request.setAttribute</a:t>
            </a:r>
            <a:r>
              <a:rPr lang="en-US" altLang="ko-KR" sz="800" dirty="0">
                <a:latin typeface="+mj-lt"/>
              </a:rPr>
              <a:t>("list", </a:t>
            </a:r>
            <a:r>
              <a:rPr lang="en-US" altLang="ko-KR" sz="800" dirty="0" err="1">
                <a:latin typeface="+mj-lt"/>
              </a:rPr>
              <a:t>notiList</a:t>
            </a:r>
            <a:r>
              <a:rPr lang="en-US" altLang="ko-KR" sz="800" dirty="0">
                <a:latin typeface="+mj-lt"/>
              </a:rPr>
              <a:t>);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RequestDispatcher</a:t>
            </a:r>
            <a:r>
              <a:rPr lang="en-US" altLang="ko-KR" sz="800" dirty="0">
                <a:latin typeface="+mj-lt"/>
              </a:rPr>
              <a:t> view = </a:t>
            </a:r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err="1" smtClean="0">
                <a:latin typeface="+mj-lt"/>
              </a:rPr>
              <a:t>request.getRequestDispatcher</a:t>
            </a:r>
            <a:r>
              <a:rPr lang="en-US" altLang="ko-KR" sz="800" dirty="0" smtClean="0">
                <a:latin typeface="+mj-lt"/>
              </a:rPr>
              <a:t>(</a:t>
            </a:r>
          </a:p>
          <a:p>
            <a:r>
              <a:rPr lang="en-US" altLang="ko-KR" sz="800" dirty="0" smtClean="0">
                <a:latin typeface="+mj-lt"/>
              </a:rPr>
              <a:t>"/</a:t>
            </a:r>
            <a:r>
              <a:rPr lang="en-US" altLang="ko-KR" sz="800" dirty="0">
                <a:latin typeface="+mj-lt"/>
              </a:rPr>
              <a:t>WEB-INF/notice/</a:t>
            </a:r>
            <a:r>
              <a:rPr lang="en-US" altLang="ko-KR" sz="800" dirty="0" err="1">
                <a:latin typeface="+mj-lt"/>
              </a:rPr>
              <a:t>noticeList.jsp</a:t>
            </a:r>
            <a:r>
              <a:rPr lang="en-US" altLang="ko-KR" sz="800" dirty="0">
                <a:latin typeface="+mj-lt"/>
              </a:rPr>
              <a:t>");</a:t>
            </a:r>
          </a:p>
          <a:p>
            <a:r>
              <a:rPr lang="en-US" altLang="ko-KR" sz="800" dirty="0" err="1">
                <a:latin typeface="+mj-lt"/>
              </a:rPr>
              <a:t>view.forward</a:t>
            </a:r>
            <a:r>
              <a:rPr lang="en-US" altLang="ko-KR" sz="800" dirty="0">
                <a:latin typeface="+mj-lt"/>
              </a:rPr>
              <a:t>(request, response);</a:t>
            </a:r>
            <a:endParaRPr lang="ko-KR" altLang="en-US" sz="8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3307" y="4325762"/>
            <a:ext cx="32159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public </a:t>
            </a:r>
            <a:r>
              <a:rPr lang="en-US" altLang="ko-KR" sz="800" b="1" dirty="0" err="1">
                <a:solidFill>
                  <a:srgbClr val="FF0000"/>
                </a:solidFill>
              </a:rPr>
              <a:t>ArrayList</a:t>
            </a:r>
            <a:r>
              <a:rPr lang="en-US" altLang="ko-KR" sz="800" b="1" dirty="0">
                <a:solidFill>
                  <a:srgbClr val="FF0000"/>
                </a:solidFill>
              </a:rPr>
              <a:t>&lt;</a:t>
            </a:r>
            <a:r>
              <a:rPr lang="en-US" altLang="ko-KR" sz="800" b="1" dirty="0" err="1">
                <a:solidFill>
                  <a:srgbClr val="FF0000"/>
                </a:solidFill>
              </a:rPr>
              <a:t>NoticeDTO</a:t>
            </a:r>
            <a:r>
              <a:rPr lang="en-US" altLang="ko-KR" sz="800" b="1" dirty="0">
                <a:solidFill>
                  <a:srgbClr val="FF0000"/>
                </a:solidFill>
              </a:rPr>
              <a:t>&gt;</a:t>
            </a:r>
            <a:r>
              <a:rPr lang="en-US" altLang="ko-KR" sz="800" b="1" dirty="0"/>
              <a:t> </a:t>
            </a:r>
            <a:r>
              <a:rPr lang="en-US" altLang="ko-KR" sz="800" b="1" dirty="0" err="1">
                <a:solidFill>
                  <a:srgbClr val="FF0000"/>
                </a:solidFill>
              </a:rPr>
              <a:t>getNoticeList</a:t>
            </a:r>
            <a:r>
              <a:rPr lang="en-US" altLang="ko-KR" sz="800" b="1" dirty="0">
                <a:solidFill>
                  <a:srgbClr val="FF0000"/>
                </a:solidFill>
              </a:rPr>
              <a:t>() </a:t>
            </a:r>
            <a:r>
              <a:rPr lang="en-US" altLang="ko-KR" sz="800" b="1" dirty="0"/>
              <a:t>{</a:t>
            </a:r>
          </a:p>
          <a:p>
            <a:r>
              <a:rPr lang="en-US" altLang="ko-KR" sz="800" dirty="0" err="1"/>
              <a:t>ArrayList</a:t>
            </a:r>
            <a:r>
              <a:rPr lang="en-US" altLang="ko-KR" sz="800" dirty="0"/>
              <a:t>&lt;</a:t>
            </a:r>
            <a:r>
              <a:rPr lang="en-US" altLang="ko-KR" sz="800" dirty="0" err="1"/>
              <a:t>NoticeDTO</a:t>
            </a:r>
            <a:r>
              <a:rPr lang="en-US" altLang="ko-KR" sz="800" dirty="0"/>
              <a:t>&gt; </a:t>
            </a:r>
            <a:r>
              <a:rPr lang="en-US" altLang="ko-KR" sz="800" dirty="0" err="1"/>
              <a:t>notiList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ArrayList</a:t>
            </a:r>
            <a:r>
              <a:rPr lang="en-US" altLang="ko-KR" sz="800" b="1" dirty="0"/>
              <a:t>&lt;</a:t>
            </a:r>
            <a:r>
              <a:rPr lang="en-US" altLang="ko-KR" sz="800" b="1" dirty="0" err="1"/>
              <a:t>NoticeDTO</a:t>
            </a:r>
            <a:r>
              <a:rPr lang="en-US" altLang="ko-KR" sz="800" b="1" dirty="0"/>
              <a:t>&gt;();</a:t>
            </a:r>
          </a:p>
          <a:p>
            <a:r>
              <a:rPr lang="en-US" altLang="ko-KR" sz="800" dirty="0" smtClean="0"/>
              <a:t>con </a:t>
            </a:r>
            <a:r>
              <a:rPr lang="en-US" altLang="ko-KR" sz="800" dirty="0"/>
              <a:t>= </a:t>
            </a:r>
            <a:r>
              <a:rPr lang="en-US" altLang="ko-KR" sz="800" dirty="0" err="1"/>
              <a:t>Maria.</a:t>
            </a:r>
            <a:r>
              <a:rPr lang="en-US" altLang="ko-KR" sz="800" i="1" dirty="0" err="1"/>
              <a:t>getConnection</a:t>
            </a:r>
            <a:r>
              <a:rPr lang="en-US" altLang="ko-KR" sz="800" i="1" dirty="0"/>
              <a:t>();</a:t>
            </a:r>
          </a:p>
          <a:p>
            <a:r>
              <a:rPr lang="en-US" altLang="ko-KR" sz="800" dirty="0" err="1"/>
              <a:t>pstmt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con.prepareStatement</a:t>
            </a:r>
            <a:r>
              <a:rPr lang="en-US" altLang="ko-KR" sz="800" dirty="0"/>
              <a:t>(</a:t>
            </a:r>
            <a:r>
              <a:rPr lang="en-US" altLang="ko-KR" sz="800" dirty="0" err="1"/>
              <a:t>Maria.</a:t>
            </a:r>
            <a:r>
              <a:rPr lang="en-US" altLang="ko-KR" sz="800" b="1" i="1" dirty="0" err="1"/>
              <a:t>NOTICE_SELECT_ALL</a:t>
            </a:r>
            <a:r>
              <a:rPr lang="en-US" altLang="ko-KR" sz="800" b="1" i="1" dirty="0"/>
              <a:t>);</a:t>
            </a:r>
          </a:p>
          <a:p>
            <a:r>
              <a:rPr lang="en-US" altLang="ko-KR" sz="800" dirty="0" err="1"/>
              <a:t>rs</a:t>
            </a:r>
            <a:r>
              <a:rPr lang="en-US" altLang="ko-KR" sz="800" dirty="0"/>
              <a:t> = </a:t>
            </a:r>
            <a:r>
              <a:rPr lang="en-US" altLang="ko-KR" sz="800" dirty="0" err="1"/>
              <a:t>pstmt.executeQuery</a:t>
            </a:r>
            <a:r>
              <a:rPr lang="en-US" altLang="ko-KR" sz="800" dirty="0"/>
              <a:t>();</a:t>
            </a:r>
          </a:p>
          <a:p>
            <a:r>
              <a:rPr lang="en-US" altLang="ko-KR" sz="800" b="1" dirty="0"/>
              <a:t>while(</a:t>
            </a:r>
            <a:r>
              <a:rPr lang="en-US" altLang="ko-KR" sz="800" b="1" dirty="0" err="1"/>
              <a:t>rs.next</a:t>
            </a:r>
            <a:r>
              <a:rPr lang="en-US" altLang="ko-KR" sz="800" b="1" dirty="0"/>
              <a:t>()){</a:t>
            </a:r>
          </a:p>
          <a:p>
            <a:pPr lvl="1"/>
            <a:r>
              <a:rPr lang="en-US" altLang="ko-KR" sz="800" dirty="0" err="1"/>
              <a:t>NoticeDTO</a:t>
            </a:r>
            <a:r>
              <a:rPr lang="en-US" altLang="ko-KR" sz="800" dirty="0"/>
              <a:t> </a:t>
            </a:r>
            <a:r>
              <a:rPr lang="en-US" altLang="ko-KR" sz="800" dirty="0" err="1"/>
              <a:t>dto</a:t>
            </a:r>
            <a:r>
              <a:rPr lang="en-US" altLang="ko-KR" sz="800" dirty="0"/>
              <a:t> = </a:t>
            </a:r>
            <a:r>
              <a:rPr lang="en-US" altLang="ko-KR" sz="800" b="1" dirty="0"/>
              <a:t>new </a:t>
            </a:r>
            <a:r>
              <a:rPr lang="en-US" altLang="ko-KR" sz="800" b="1" dirty="0" err="1"/>
              <a:t>NoticeDTO</a:t>
            </a:r>
            <a:r>
              <a:rPr lang="en-US" altLang="ko-KR" sz="800" b="1" dirty="0"/>
              <a:t>();</a:t>
            </a:r>
          </a:p>
          <a:p>
            <a:pPr lvl="1"/>
            <a:r>
              <a:rPr lang="en-US" altLang="ko-KR" sz="800" dirty="0" err="1"/>
              <a:t>dto.setNo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("no"));</a:t>
            </a:r>
          </a:p>
          <a:p>
            <a:pPr lvl="1"/>
            <a:r>
              <a:rPr lang="en-US" altLang="ko-KR" sz="800" dirty="0" err="1"/>
              <a:t>dto.setTitle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("title"));</a:t>
            </a:r>
          </a:p>
          <a:p>
            <a:pPr lvl="1"/>
            <a:r>
              <a:rPr lang="en-US" altLang="ko-KR" sz="800" dirty="0" err="1"/>
              <a:t>dto.setContent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("content"));</a:t>
            </a:r>
          </a:p>
          <a:p>
            <a:pPr lvl="1"/>
            <a:r>
              <a:rPr lang="en-US" altLang="ko-KR" sz="800" dirty="0" err="1"/>
              <a:t>dto.setRegDate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rs.getString</a:t>
            </a:r>
            <a:r>
              <a:rPr lang="en-US" altLang="ko-KR" sz="800" dirty="0"/>
              <a:t>("</a:t>
            </a:r>
            <a:r>
              <a:rPr lang="en-US" altLang="ko-KR" sz="800" dirty="0" err="1"/>
              <a:t>regdate</a:t>
            </a:r>
            <a:r>
              <a:rPr lang="en-US" altLang="ko-KR" sz="800" dirty="0"/>
              <a:t>"));</a:t>
            </a:r>
          </a:p>
          <a:p>
            <a:pPr lvl="1"/>
            <a:r>
              <a:rPr lang="en-US" altLang="ko-KR" sz="800" dirty="0" err="1"/>
              <a:t>dto.setVisited</a:t>
            </a:r>
            <a:r>
              <a:rPr lang="en-US" altLang="ko-KR" sz="800" dirty="0"/>
              <a:t>(</a:t>
            </a:r>
            <a:r>
              <a:rPr lang="en-US" altLang="ko-KR" sz="800" dirty="0" err="1"/>
              <a:t>rs.getInt</a:t>
            </a:r>
            <a:r>
              <a:rPr lang="en-US" altLang="ko-KR" sz="800" dirty="0"/>
              <a:t>("visited"));</a:t>
            </a:r>
          </a:p>
          <a:p>
            <a:pPr lvl="1"/>
            <a:r>
              <a:rPr lang="en-US" altLang="ko-KR" sz="800" dirty="0" err="1"/>
              <a:t>notiList.add</a:t>
            </a:r>
            <a:r>
              <a:rPr lang="en-US" altLang="ko-KR" sz="800" dirty="0"/>
              <a:t>(</a:t>
            </a:r>
            <a:r>
              <a:rPr lang="en-US" altLang="ko-KR" sz="800" dirty="0" err="1"/>
              <a:t>dto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b="1" dirty="0"/>
              <a:t>return </a:t>
            </a:r>
            <a:r>
              <a:rPr lang="en-US" altLang="ko-KR" sz="800" b="1" dirty="0" err="1">
                <a:solidFill>
                  <a:srgbClr val="FF0000"/>
                </a:solidFill>
              </a:rPr>
              <a:t>notiList</a:t>
            </a:r>
            <a:r>
              <a:rPr lang="en-US" altLang="ko-KR" sz="800" b="1" dirty="0"/>
              <a:t>;</a:t>
            </a:r>
            <a:endParaRPr lang="ko-KR" altLang="en-US" sz="8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2029" y="4325762"/>
            <a:ext cx="1955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latin typeface="+mj-lt"/>
              </a:rPr>
              <a:t>NoticeDAO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dirty="0" err="1">
                <a:latin typeface="+mj-lt"/>
              </a:rPr>
              <a:t>dao</a:t>
            </a:r>
            <a:r>
              <a:rPr lang="en-US" altLang="ko-KR" sz="800" dirty="0">
                <a:latin typeface="+mj-lt"/>
              </a:rPr>
              <a:t> = </a:t>
            </a:r>
            <a:r>
              <a:rPr lang="en-US" altLang="ko-KR" sz="800" b="1" dirty="0">
                <a:latin typeface="+mj-lt"/>
              </a:rPr>
              <a:t>new </a:t>
            </a:r>
            <a:r>
              <a:rPr lang="en-US" altLang="ko-KR" sz="800" b="1" dirty="0" err="1">
                <a:latin typeface="+mj-lt"/>
              </a:rPr>
              <a:t>NoticeDAO</a:t>
            </a:r>
            <a:r>
              <a:rPr lang="en-US" altLang="ko-KR" sz="800" b="1" dirty="0">
                <a:latin typeface="+mj-lt"/>
              </a:rPr>
              <a:t>();</a:t>
            </a:r>
          </a:p>
          <a:p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ArrayList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NoticeDTO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notiList</a:t>
            </a:r>
            <a:r>
              <a:rPr lang="en-US" altLang="ko-KR" sz="800" dirty="0">
                <a:latin typeface="+mj-lt"/>
              </a:rPr>
              <a:t> </a:t>
            </a:r>
            <a:r>
              <a:rPr lang="en-US" altLang="ko-KR" sz="800" dirty="0" smtClean="0">
                <a:latin typeface="+mj-lt"/>
              </a:rPr>
              <a:t>=</a:t>
            </a:r>
          </a:p>
          <a:p>
            <a:r>
              <a:rPr lang="en-US" altLang="ko-KR" sz="800" dirty="0" smtClean="0">
                <a:latin typeface="+mj-lt"/>
              </a:rPr>
              <a:t> </a:t>
            </a:r>
            <a:r>
              <a:rPr lang="en-US" altLang="ko-KR" sz="800" dirty="0" err="1">
                <a:latin typeface="+mj-lt"/>
              </a:rPr>
              <a:t>dao.</a:t>
            </a:r>
            <a:r>
              <a:rPr lang="en-US" altLang="ko-KR" sz="800" b="1" dirty="0" err="1">
                <a:solidFill>
                  <a:srgbClr val="FF0000"/>
                </a:solidFill>
                <a:latin typeface="+mj-lt"/>
              </a:rPr>
              <a:t>getNoticeList</a:t>
            </a:r>
            <a:r>
              <a:rPr lang="en-US" altLang="ko-KR" sz="800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altLang="ko-KR" sz="800" dirty="0">
                <a:latin typeface="+mj-lt"/>
              </a:rPr>
              <a:t>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 err="1" smtClean="0">
                <a:latin typeface="+mj-lt"/>
              </a:rPr>
              <a:t>request.setAttribute</a:t>
            </a:r>
            <a:r>
              <a:rPr lang="en-US" altLang="ko-KR" sz="800" dirty="0">
                <a:latin typeface="+mj-lt"/>
              </a:rPr>
              <a:t>("list", </a:t>
            </a:r>
            <a:r>
              <a:rPr lang="en-US" altLang="ko-KR" sz="800" dirty="0" err="1">
                <a:latin typeface="+mj-lt"/>
              </a:rPr>
              <a:t>notiList</a:t>
            </a:r>
            <a:r>
              <a:rPr lang="en-US" altLang="ko-KR" sz="800" dirty="0">
                <a:latin typeface="+mj-lt"/>
              </a:rPr>
              <a:t>);</a:t>
            </a:r>
          </a:p>
          <a:p>
            <a:endParaRPr lang="ko-KR" altLang="en-US" sz="800" dirty="0">
              <a:latin typeface="+mj-lt"/>
            </a:endParaRPr>
          </a:p>
          <a:p>
            <a:r>
              <a:rPr lang="en-US" altLang="ko-KR" sz="800" dirty="0" err="1">
                <a:latin typeface="+mj-lt"/>
              </a:rPr>
              <a:t>RequestDispatcher</a:t>
            </a:r>
            <a:r>
              <a:rPr lang="en-US" altLang="ko-KR" sz="800" dirty="0">
                <a:latin typeface="+mj-lt"/>
              </a:rPr>
              <a:t> view = </a:t>
            </a:r>
            <a:endParaRPr lang="en-US" altLang="ko-KR" sz="800" dirty="0" smtClean="0">
              <a:latin typeface="+mj-lt"/>
            </a:endParaRPr>
          </a:p>
          <a:p>
            <a:r>
              <a:rPr lang="en-US" altLang="ko-KR" sz="800" dirty="0" err="1" smtClean="0">
                <a:latin typeface="+mj-lt"/>
              </a:rPr>
              <a:t>request.getRequestDispatcher</a:t>
            </a:r>
            <a:r>
              <a:rPr lang="en-US" altLang="ko-KR" sz="800" dirty="0" smtClean="0">
                <a:latin typeface="+mj-lt"/>
              </a:rPr>
              <a:t>(</a:t>
            </a:r>
          </a:p>
          <a:p>
            <a:r>
              <a:rPr lang="en-US" altLang="ko-KR" sz="800" dirty="0" smtClean="0">
                <a:latin typeface="+mj-lt"/>
              </a:rPr>
              <a:t>"/</a:t>
            </a:r>
            <a:r>
              <a:rPr lang="en-US" altLang="ko-KR" sz="800" dirty="0">
                <a:latin typeface="+mj-lt"/>
              </a:rPr>
              <a:t>WEB-INF/notice/</a:t>
            </a:r>
            <a:r>
              <a:rPr lang="en-US" altLang="ko-KR" sz="800" dirty="0" err="1">
                <a:latin typeface="+mj-lt"/>
              </a:rPr>
              <a:t>noticeList.jsp</a:t>
            </a:r>
            <a:r>
              <a:rPr lang="en-US" altLang="ko-KR" sz="800" dirty="0">
                <a:latin typeface="+mj-lt"/>
              </a:rPr>
              <a:t>");</a:t>
            </a:r>
          </a:p>
          <a:p>
            <a:r>
              <a:rPr lang="en-US" altLang="ko-KR" sz="800" dirty="0" err="1">
                <a:latin typeface="+mj-lt"/>
              </a:rPr>
              <a:t>view.forward</a:t>
            </a:r>
            <a:r>
              <a:rPr lang="en-US" altLang="ko-KR" sz="800" dirty="0">
                <a:latin typeface="+mj-lt"/>
              </a:rPr>
              <a:t>(request, response);</a:t>
            </a:r>
            <a:endParaRPr lang="ko-KR" alt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53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2029" y="1116623"/>
            <a:ext cx="1529863" cy="562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http://localhost:8090/GetNoticeCtrl.do?no</a:t>
            </a:r>
            <a:endParaRPr lang="ko-KR" altLang="en-US" sz="1100" dirty="0"/>
          </a:p>
        </p:txBody>
      </p:sp>
      <p:sp>
        <p:nvSpPr>
          <p:cNvPr id="5" name="웃는 얼굴 4"/>
          <p:cNvSpPr/>
          <p:nvPr/>
        </p:nvSpPr>
        <p:spPr>
          <a:xfrm>
            <a:off x="896813" y="334108"/>
            <a:ext cx="580293" cy="58029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201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GetNoticeCtrl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err="1"/>
              <a:t>request.getParameter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no“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en-US" altLang="ko-KR" sz="1100" dirty="0" err="1"/>
              <a:t>d</a:t>
            </a:r>
            <a:r>
              <a:rPr lang="en-US" altLang="ko-KR" sz="1100" dirty="0" err="1" smtClean="0"/>
              <a:t>to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dao.getNotice</a:t>
            </a:r>
            <a:r>
              <a:rPr lang="en-US" altLang="ko-KR" sz="1100" dirty="0" smtClean="0"/>
              <a:t>(no)</a:t>
            </a:r>
          </a:p>
          <a:p>
            <a:pPr algn="ctr"/>
            <a:r>
              <a:rPr lang="en-US" altLang="ko-KR" sz="1200" dirty="0" smtClean="0"/>
              <a:t>Dispatcher(</a:t>
            </a:r>
            <a:r>
              <a:rPr lang="en-US" altLang="ko-KR" sz="1200" dirty="0" err="1" smtClean="0"/>
              <a:t>noticeDetail.jsp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en-US" altLang="ko-KR" sz="1200" dirty="0" smtClean="0"/>
              <a:t>forward(“</a:t>
            </a:r>
            <a:r>
              <a:rPr lang="en-US" altLang="ko-KR" sz="1200" dirty="0" err="1" smtClean="0"/>
              <a:t>dto</a:t>
            </a:r>
            <a:r>
              <a:rPr lang="en-US" altLang="ko-KR" sz="1200" dirty="0" smtClean="0"/>
              <a:t>”, </a:t>
            </a:r>
            <a:r>
              <a:rPr lang="en-US" altLang="ko-KR" sz="1200" dirty="0" err="1" smtClean="0"/>
              <a:t>dto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3633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NoticeDAO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200" dirty="0" err="1"/>
              <a:t>pstmt.setInt</a:t>
            </a:r>
            <a:r>
              <a:rPr lang="en-US" altLang="ko-KR" sz="1200" dirty="0"/>
              <a:t>(1, no</a:t>
            </a:r>
            <a:r>
              <a:rPr lang="en-US" altLang="ko-KR" sz="1200" dirty="0" smtClean="0"/>
              <a:t>)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Return </a:t>
            </a:r>
            <a:r>
              <a:rPr lang="en-US" altLang="ko-KR" sz="1200" dirty="0" err="1" smtClean="0"/>
              <a:t>NoticeDTO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15961" y="1310057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2915" y="729735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dao.getNotice</a:t>
            </a:r>
            <a:r>
              <a:rPr lang="en-US" altLang="ko-KR" dirty="0" smtClean="0"/>
              <a:t>(no)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06507" y="1116623"/>
            <a:ext cx="1995854" cy="232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JDBC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359161" y="1310057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59463" y="483466"/>
            <a:ext cx="312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Maria.</a:t>
            </a:r>
            <a:r>
              <a:rPr lang="en-US" altLang="ko-KR" b="1" i="1" dirty="0" err="1" smtClean="0"/>
              <a:t>NOTICE_SELECT_ONE</a:t>
            </a:r>
            <a:endParaRPr lang="en-US" altLang="ko-KR" b="1" i="1" dirty="0" smtClean="0"/>
          </a:p>
          <a:p>
            <a:r>
              <a:rPr lang="en-US" altLang="ko-KR" b="1" i="1" dirty="0" err="1" smtClean="0"/>
              <a:t>executeQuery</a:t>
            </a:r>
            <a:endParaRPr lang="ko-KR" altLang="en-US" dirty="0"/>
          </a:p>
        </p:txBody>
      </p:sp>
      <p:sp>
        <p:nvSpPr>
          <p:cNvPr id="15" name="원통 14"/>
          <p:cNvSpPr/>
          <p:nvPr/>
        </p:nvSpPr>
        <p:spPr>
          <a:xfrm>
            <a:off x="11148646" y="1099068"/>
            <a:ext cx="905608" cy="23475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MariaDB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0102361" y="1301263"/>
            <a:ext cx="1046285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156697" y="83083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selectOne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0156697" y="3059723"/>
            <a:ext cx="99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82931" y="266841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7339733" y="3059723"/>
            <a:ext cx="991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65967" y="2668410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ResultSet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615961" y="3059723"/>
            <a:ext cx="74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60586" y="266395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2029" y="1802423"/>
            <a:ext cx="1529863" cy="1644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http://localhost:8090/GetNoticeCtrl.do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 smtClean="0"/>
          </a:p>
          <a:p>
            <a:pPr algn="ctr"/>
            <a:r>
              <a:rPr lang="en-US" altLang="ko-KR" sz="1300" b="1" dirty="0" err="1" smtClean="0">
                <a:solidFill>
                  <a:srgbClr val="FF0000"/>
                </a:solidFill>
              </a:rPr>
              <a:t>noticeDetail.jsp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951892" y="2963008"/>
            <a:ext cx="668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28898" y="2593676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dto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4" idx="3"/>
          </p:cNvCxnSpPr>
          <p:nvPr/>
        </p:nvCxnSpPr>
        <p:spPr>
          <a:xfrm flipV="1">
            <a:off x="1951892" y="1397976"/>
            <a:ext cx="668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26878" y="923179"/>
            <a:ext cx="13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WebServlet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90446" y="3640030"/>
            <a:ext cx="165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Controller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0102" y="364003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Model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287" y="3640029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View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7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202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kimkitae</dc:creator>
  <cp:lastModifiedBy>kimkitae</cp:lastModifiedBy>
  <cp:revision>5</cp:revision>
  <dcterms:created xsi:type="dcterms:W3CDTF">2022-11-11T05:21:16Z</dcterms:created>
  <dcterms:modified xsi:type="dcterms:W3CDTF">2022-11-11T09:22:52Z</dcterms:modified>
</cp:coreProperties>
</file>