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17279938" cy="100806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649770"/>
            <a:ext cx="12959954" cy="3509551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294662"/>
            <a:ext cx="12959954" cy="2433817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2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36700"/>
            <a:ext cx="3725987" cy="854286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36700"/>
            <a:ext cx="10961961" cy="854286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3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513157"/>
            <a:ext cx="14903947" cy="41932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746086"/>
            <a:ext cx="14903947" cy="2205136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683500"/>
            <a:ext cx="7343974" cy="63960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683500"/>
            <a:ext cx="7343974" cy="63960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36701"/>
            <a:ext cx="14903947" cy="194845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471154"/>
            <a:ext cx="7310223" cy="1211074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682228"/>
            <a:ext cx="7310223" cy="54160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471154"/>
            <a:ext cx="7346224" cy="1211074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682228"/>
            <a:ext cx="7346224" cy="54160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72042"/>
            <a:ext cx="5573229" cy="2352146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451424"/>
            <a:ext cx="8747969" cy="716377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024188"/>
            <a:ext cx="5573229" cy="5602681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7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72042"/>
            <a:ext cx="5573229" cy="2352146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451424"/>
            <a:ext cx="8747969" cy="716377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024188"/>
            <a:ext cx="5573229" cy="5602681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1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36701"/>
            <a:ext cx="1490394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683500"/>
            <a:ext cx="1490394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343247"/>
            <a:ext cx="388798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5422-F5D6-4F51-9E3E-531EDC1ADF0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343247"/>
            <a:ext cx="583197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343247"/>
            <a:ext cx="388798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2F5E-36AC-4EAD-825E-17120CE46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5979" rtl="0" eaLnBrk="1" latinLnBrk="1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1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1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7363" r="73134" b="58374"/>
          <a:stretch/>
        </p:blipFill>
        <p:spPr bwMode="auto">
          <a:xfrm>
            <a:off x="2362199" y="1701800"/>
            <a:ext cx="1358901" cy="132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0" t="10318" r="52821" b="62423"/>
          <a:stretch/>
        </p:blipFill>
        <p:spPr bwMode="auto">
          <a:xfrm>
            <a:off x="3975099" y="1837246"/>
            <a:ext cx="1295401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10074" r="32856" b="62997"/>
          <a:stretch/>
        </p:blipFill>
        <p:spPr bwMode="auto">
          <a:xfrm>
            <a:off x="5626099" y="1843596"/>
            <a:ext cx="1079501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4" t="8184" r="11501" b="60617"/>
          <a:stretch/>
        </p:blipFill>
        <p:spPr bwMode="auto">
          <a:xfrm>
            <a:off x="7061199" y="1761046"/>
            <a:ext cx="1104901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타원 134"/>
          <p:cNvSpPr/>
          <p:nvPr/>
        </p:nvSpPr>
        <p:spPr>
          <a:xfrm>
            <a:off x="4554667" y="1489005"/>
            <a:ext cx="96294" cy="96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4568315" y="7799855"/>
            <a:ext cx="96294" cy="96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4559840" y="9160383"/>
            <a:ext cx="96294" cy="96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4578003" y="3112622"/>
            <a:ext cx="96294" cy="96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7" name="타원 1086"/>
          <p:cNvSpPr/>
          <p:nvPr/>
        </p:nvSpPr>
        <p:spPr>
          <a:xfrm>
            <a:off x="4550082" y="4725652"/>
            <a:ext cx="96294" cy="96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DataBase - MySQL.데이터베이스 시스템의 이해 / 데이터베이스 살펴보기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4371" r="43112" b="4568"/>
          <a:stretch/>
        </p:blipFill>
        <p:spPr bwMode="auto">
          <a:xfrm>
            <a:off x="15303779" y="1672721"/>
            <a:ext cx="1759732" cy="19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파일:MariaDB colour logo.svg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904" y="1336650"/>
            <a:ext cx="1680084" cy="47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t="5076" r="5530"/>
          <a:stretch/>
        </p:blipFill>
        <p:spPr>
          <a:xfrm>
            <a:off x="15533388" y="3062062"/>
            <a:ext cx="1371600" cy="18173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60" y="772708"/>
            <a:ext cx="4027117" cy="858520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6344340" y="1574662"/>
            <a:ext cx="1074897" cy="198183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388563" y="3137644"/>
            <a:ext cx="1007189" cy="513424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07752" y="3805501"/>
            <a:ext cx="963655" cy="944279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407752" y="3842279"/>
            <a:ext cx="970149" cy="25183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407752" y="4091281"/>
            <a:ext cx="1011485" cy="510142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407752" y="3573922"/>
            <a:ext cx="1031369" cy="4094788"/>
          </a:xfrm>
          <a:prstGeom prst="straightConnector1">
            <a:avLst/>
          </a:prstGeom>
          <a:ln>
            <a:solidFill>
              <a:srgbClr val="CC6804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27"/>
          <a:stretch/>
        </p:blipFill>
        <p:spPr>
          <a:xfrm>
            <a:off x="11208352" y="278724"/>
            <a:ext cx="3228975" cy="2351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모서리가 둥근 직사각형 24"/>
          <p:cNvSpPr/>
          <p:nvPr/>
        </p:nvSpPr>
        <p:spPr>
          <a:xfrm>
            <a:off x="13449300" y="3062062"/>
            <a:ext cx="988027" cy="22225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pic>
        <p:nvPicPr>
          <p:cNvPr id="29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" t="7363" r="73134" b="58374"/>
          <a:stretch/>
        </p:blipFill>
        <p:spPr bwMode="auto">
          <a:xfrm>
            <a:off x="13753510" y="3670134"/>
            <a:ext cx="431925" cy="42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0" t="10318" r="52821" b="62423"/>
          <a:stretch/>
        </p:blipFill>
        <p:spPr bwMode="auto">
          <a:xfrm>
            <a:off x="13744887" y="3193114"/>
            <a:ext cx="446570" cy="36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7" t="10074" r="32856" b="62997"/>
          <a:stretch/>
        </p:blipFill>
        <p:spPr bwMode="auto">
          <a:xfrm>
            <a:off x="13766210" y="4749780"/>
            <a:ext cx="419225" cy="4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Select Insert Update and Delete using Stored Procedure in ASP.NET MVC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4" t="8184" r="11501" b="60617"/>
          <a:stretch/>
        </p:blipFill>
        <p:spPr bwMode="auto">
          <a:xfrm>
            <a:off x="13767627" y="4201545"/>
            <a:ext cx="401090" cy="4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14185435" y="3477711"/>
            <a:ext cx="1232365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4185435" y="3820610"/>
            <a:ext cx="1232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4284305" y="4173312"/>
            <a:ext cx="1133495" cy="28218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4284305" y="4455494"/>
            <a:ext cx="1133495" cy="54031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8380741" y="1672721"/>
            <a:ext cx="2827613" cy="1837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8327958" y="1812674"/>
            <a:ext cx="2880395" cy="18574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8401277" y="2042610"/>
            <a:ext cx="2807075" cy="17674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8285689" y="2360110"/>
            <a:ext cx="2922663" cy="15399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8380742" y="2575216"/>
            <a:ext cx="2827610" cy="14494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8658725" y="3374807"/>
            <a:ext cx="4942975" cy="15835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335061" y="3820610"/>
            <a:ext cx="5409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8335061" y="3477711"/>
            <a:ext cx="5266639" cy="192423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335061" y="3915178"/>
            <a:ext cx="5353691" cy="54031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8445500" y="4038550"/>
            <a:ext cx="5243252" cy="84085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화살표 연결선 1024"/>
          <p:cNvCxnSpPr/>
          <p:nvPr/>
        </p:nvCxnSpPr>
        <p:spPr>
          <a:xfrm>
            <a:off x="14185435" y="3374806"/>
            <a:ext cx="1039469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13601700" y="54350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1065" name="직사각형 1064"/>
          <p:cNvSpPr/>
          <p:nvPr/>
        </p:nvSpPr>
        <p:spPr>
          <a:xfrm>
            <a:off x="2151285" y="1108857"/>
            <a:ext cx="1888452" cy="455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noticeList.jsp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151285" y="2741404"/>
            <a:ext cx="1888452" cy="455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noticeDetail.jsp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151285" y="4049847"/>
            <a:ext cx="1888452" cy="455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addNotice.jsp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51285" y="7357917"/>
            <a:ext cx="1888452" cy="455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noticeUpdate.jsp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67" name="직선 화살표 연결선 1066"/>
          <p:cNvCxnSpPr/>
          <p:nvPr/>
        </p:nvCxnSpPr>
        <p:spPr>
          <a:xfrm flipH="1" flipV="1">
            <a:off x="3999627" y="1428883"/>
            <a:ext cx="626523" cy="1097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직선 화살표 연결선 1068"/>
          <p:cNvCxnSpPr/>
          <p:nvPr/>
        </p:nvCxnSpPr>
        <p:spPr>
          <a:xfrm flipH="1" flipV="1">
            <a:off x="4039737" y="3024226"/>
            <a:ext cx="626523" cy="1310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직선 화살표 연결선 1075"/>
          <p:cNvCxnSpPr>
            <a:endCxn id="1087" idx="2"/>
          </p:cNvCxnSpPr>
          <p:nvPr/>
        </p:nvCxnSpPr>
        <p:spPr>
          <a:xfrm>
            <a:off x="4039737" y="4420530"/>
            <a:ext cx="510345" cy="35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2" name="직선 화살표 연결선 1081"/>
          <p:cNvCxnSpPr/>
          <p:nvPr/>
        </p:nvCxnSpPr>
        <p:spPr>
          <a:xfrm flipH="1" flipV="1">
            <a:off x="4055036" y="7666832"/>
            <a:ext cx="530988" cy="144793"/>
          </a:xfrm>
          <a:prstGeom prst="straightConnector1">
            <a:avLst/>
          </a:prstGeom>
          <a:ln>
            <a:solidFill>
              <a:srgbClr val="CC68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직선 화살표 연결선 1083"/>
          <p:cNvCxnSpPr/>
          <p:nvPr/>
        </p:nvCxnSpPr>
        <p:spPr>
          <a:xfrm>
            <a:off x="4081141" y="7792867"/>
            <a:ext cx="530988" cy="139984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4568315" y="6321942"/>
            <a:ext cx="96294" cy="962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>
            <a:stCxn id="106" idx="3"/>
            <a:endCxn id="133" idx="3"/>
          </p:cNvCxnSpPr>
          <p:nvPr/>
        </p:nvCxnSpPr>
        <p:spPr>
          <a:xfrm>
            <a:off x="4039737" y="2969197"/>
            <a:ext cx="542680" cy="3434937"/>
          </a:xfrm>
          <a:prstGeom prst="bentConnector4">
            <a:avLst>
              <a:gd name="adj1" fmla="val 48701"/>
              <a:gd name="adj2" fmla="val 987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06" idx="3"/>
            <a:endCxn id="136" idx="3"/>
          </p:cNvCxnSpPr>
          <p:nvPr/>
        </p:nvCxnSpPr>
        <p:spPr>
          <a:xfrm>
            <a:off x="4039737" y="2969197"/>
            <a:ext cx="542680" cy="4912850"/>
          </a:xfrm>
          <a:prstGeom prst="bentConnector4">
            <a:avLst>
              <a:gd name="adj1" fmla="val 26068"/>
              <a:gd name="adj2" fmla="val 77984"/>
            </a:avLst>
          </a:prstGeom>
          <a:ln>
            <a:solidFill>
              <a:srgbClr val="CC68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0800000">
            <a:off x="2151286" y="1254762"/>
            <a:ext cx="2408555" cy="7926472"/>
          </a:xfrm>
          <a:prstGeom prst="bentConnector3">
            <a:avLst>
              <a:gd name="adj1" fmla="val 14462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rot="5400000" flipH="1">
            <a:off x="1632109" y="1937714"/>
            <a:ext cx="3485296" cy="2446944"/>
          </a:xfrm>
          <a:prstGeom prst="bentConnector4">
            <a:avLst>
              <a:gd name="adj1" fmla="val -6559"/>
              <a:gd name="adj2" fmla="val 118266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33" idx="4"/>
            <a:endCxn id="1065" idx="1"/>
          </p:cNvCxnSpPr>
          <p:nvPr/>
        </p:nvCxnSpPr>
        <p:spPr>
          <a:xfrm rot="5400000" flipH="1">
            <a:off x="843081" y="2644855"/>
            <a:ext cx="5081586" cy="2465177"/>
          </a:xfrm>
          <a:prstGeom prst="bentConnector4">
            <a:avLst>
              <a:gd name="adj1" fmla="val -4499"/>
              <a:gd name="adj2" fmla="val 13086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5400000" flipH="1" flipV="1">
            <a:off x="3674414" y="1958985"/>
            <a:ext cx="1334593" cy="6039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065" idx="3"/>
            <a:endCxn id="107" idx="3"/>
          </p:cNvCxnSpPr>
          <p:nvPr/>
        </p:nvCxnSpPr>
        <p:spPr>
          <a:xfrm>
            <a:off x="4039737" y="1336650"/>
            <a:ext cx="12700" cy="2940990"/>
          </a:xfrm>
          <a:prstGeom prst="bentConnector3">
            <a:avLst>
              <a:gd name="adj1" fmla="val 330448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679907" y="3305912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notice = </a:t>
            </a:r>
            <a:r>
              <a:rPr lang="en-US" altLang="ko-KR" sz="1000" dirty="0" err="1" smtClean="0"/>
              <a:t>dao.getNotice</a:t>
            </a:r>
            <a:r>
              <a:rPr lang="en-US" altLang="ko-KR" sz="1000" dirty="0" smtClean="0"/>
              <a:t> (no)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679907" y="1652429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notiList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dao.getNoticeList</a:t>
            </a:r>
            <a:r>
              <a:rPr lang="en-US" altLang="ko-KR" sz="1000" dirty="0" smtClean="0"/>
              <a:t>()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679907" y="4970383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dao.addNotice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dto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28674" y="6554603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dao.delNotice</a:t>
            </a:r>
            <a:r>
              <a:rPr lang="en-US" altLang="ko-KR" sz="1000" dirty="0" smtClean="0"/>
              <a:t> (</a:t>
            </a:r>
            <a:r>
              <a:rPr lang="en-US" altLang="ko-KR" sz="1000" dirty="0"/>
              <a:t>n</a:t>
            </a:r>
            <a:r>
              <a:rPr lang="en-US" altLang="ko-KR" sz="1000" dirty="0" smtClean="0"/>
              <a:t>o)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728674" y="7970570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notice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dao.getNotice</a:t>
            </a:r>
            <a:r>
              <a:rPr lang="en-US" altLang="ko-KR" sz="1000" dirty="0" smtClean="0"/>
              <a:t> (</a:t>
            </a:r>
            <a:r>
              <a:rPr lang="en-US" altLang="ko-KR" sz="1000" dirty="0"/>
              <a:t>n</a:t>
            </a:r>
            <a:r>
              <a:rPr lang="en-US" altLang="ko-KR" sz="1000" dirty="0" smtClean="0"/>
              <a:t>o)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728674" y="9434448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cnt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dao.modifyNotice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dto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578151" y="3236536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NOTICE_SELECT_ALL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0484622" y="3536707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NOTICE_SELECT_ONE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1590092" y="3797557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NOTICE_INSERT</a:t>
            </a:r>
          </a:p>
        </p:txBody>
      </p:sp>
      <p:sp>
        <p:nvSpPr>
          <p:cNvPr id="181" name="TextBox 180"/>
          <p:cNvSpPr txBox="1"/>
          <p:nvPr/>
        </p:nvSpPr>
        <p:spPr>
          <a:xfrm rot="353401">
            <a:off x="11753863" y="4140908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NOTICE_DELETE</a:t>
            </a:r>
          </a:p>
        </p:txBody>
      </p:sp>
      <p:sp>
        <p:nvSpPr>
          <p:cNvPr id="182" name="TextBox 181"/>
          <p:cNvSpPr txBox="1"/>
          <p:nvPr/>
        </p:nvSpPr>
        <p:spPr>
          <a:xfrm rot="511967">
            <a:off x="11762663" y="4467731"/>
            <a:ext cx="171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NOTICE_UPDATE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6" t="12508" b="22026"/>
          <a:stretch/>
        </p:blipFill>
        <p:spPr>
          <a:xfrm>
            <a:off x="8593148" y="5960596"/>
            <a:ext cx="1626424" cy="3616657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8620920" y="5619704"/>
            <a:ext cx="2051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NoticeDTO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notice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622960" y="5234983"/>
            <a:ext cx="336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ArrayList</a:t>
            </a: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NoticeDTO</a:t>
            </a:r>
            <a:r>
              <a:rPr lang="en-US" altLang="ko-KR" sz="2000" b="1" dirty="0" smtClean="0"/>
              <a:t>&gt;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notiList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237965" y="1944892"/>
            <a:ext cx="181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NoticeDAO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dao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367849" y="6098390"/>
            <a:ext cx="174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NoticeDTO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</a:rPr>
              <a:t>dto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54</Words>
  <Application>Microsoft Office PowerPoint</Application>
  <PresentationFormat>사용자 지정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kimkitae</dc:creator>
  <cp:lastModifiedBy>kimkitae</cp:lastModifiedBy>
  <cp:revision>14</cp:revision>
  <dcterms:created xsi:type="dcterms:W3CDTF">2022-11-16T04:42:18Z</dcterms:created>
  <dcterms:modified xsi:type="dcterms:W3CDTF">2022-11-16T06:51:50Z</dcterms:modified>
</cp:coreProperties>
</file>