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18F3-7F18-40BE-B853-C652ECF694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64B3-74B4-45BA-AA02-B535FB36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4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18F3-7F18-40BE-B853-C652ECF694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64B3-74B4-45BA-AA02-B535FB36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18F3-7F18-40BE-B853-C652ECF694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64B3-74B4-45BA-AA02-B535FB36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18F3-7F18-40BE-B853-C652ECF694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64B3-74B4-45BA-AA02-B535FB36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2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18F3-7F18-40BE-B853-C652ECF694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64B3-74B4-45BA-AA02-B535FB36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18F3-7F18-40BE-B853-C652ECF694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64B3-74B4-45BA-AA02-B535FB36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5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18F3-7F18-40BE-B853-C652ECF694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64B3-74B4-45BA-AA02-B535FB36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9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18F3-7F18-40BE-B853-C652ECF694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64B3-74B4-45BA-AA02-B535FB36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18F3-7F18-40BE-B853-C652ECF694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64B3-74B4-45BA-AA02-B535FB36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18F3-7F18-40BE-B853-C652ECF694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64B3-74B4-45BA-AA02-B535FB36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6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18F3-7F18-40BE-B853-C652ECF694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64B3-74B4-45BA-AA02-B535FB36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8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18F3-7F18-40BE-B853-C652ECF694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564B3-74B4-45BA-AA02-B535FB36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0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accent1">
                <a:lumMod val="5000"/>
                <a:lumOff val="9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3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Ojeikere</a:t>
            </a:r>
            <a:r>
              <a:rPr lang="en-US" sz="4000" dirty="0" smtClean="0"/>
              <a:t>  </a:t>
            </a:r>
            <a:r>
              <a:rPr lang="en-US" sz="4000" dirty="0" err="1" smtClean="0"/>
              <a:t>Okhaifo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2914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4903365" y="599812"/>
            <a:ext cx="1451295" cy="8305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three spaces east</a:t>
            </a:r>
            <a:endParaRPr lang="en-US" dirty="0"/>
          </a:p>
        </p:txBody>
      </p:sp>
      <p:sp>
        <p:nvSpPr>
          <p:cNvPr id="6" name="Flowchart: Terminator 5"/>
          <p:cNvSpPr/>
          <p:nvPr/>
        </p:nvSpPr>
        <p:spPr>
          <a:xfrm>
            <a:off x="494950" y="545284"/>
            <a:ext cx="1283516" cy="679508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Start</a:t>
            </a:r>
            <a:endParaRPr lang="en-US" sz="2800" dirty="0"/>
          </a:p>
        </p:txBody>
      </p:sp>
      <p:sp>
        <p:nvSpPr>
          <p:cNvPr id="7" name="Flowchart: Terminator 6"/>
          <p:cNvSpPr/>
          <p:nvPr/>
        </p:nvSpPr>
        <p:spPr>
          <a:xfrm>
            <a:off x="7382311" y="5656976"/>
            <a:ext cx="1283516" cy="679508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1" name="Flowchart: Data 10"/>
          <p:cNvSpPr/>
          <p:nvPr/>
        </p:nvSpPr>
        <p:spPr>
          <a:xfrm>
            <a:off x="2231471" y="352338"/>
            <a:ext cx="1954635" cy="1140903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Set </a:t>
            </a:r>
            <a:r>
              <a:rPr lang="en-US" sz="2000" dirty="0" err="1" smtClean="0"/>
              <a:t>Aminat</a:t>
            </a:r>
            <a:r>
              <a:rPr lang="en-US" sz="2000" dirty="0" smtClean="0"/>
              <a:t> at (0,0)</a:t>
            </a:r>
            <a:endParaRPr lang="en-US" sz="2000" dirty="0"/>
          </a:p>
        </p:txBody>
      </p:sp>
      <p:sp>
        <p:nvSpPr>
          <p:cNvPr id="12" name="Flowchart: Process 11"/>
          <p:cNvSpPr/>
          <p:nvPr/>
        </p:nvSpPr>
        <p:spPr>
          <a:xfrm>
            <a:off x="9513116" y="722850"/>
            <a:ext cx="1451295" cy="10038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the flower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6983834" y="121640"/>
            <a:ext cx="1644242" cy="1560352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there a flower?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513116" y="2348917"/>
            <a:ext cx="1451295" cy="10318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two spaces south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513116" y="4002945"/>
            <a:ext cx="1451295" cy="10318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 the flower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897" y="1912690"/>
            <a:ext cx="50753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      </a:t>
            </a:r>
            <a:r>
              <a:rPr lang="en-US" sz="2400" dirty="0" err="1" smtClean="0"/>
              <a:t>Aminat</a:t>
            </a:r>
            <a:r>
              <a:rPr lang="en-US" sz="2400" dirty="0" smtClean="0"/>
              <a:t> to (0,0)</a:t>
            </a:r>
          </a:p>
          <a:p>
            <a:r>
              <a:rPr lang="en-US" sz="2400" dirty="0" smtClean="0"/>
              <a:t>MOVE  </a:t>
            </a:r>
            <a:r>
              <a:rPr lang="en-US" sz="2400" dirty="0" err="1" smtClean="0"/>
              <a:t>Aminat</a:t>
            </a:r>
            <a:r>
              <a:rPr lang="en-US" sz="2400" dirty="0" smtClean="0"/>
              <a:t> three spaces east (3,0)</a:t>
            </a:r>
          </a:p>
          <a:p>
            <a:r>
              <a:rPr lang="en-US" sz="2400" dirty="0" smtClean="0"/>
              <a:t>PICK     the flower</a:t>
            </a:r>
          </a:p>
          <a:p>
            <a:r>
              <a:rPr lang="en-US" sz="2400" dirty="0" smtClean="0"/>
              <a:t>MOVE  </a:t>
            </a:r>
            <a:r>
              <a:rPr lang="en-US" sz="2400" dirty="0" err="1" smtClean="0"/>
              <a:t>Aminat</a:t>
            </a:r>
            <a:r>
              <a:rPr lang="en-US" sz="2400" dirty="0" smtClean="0"/>
              <a:t> two spaces south (3,2)</a:t>
            </a:r>
          </a:p>
          <a:p>
            <a:r>
              <a:rPr lang="en-US" sz="2400" dirty="0" smtClean="0"/>
              <a:t>PLANT  the flower</a:t>
            </a:r>
          </a:p>
          <a:p>
            <a:r>
              <a:rPr lang="en-US" sz="2400" dirty="0" smtClean="0"/>
              <a:t>SET        </a:t>
            </a:r>
            <a:r>
              <a:rPr lang="en-US" sz="2400" dirty="0" err="1" smtClean="0"/>
              <a:t>Aminat</a:t>
            </a:r>
            <a:r>
              <a:rPr lang="en-US" sz="2400" dirty="0" smtClean="0"/>
              <a:t> one space forward (3,3)</a:t>
            </a:r>
          </a:p>
          <a:p>
            <a:r>
              <a:rPr lang="en-US" sz="2400" dirty="0" smtClean="0"/>
              <a:t>END</a:t>
            </a:r>
            <a:endParaRPr lang="en-US" sz="2400" dirty="0"/>
          </a:p>
        </p:txBody>
      </p:sp>
      <p:sp>
        <p:nvSpPr>
          <p:cNvPr id="18" name="Flowchart: Data 17"/>
          <p:cNvSpPr/>
          <p:nvPr/>
        </p:nvSpPr>
        <p:spPr>
          <a:xfrm>
            <a:off x="9520665" y="5418239"/>
            <a:ext cx="1443746" cy="918246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</a:t>
            </a:r>
            <a:r>
              <a:rPr lang="en-US" dirty="0" err="1" smtClean="0"/>
              <a:t>Aminat</a:t>
            </a:r>
            <a:r>
              <a:rPr lang="en-US" dirty="0" smtClean="0"/>
              <a:t> to (3,3)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1" idx="2"/>
          </p:cNvCxnSpPr>
          <p:nvPr/>
        </p:nvCxnSpPr>
        <p:spPr>
          <a:xfrm>
            <a:off x="1791049" y="922789"/>
            <a:ext cx="63588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</p:cNvCxnSpPr>
          <p:nvPr/>
        </p:nvCxnSpPr>
        <p:spPr>
          <a:xfrm flipV="1">
            <a:off x="3990643" y="918594"/>
            <a:ext cx="912722" cy="4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1"/>
          </p:cNvCxnSpPr>
          <p:nvPr/>
        </p:nvCxnSpPr>
        <p:spPr>
          <a:xfrm>
            <a:off x="6354660" y="901816"/>
            <a:ext cx="629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607943" y="918594"/>
            <a:ext cx="912722" cy="4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7" idx="3"/>
          </p:cNvCxnSpPr>
          <p:nvPr/>
        </p:nvCxnSpPr>
        <p:spPr>
          <a:xfrm flipH="1">
            <a:off x="8665827" y="5996730"/>
            <a:ext cx="964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14" idx="0"/>
          </p:cNvCxnSpPr>
          <p:nvPr/>
        </p:nvCxnSpPr>
        <p:spPr>
          <a:xfrm>
            <a:off x="10238764" y="1726734"/>
            <a:ext cx="0" cy="622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238763" y="3380762"/>
            <a:ext cx="0" cy="622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238763" y="5034793"/>
            <a:ext cx="1342" cy="383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840" y="119434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</a:t>
            </a:r>
            <a:r>
              <a:rPr lang="en-US" dirty="0"/>
              <a:t>I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805955" y="1646339"/>
            <a:ext cx="0" cy="4010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00518" y="2837359"/>
            <a:ext cx="64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628076" y="488766"/>
            <a:ext cx="64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4828" y="1906859"/>
            <a:ext cx="45831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Z={name of employees}</a:t>
            </a:r>
          </a:p>
          <a:p>
            <a:r>
              <a:rPr lang="en-US" sz="2800" dirty="0" smtClean="0"/>
              <a:t>INPUT (Enter name)</a:t>
            </a:r>
          </a:p>
          <a:p>
            <a:r>
              <a:rPr lang="en-US" sz="2800" dirty="0" smtClean="0"/>
              <a:t>IF (name in Z)</a:t>
            </a:r>
          </a:p>
          <a:p>
            <a:r>
              <a:rPr lang="en-US" sz="2800" dirty="0" smtClean="0"/>
              <a:t>PRINT (Welcome and have a nice day)</a:t>
            </a:r>
          </a:p>
          <a:p>
            <a:r>
              <a:rPr lang="en-US" sz="2800" dirty="0" smtClean="0"/>
              <a:t>IF (name not in Z)</a:t>
            </a:r>
          </a:p>
          <a:p>
            <a:r>
              <a:rPr lang="en-US" sz="2800" dirty="0" smtClean="0"/>
              <a:t>PRINT (User not found )</a:t>
            </a:r>
          </a:p>
          <a:p>
            <a:r>
              <a:rPr lang="en-US" sz="2800" dirty="0" smtClean="0"/>
              <a:t>END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43948" y="176170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II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365126" y="545502"/>
            <a:ext cx="1283516" cy="679508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Start</a:t>
            </a:r>
            <a:endParaRPr lang="en-US" sz="2800" dirty="0"/>
          </a:p>
        </p:txBody>
      </p:sp>
      <p:sp>
        <p:nvSpPr>
          <p:cNvPr id="5" name="Flowchart: Terminator 4"/>
          <p:cNvSpPr/>
          <p:nvPr/>
        </p:nvSpPr>
        <p:spPr>
          <a:xfrm>
            <a:off x="10215199" y="5771490"/>
            <a:ext cx="1283516" cy="679508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Stop</a:t>
            </a:r>
            <a:endParaRPr lang="en-US" sz="2800" dirty="0"/>
          </a:p>
        </p:txBody>
      </p:sp>
      <p:sp>
        <p:nvSpPr>
          <p:cNvPr id="6" name="Flowchart: Data 5"/>
          <p:cNvSpPr/>
          <p:nvPr/>
        </p:nvSpPr>
        <p:spPr>
          <a:xfrm>
            <a:off x="2062308" y="360836"/>
            <a:ext cx="1954635" cy="1140903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Enter Name</a:t>
            </a:r>
            <a:endParaRPr lang="en-US" sz="2000" dirty="0"/>
          </a:p>
        </p:txBody>
      </p:sp>
      <p:sp>
        <p:nvSpPr>
          <p:cNvPr id="7" name="Flowchart: Data 6"/>
          <p:cNvSpPr/>
          <p:nvPr/>
        </p:nvSpPr>
        <p:spPr>
          <a:xfrm>
            <a:off x="7379618" y="2662362"/>
            <a:ext cx="2047355" cy="1173658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PRINT</a:t>
            </a:r>
          </a:p>
          <a:p>
            <a:pPr algn="ctr"/>
            <a:r>
              <a:rPr lang="en-US" sz="2000" dirty="0" smtClean="0"/>
              <a:t>“User not found”</a:t>
            </a:r>
            <a:endParaRPr lang="en-US" sz="2000" dirty="0"/>
          </a:p>
        </p:txBody>
      </p:sp>
      <p:sp>
        <p:nvSpPr>
          <p:cNvPr id="8" name="Flowchart: Stored Data 7"/>
          <p:cNvSpPr/>
          <p:nvPr/>
        </p:nvSpPr>
        <p:spPr>
          <a:xfrm>
            <a:off x="4715633" y="442374"/>
            <a:ext cx="2252547" cy="105936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Z={name of employees}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7666870" y="191880"/>
            <a:ext cx="1644242" cy="1560352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name in Z</a:t>
            </a:r>
            <a:endParaRPr lang="en-US" dirty="0"/>
          </a:p>
        </p:txBody>
      </p:sp>
      <p:sp>
        <p:nvSpPr>
          <p:cNvPr id="11" name="Flowchart: Data 10"/>
          <p:cNvSpPr/>
          <p:nvPr/>
        </p:nvSpPr>
        <p:spPr>
          <a:xfrm>
            <a:off x="10009802" y="409014"/>
            <a:ext cx="2182198" cy="1497845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PRINT “Welcome and have a nice day”</a:t>
            </a:r>
            <a:endParaRPr lang="en-US" sz="20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48642" y="896783"/>
            <a:ext cx="5923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41715" y="885256"/>
            <a:ext cx="8739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 flipV="1">
            <a:off x="6592756" y="972056"/>
            <a:ext cx="10741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311112" y="972056"/>
            <a:ext cx="9926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1"/>
          </p:cNvCxnSpPr>
          <p:nvPr/>
        </p:nvCxnSpPr>
        <p:spPr>
          <a:xfrm>
            <a:off x="8488991" y="6111244"/>
            <a:ext cx="17262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5" idx="0"/>
          </p:cNvCxnSpPr>
          <p:nvPr/>
        </p:nvCxnSpPr>
        <p:spPr>
          <a:xfrm flipH="1">
            <a:off x="10856957" y="1906859"/>
            <a:ext cx="26666" cy="3864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8488991" y="1752232"/>
            <a:ext cx="1" cy="910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82122" y="3836020"/>
            <a:ext cx="6869" cy="2129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410168" y="570328"/>
            <a:ext cx="8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72946" y="2035871"/>
            <a:ext cx="106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2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0293" y="200721"/>
            <a:ext cx="173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III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114568" y="566241"/>
            <a:ext cx="1283516" cy="679508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Start</a:t>
            </a:r>
            <a:endParaRPr lang="en-US" sz="2800" dirty="0"/>
          </a:p>
        </p:txBody>
      </p:sp>
      <p:sp>
        <p:nvSpPr>
          <p:cNvPr id="5" name="Flowchart: Terminator 4"/>
          <p:cNvSpPr/>
          <p:nvPr/>
        </p:nvSpPr>
        <p:spPr>
          <a:xfrm>
            <a:off x="9662565" y="5567304"/>
            <a:ext cx="1283516" cy="679508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Stop</a:t>
            </a:r>
            <a:endParaRPr lang="en-US" sz="2800" dirty="0"/>
          </a:p>
        </p:txBody>
      </p:sp>
      <p:sp>
        <p:nvSpPr>
          <p:cNvPr id="6" name="Flowchart: Data 5"/>
          <p:cNvSpPr/>
          <p:nvPr/>
        </p:nvSpPr>
        <p:spPr>
          <a:xfrm>
            <a:off x="1918012" y="385387"/>
            <a:ext cx="1722968" cy="1143051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Enter location </a:t>
            </a:r>
            <a:endParaRPr lang="en-US" sz="2000" dirty="0"/>
          </a:p>
        </p:txBody>
      </p:sp>
      <p:sp>
        <p:nvSpPr>
          <p:cNvPr id="7" name="Flowchart: Data 6"/>
          <p:cNvSpPr/>
          <p:nvPr/>
        </p:nvSpPr>
        <p:spPr>
          <a:xfrm>
            <a:off x="6569003" y="452369"/>
            <a:ext cx="1883931" cy="1221976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INPUT Enter Package weight</a:t>
            </a:r>
            <a:endParaRPr lang="en-US" sz="2000" dirty="0"/>
          </a:p>
        </p:txBody>
      </p:sp>
      <p:sp>
        <p:nvSpPr>
          <p:cNvPr id="9" name="Flowchart: Data 8"/>
          <p:cNvSpPr/>
          <p:nvPr/>
        </p:nvSpPr>
        <p:spPr>
          <a:xfrm>
            <a:off x="4096796" y="1950623"/>
            <a:ext cx="1850317" cy="1051297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INPUT Package weight</a:t>
            </a:r>
            <a:endParaRPr lang="en-US" sz="2000" dirty="0"/>
          </a:p>
        </p:txBody>
      </p:sp>
      <p:sp>
        <p:nvSpPr>
          <p:cNvPr id="13" name="Flowchart: Decision 12"/>
          <p:cNvSpPr/>
          <p:nvPr/>
        </p:nvSpPr>
        <p:spPr>
          <a:xfrm>
            <a:off x="4111894" y="214420"/>
            <a:ext cx="1850317" cy="1459925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PAU or </a:t>
            </a:r>
            <a:r>
              <a:rPr lang="en-US" dirty="0" err="1" smtClean="0"/>
              <a:t>Epe</a:t>
            </a:r>
            <a:endParaRPr lang="en-US" dirty="0"/>
          </a:p>
        </p:txBody>
      </p:sp>
      <p:sp>
        <p:nvSpPr>
          <p:cNvPr id="14" name="Flowchart: Decision 13"/>
          <p:cNvSpPr/>
          <p:nvPr/>
        </p:nvSpPr>
        <p:spPr>
          <a:xfrm>
            <a:off x="8902345" y="82733"/>
            <a:ext cx="2147380" cy="181534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Package weight above 10kg</a:t>
            </a:r>
            <a:endParaRPr lang="en-US" dirty="0"/>
          </a:p>
        </p:txBody>
      </p:sp>
      <p:sp>
        <p:nvSpPr>
          <p:cNvPr id="15" name="Flowchart: Decision 14"/>
          <p:cNvSpPr/>
          <p:nvPr/>
        </p:nvSpPr>
        <p:spPr>
          <a:xfrm>
            <a:off x="3857531" y="3384689"/>
            <a:ext cx="2147380" cy="181534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Package weight above 10kg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9798" y="922737"/>
            <a:ext cx="6283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495634" y="932890"/>
            <a:ext cx="6283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974322" y="944383"/>
            <a:ext cx="807661" cy="10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287365" y="989375"/>
            <a:ext cx="597385" cy="2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ata 33"/>
          <p:cNvSpPr/>
          <p:nvPr/>
        </p:nvSpPr>
        <p:spPr>
          <a:xfrm>
            <a:off x="10304323" y="2333392"/>
            <a:ext cx="1850317" cy="1051297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PRINT N1500</a:t>
            </a:r>
            <a:endParaRPr lang="en-US" sz="2000" dirty="0"/>
          </a:p>
        </p:txBody>
      </p:sp>
      <p:sp>
        <p:nvSpPr>
          <p:cNvPr id="35" name="Flowchart: Data 34"/>
          <p:cNvSpPr/>
          <p:nvPr/>
        </p:nvSpPr>
        <p:spPr>
          <a:xfrm>
            <a:off x="6426499" y="3766709"/>
            <a:ext cx="1850317" cy="1051297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PRINT N4000</a:t>
            </a:r>
            <a:endParaRPr lang="en-US" sz="2000" dirty="0"/>
          </a:p>
        </p:txBody>
      </p:sp>
      <p:sp>
        <p:nvSpPr>
          <p:cNvPr id="36" name="Flowchart: Data 35"/>
          <p:cNvSpPr/>
          <p:nvPr/>
        </p:nvSpPr>
        <p:spPr>
          <a:xfrm>
            <a:off x="4006062" y="5472160"/>
            <a:ext cx="1850317" cy="1051297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PRINT N5000</a:t>
            </a:r>
            <a:endParaRPr lang="en-US" sz="2000" dirty="0"/>
          </a:p>
        </p:txBody>
      </p:sp>
      <p:sp>
        <p:nvSpPr>
          <p:cNvPr id="37" name="Flowchart: Data 36"/>
          <p:cNvSpPr/>
          <p:nvPr/>
        </p:nvSpPr>
        <p:spPr>
          <a:xfrm>
            <a:off x="8426400" y="2323801"/>
            <a:ext cx="1850317" cy="1051297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PRINT N2000</a:t>
            </a:r>
            <a:endParaRPr lang="en-US" sz="20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004911" y="4292358"/>
            <a:ext cx="6283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1066771" y="999993"/>
            <a:ext cx="6283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695142" y="999993"/>
            <a:ext cx="1" cy="1333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964379" y="1857861"/>
            <a:ext cx="8523" cy="475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2"/>
          </p:cNvCxnSpPr>
          <p:nvPr/>
        </p:nvCxnSpPr>
        <p:spPr>
          <a:xfrm>
            <a:off x="5037053" y="1674345"/>
            <a:ext cx="12111" cy="295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5" idx="0"/>
          </p:cNvCxnSpPr>
          <p:nvPr/>
        </p:nvCxnSpPr>
        <p:spPr>
          <a:xfrm>
            <a:off x="4931221" y="2940701"/>
            <a:ext cx="0" cy="443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453639" y="3381857"/>
            <a:ext cx="17356" cy="2195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874573" y="3381857"/>
            <a:ext cx="19959" cy="2175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931220" y="5200029"/>
            <a:ext cx="6993" cy="272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661019" y="6107698"/>
            <a:ext cx="40015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385016" y="4875924"/>
            <a:ext cx="26638" cy="849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411654" y="5787840"/>
            <a:ext cx="2254583" cy="2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343031" y="50950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462422" y="18649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093395" y="7213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016708" y="39712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0293" y="1969879"/>
            <a:ext cx="35699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INPUT(Enter location)</a:t>
            </a:r>
          </a:p>
          <a:p>
            <a:r>
              <a:rPr lang="en-US" dirty="0" smtClean="0"/>
              <a:t>IF (location is PAU)</a:t>
            </a:r>
          </a:p>
          <a:p>
            <a:r>
              <a:rPr lang="en-US" dirty="0" smtClean="0"/>
              <a:t>INPUT (Enter package weight)</a:t>
            </a:r>
          </a:p>
          <a:p>
            <a:r>
              <a:rPr lang="en-US" dirty="0" smtClean="0"/>
              <a:t>IF (Package weight is less than 10kg)</a:t>
            </a:r>
          </a:p>
          <a:p>
            <a:r>
              <a:rPr lang="en-US" dirty="0" smtClean="0"/>
              <a:t>PRINT N1500</a:t>
            </a:r>
          </a:p>
          <a:p>
            <a:r>
              <a:rPr lang="en-US" dirty="0" smtClean="0"/>
              <a:t>IF (Package weight 10kg and above)</a:t>
            </a:r>
          </a:p>
          <a:p>
            <a:r>
              <a:rPr lang="en-US" dirty="0" smtClean="0"/>
              <a:t>PRINT N2000</a:t>
            </a:r>
          </a:p>
          <a:p>
            <a:r>
              <a:rPr lang="en-US" dirty="0" smtClean="0"/>
              <a:t>IF (location is </a:t>
            </a:r>
            <a:r>
              <a:rPr lang="en-US" dirty="0" err="1" smtClean="0"/>
              <a:t>Epe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INPUT (Enter Package weight)</a:t>
            </a:r>
          </a:p>
          <a:p>
            <a:r>
              <a:rPr lang="en-US" dirty="0" smtClean="0"/>
              <a:t>IF (Package weight is less than 10kg)</a:t>
            </a:r>
          </a:p>
          <a:p>
            <a:r>
              <a:rPr lang="en-US" dirty="0" smtClean="0"/>
              <a:t>PRINT N4000</a:t>
            </a:r>
          </a:p>
          <a:p>
            <a:r>
              <a:rPr lang="en-US" dirty="0" smtClean="0"/>
              <a:t>IF (Package weight 10kg and above)</a:t>
            </a:r>
          </a:p>
          <a:p>
            <a:r>
              <a:rPr lang="en-US" dirty="0" smtClean="0"/>
              <a:t>PRINT N5000</a:t>
            </a:r>
          </a:p>
          <a:p>
            <a:r>
              <a:rPr lang="en-US" dirty="0" smtClean="0"/>
              <a:t>END</a:t>
            </a:r>
            <a:endParaRPr lang="en-US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6106758" y="6723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PAU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81013" y="15994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Epe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5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966" y="144966"/>
            <a:ext cx="128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IV</a:t>
            </a:r>
            <a:endParaRPr lang="en-US" dirty="0"/>
          </a:p>
        </p:txBody>
      </p:sp>
      <p:sp>
        <p:nvSpPr>
          <p:cNvPr id="3" name="Flowchart: Terminator 2"/>
          <p:cNvSpPr/>
          <p:nvPr/>
        </p:nvSpPr>
        <p:spPr>
          <a:xfrm>
            <a:off x="231538" y="570817"/>
            <a:ext cx="1283516" cy="679508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Start</a:t>
            </a:r>
            <a:endParaRPr lang="en-US" sz="2800" dirty="0"/>
          </a:p>
        </p:txBody>
      </p:sp>
      <p:sp>
        <p:nvSpPr>
          <p:cNvPr id="4" name="Flowchart: Terminator 3"/>
          <p:cNvSpPr/>
          <p:nvPr/>
        </p:nvSpPr>
        <p:spPr>
          <a:xfrm>
            <a:off x="9762501" y="174544"/>
            <a:ext cx="1283516" cy="679508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Stop</a:t>
            </a:r>
            <a:endParaRPr lang="en-US" sz="2800" dirty="0"/>
          </a:p>
        </p:txBody>
      </p:sp>
      <p:sp>
        <p:nvSpPr>
          <p:cNvPr id="5" name="Flowchart: Data 4"/>
          <p:cNvSpPr/>
          <p:nvPr/>
        </p:nvSpPr>
        <p:spPr>
          <a:xfrm>
            <a:off x="2042892" y="230091"/>
            <a:ext cx="1918008" cy="1729877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Enter JAMB score </a:t>
            </a:r>
            <a:endParaRPr lang="en-US" sz="2000" dirty="0"/>
          </a:p>
        </p:txBody>
      </p:sp>
      <p:sp>
        <p:nvSpPr>
          <p:cNvPr id="6" name="Flowchart: Data 5"/>
          <p:cNvSpPr/>
          <p:nvPr/>
        </p:nvSpPr>
        <p:spPr>
          <a:xfrm>
            <a:off x="1663684" y="4169529"/>
            <a:ext cx="1999784" cy="1770516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Enter Number of credits in key subjects </a:t>
            </a:r>
            <a:endParaRPr lang="en-US" sz="2000" dirty="0"/>
          </a:p>
        </p:txBody>
      </p:sp>
      <p:sp>
        <p:nvSpPr>
          <p:cNvPr id="7" name="Flowchart: Decision 6"/>
          <p:cNvSpPr/>
          <p:nvPr/>
        </p:nvSpPr>
        <p:spPr>
          <a:xfrm>
            <a:off x="1896109" y="2292883"/>
            <a:ext cx="1850317" cy="1459925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JAMB score 230 or above</a:t>
            </a:r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4222000" y="4479557"/>
            <a:ext cx="1850317" cy="1459925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 credits up to 5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515054" y="910571"/>
            <a:ext cx="737492" cy="11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</p:cNvCxnSpPr>
          <p:nvPr/>
        </p:nvCxnSpPr>
        <p:spPr>
          <a:xfrm>
            <a:off x="2810095" y="1959968"/>
            <a:ext cx="1855" cy="332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</p:cNvCxnSpPr>
          <p:nvPr/>
        </p:nvCxnSpPr>
        <p:spPr>
          <a:xfrm flipH="1">
            <a:off x="2798923" y="3752808"/>
            <a:ext cx="22345" cy="41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57957" y="5209520"/>
            <a:ext cx="737492" cy="11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42892" y="3776502"/>
            <a:ext cx="191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97420" y="4870121"/>
            <a:ext cx="191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112610" y="5215096"/>
            <a:ext cx="737492" cy="11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746426" y="3022845"/>
            <a:ext cx="1661915" cy="11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147158" y="3033997"/>
            <a:ext cx="11185" cy="1445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6850102" y="4737511"/>
            <a:ext cx="1451295" cy="10038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for the interview</a:t>
            </a:r>
            <a:endParaRPr lang="en-US" dirty="0"/>
          </a:p>
        </p:txBody>
      </p:sp>
      <p:sp>
        <p:nvSpPr>
          <p:cNvPr id="36" name="Flowchart: Data 35"/>
          <p:cNvSpPr/>
          <p:nvPr/>
        </p:nvSpPr>
        <p:spPr>
          <a:xfrm>
            <a:off x="5230116" y="2292883"/>
            <a:ext cx="1926309" cy="1459925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PRINT</a:t>
            </a:r>
          </a:p>
          <a:p>
            <a:pPr algn="ctr"/>
            <a:r>
              <a:rPr lang="en-US" sz="2000" dirty="0" smtClean="0"/>
              <a:t>Not admitted</a:t>
            </a:r>
            <a:endParaRPr lang="en-US" sz="2000" dirty="0"/>
          </a:p>
        </p:txBody>
      </p:sp>
      <p:sp>
        <p:nvSpPr>
          <p:cNvPr id="37" name="Flowchart: Decision 36"/>
          <p:cNvSpPr/>
          <p:nvPr/>
        </p:nvSpPr>
        <p:spPr>
          <a:xfrm>
            <a:off x="9357566" y="4339126"/>
            <a:ext cx="2161643" cy="1600356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Did you pass the interview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0"/>
          </p:cNvCxnSpPr>
          <p:nvPr/>
        </p:nvCxnSpPr>
        <p:spPr>
          <a:xfrm flipH="1" flipV="1">
            <a:off x="10438387" y="3251087"/>
            <a:ext cx="1" cy="1088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434607" y="3776502"/>
            <a:ext cx="191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601106" y="3789278"/>
            <a:ext cx="3006148" cy="1080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23095" y="3859249"/>
            <a:ext cx="191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364426" y="5139304"/>
            <a:ext cx="993140" cy="5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56821" y="735980"/>
            <a:ext cx="2805680" cy="2326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ata 50"/>
          <p:cNvSpPr/>
          <p:nvPr/>
        </p:nvSpPr>
        <p:spPr>
          <a:xfrm>
            <a:off x="9441105" y="1785334"/>
            <a:ext cx="2078104" cy="1349628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PRINT </a:t>
            </a:r>
            <a:r>
              <a:rPr lang="en-US" sz="2000" dirty="0"/>
              <a:t>A</a:t>
            </a:r>
            <a:r>
              <a:rPr lang="en-US" sz="2000" dirty="0" smtClean="0"/>
              <a:t>dmitted</a:t>
            </a:r>
            <a:endParaRPr lang="en-US" sz="2000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10390225" y="854052"/>
            <a:ext cx="28068" cy="975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5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9303" y="173272"/>
            <a:ext cx="729013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INPUT (Enter JAMB Score)</a:t>
            </a:r>
          </a:p>
          <a:p>
            <a:r>
              <a:rPr lang="en-US" sz="2800" dirty="0" smtClean="0"/>
              <a:t>IF (JAMB Score is above 230)</a:t>
            </a:r>
            <a:br>
              <a:rPr lang="en-US" sz="2800" dirty="0" smtClean="0"/>
            </a:br>
            <a:r>
              <a:rPr lang="en-US" sz="2800" dirty="0" smtClean="0"/>
              <a:t>INPUT (Enter number of credits in key subjects )</a:t>
            </a:r>
          </a:p>
          <a:p>
            <a:r>
              <a:rPr lang="en-US" sz="2800" dirty="0" smtClean="0"/>
              <a:t>IF (Number of credits is up to 5)</a:t>
            </a:r>
          </a:p>
          <a:p>
            <a:r>
              <a:rPr lang="en-US" sz="2800" dirty="0" smtClean="0"/>
              <a:t>GO for the interview</a:t>
            </a:r>
          </a:p>
          <a:p>
            <a:r>
              <a:rPr lang="en-US" sz="2800" dirty="0" smtClean="0"/>
              <a:t>IF (you pass the interview)</a:t>
            </a:r>
          </a:p>
          <a:p>
            <a:r>
              <a:rPr lang="en-US" sz="2800" dirty="0" smtClean="0"/>
              <a:t>PRINT Admitted</a:t>
            </a:r>
          </a:p>
          <a:p>
            <a:r>
              <a:rPr lang="en-US" sz="2800" dirty="0" smtClean="0"/>
              <a:t>IF (JAQMB score not up to 230)</a:t>
            </a:r>
          </a:p>
          <a:p>
            <a:r>
              <a:rPr lang="en-US" sz="2800" dirty="0" smtClean="0"/>
              <a:t>PRINT Not admitted</a:t>
            </a:r>
          </a:p>
          <a:p>
            <a:r>
              <a:rPr lang="en-US" sz="2800" dirty="0" smtClean="0"/>
              <a:t>IF (number of credits is not up to 5)</a:t>
            </a:r>
            <a:br>
              <a:rPr lang="en-US" sz="2800" dirty="0" smtClean="0"/>
            </a:br>
            <a:r>
              <a:rPr lang="en-US" sz="2800" dirty="0" smtClean="0"/>
              <a:t>PRINT Not admitted</a:t>
            </a:r>
          </a:p>
          <a:p>
            <a:r>
              <a:rPr lang="en-US" sz="2800" dirty="0" smtClean="0"/>
              <a:t>IF (you did not pass the interview)</a:t>
            </a:r>
          </a:p>
          <a:p>
            <a:r>
              <a:rPr lang="en-US" sz="2800" dirty="0" smtClean="0"/>
              <a:t>PRINT Not admitted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017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318</Words>
  <Application>Microsoft Office PowerPoint</Application>
  <PresentationFormat>Widescreen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SST Computer Lab</dc:creator>
  <cp:lastModifiedBy>SST Computer Lab</cp:lastModifiedBy>
  <cp:revision>16</cp:revision>
  <dcterms:created xsi:type="dcterms:W3CDTF">2022-03-31T14:47:11Z</dcterms:created>
  <dcterms:modified xsi:type="dcterms:W3CDTF">2022-03-31T16:38:22Z</dcterms:modified>
</cp:coreProperties>
</file>