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6858000" cy="9906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-2458" y="-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3023" y="-97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ABD2F-A428-4647-B5B1-AE65DEF3224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06B5-6262-4C17-A664-3D21C5E2A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0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8" cy="513508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8" cy="513508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r">
              <a:defRPr sz="1200"/>
            </a:lvl1pPr>
          </a:lstStyle>
          <a:p>
            <a:fld id="{CFA5AB97-5738-428A-8FF6-886D5DDC430C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279525"/>
            <a:ext cx="23923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8" tIns="47334" rIns="94668" bIns="4733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668" tIns="47334" rIns="94668" bIns="4733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8" cy="513507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8" cy="513507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r">
              <a:defRPr sz="1200"/>
            </a:lvl1pPr>
          </a:lstStyle>
          <a:p>
            <a:fld id="{9995CE66-1867-4C69-860F-D439101B9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6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A98-27DA-437B-951F-A49E83736F04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C533-64C3-405A-BE62-E0B910959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8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A98-27DA-437B-951F-A49E83736F04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C533-64C3-405A-BE62-E0B910959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80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A98-27DA-437B-951F-A49E83736F04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C533-64C3-405A-BE62-E0B910959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A98-27DA-437B-951F-A49E83736F04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C533-64C3-405A-BE62-E0B910959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A98-27DA-437B-951F-A49E83736F04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C533-64C3-405A-BE62-E0B910959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8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A98-27DA-437B-951F-A49E83736F04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C533-64C3-405A-BE62-E0B910959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0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A98-27DA-437B-951F-A49E83736F04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C533-64C3-405A-BE62-E0B910959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2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A98-27DA-437B-951F-A49E83736F04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C533-64C3-405A-BE62-E0B910959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86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A98-27DA-437B-951F-A49E83736F04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C533-64C3-405A-BE62-E0B910959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A98-27DA-437B-951F-A49E83736F04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C533-64C3-405A-BE62-E0B910959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7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3A98-27DA-437B-951F-A49E83736F04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C533-64C3-405A-BE62-E0B910959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6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3A98-27DA-437B-951F-A49E83736F04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C533-64C3-405A-BE62-E0B910959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0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1419" y="1836505"/>
            <a:ext cx="5835162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PMS </a:t>
            </a:r>
            <a:r>
              <a:rPr lang="ko-KR" altLang="en-US" sz="4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자재사양서</a:t>
            </a:r>
            <a:endParaRPr lang="ko-KR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23BD79D-91D8-4C38-A9D6-F8326B4B3962}"/>
              </a:ext>
            </a:extLst>
          </p:cNvPr>
          <p:cNvSpPr/>
          <p:nvPr/>
        </p:nvSpPr>
        <p:spPr>
          <a:xfrm>
            <a:off x="922355" y="4663672"/>
            <a:ext cx="5424227" cy="334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ko-KR" sz="1400" kern="100" dirty="0">
                <a:latin typeface="+mn-ea"/>
                <a:cs typeface="Times New Roman" panose="02020603050405020304" pitchFamily="18" charset="0"/>
              </a:rPr>
              <a:t>PMS </a:t>
            </a:r>
            <a:r>
              <a:rPr lang="en-US" altLang="ko-KR" sz="1400" kern="100" dirty="0" smtClean="0">
                <a:latin typeface="+mn-ea"/>
                <a:cs typeface="Times New Roman" panose="02020603050405020304" pitchFamily="18" charset="0"/>
              </a:rPr>
              <a:t>Server (SEL-3355</a:t>
            </a:r>
            <a:r>
              <a:rPr lang="en-US" altLang="ko-KR" sz="1400" kern="10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ko-KR" sz="1400" kern="100" dirty="0" smtClean="0">
                <a:latin typeface="+mn-ea"/>
                <a:cs typeface="Times New Roman" panose="02020603050405020304" pitchFamily="18" charset="0"/>
              </a:rPr>
              <a:t>Ethernet Switch (SEL-2730M)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ko-KR" sz="1400" dirty="0">
                <a:latin typeface="+mn-ea"/>
              </a:rPr>
              <a:t>Discrete Programmable Automation </a:t>
            </a:r>
            <a:r>
              <a:rPr lang="en-US" altLang="ko-KR" sz="1400" dirty="0" smtClean="0">
                <a:latin typeface="+mn-ea"/>
              </a:rPr>
              <a:t>Controller </a:t>
            </a:r>
            <a:r>
              <a:rPr lang="en-US" altLang="ko-KR" sz="1400" kern="100" dirty="0" smtClean="0">
                <a:latin typeface="+mn-ea"/>
                <a:cs typeface="Times New Roman" panose="02020603050405020304" pitchFamily="18" charset="0"/>
              </a:rPr>
              <a:t>(SEL-2440)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ko-KR" sz="1400" dirty="0">
                <a:latin typeface="+mn-ea"/>
              </a:rPr>
              <a:t>Power </a:t>
            </a:r>
            <a:r>
              <a:rPr lang="en-US" altLang="ko-KR" sz="1400" dirty="0" smtClean="0">
                <a:latin typeface="+mn-ea"/>
              </a:rPr>
              <a:t>Supply (SEL-9331A)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ko-KR" sz="1400" kern="100" dirty="0" smtClean="0">
                <a:latin typeface="+mn-ea"/>
                <a:cs typeface="Times New Roman" panose="02020603050405020304" pitchFamily="18" charset="0"/>
              </a:rPr>
              <a:t>Modbus Gateway (</a:t>
            </a:r>
            <a:r>
              <a:rPr lang="en-US" altLang="ko-KR" sz="1400" kern="100" dirty="0" err="1" smtClean="0">
                <a:latin typeface="+mn-ea"/>
                <a:cs typeface="Times New Roman" panose="02020603050405020304" pitchFamily="18" charset="0"/>
              </a:rPr>
              <a:t>Mgate</a:t>
            </a:r>
            <a:r>
              <a:rPr lang="en-US" altLang="ko-KR" sz="1400" kern="100" dirty="0" smtClean="0">
                <a:latin typeface="+mn-ea"/>
                <a:cs typeface="Times New Roman" panose="02020603050405020304" pitchFamily="18" charset="0"/>
              </a:rPr>
              <a:t> MB3280</a:t>
            </a:r>
            <a:r>
              <a:rPr lang="en-US" altLang="ko-KR" sz="1400" kern="100" dirty="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ko-KR" sz="1400" kern="100" dirty="0">
                <a:latin typeface="+mn-ea"/>
                <a:cs typeface="Times New Roman" panose="02020603050405020304" pitchFamily="18" charset="0"/>
              </a:rPr>
              <a:t>DC </a:t>
            </a:r>
            <a:r>
              <a:rPr lang="en-US" altLang="ko-KR" sz="1400" kern="100" dirty="0" smtClean="0">
                <a:latin typeface="+mn-ea"/>
                <a:cs typeface="Times New Roman" panose="02020603050405020304" pitchFamily="18" charset="0"/>
              </a:rPr>
              <a:t>Power Supply For Modbus Gateway (PRO </a:t>
            </a:r>
            <a:r>
              <a:rPr lang="en-US" altLang="ko-KR" sz="1400" kern="100" dirty="0">
                <a:latin typeface="+mn-ea"/>
                <a:cs typeface="Times New Roman" panose="02020603050405020304" pitchFamily="18" charset="0"/>
              </a:rPr>
              <a:t>ECO 72W)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ko-KR" sz="1400" kern="100" dirty="0">
                <a:latin typeface="+mn-ea"/>
                <a:cs typeface="Times New Roman" panose="02020603050405020304" pitchFamily="18" charset="0"/>
              </a:rPr>
              <a:t>LCD </a:t>
            </a:r>
            <a:r>
              <a:rPr lang="en-US" altLang="ko-KR" sz="1400" kern="100" dirty="0" smtClean="0">
                <a:latin typeface="+mn-ea"/>
                <a:cs typeface="Times New Roman" panose="02020603050405020304" pitchFamily="18" charset="0"/>
              </a:rPr>
              <a:t>Monitor (LG </a:t>
            </a:r>
            <a:r>
              <a:rPr lang="en-US" altLang="ko-KR" sz="1400" kern="100" dirty="0">
                <a:latin typeface="+mn-ea"/>
                <a:cs typeface="Times New Roman" panose="02020603050405020304" pitchFamily="18" charset="0"/>
              </a:rPr>
              <a:t>22</a:t>
            </a:r>
            <a:r>
              <a:rPr lang="ko-KR" altLang="ko-KR" sz="1400" kern="100" dirty="0">
                <a:latin typeface="+mn-ea"/>
                <a:cs typeface="Times New Roman" panose="02020603050405020304" pitchFamily="18" charset="0"/>
              </a:rPr>
              <a:t>인치 </a:t>
            </a:r>
            <a:r>
              <a:rPr lang="en-US" altLang="ko-KR" sz="1400" kern="100" dirty="0">
                <a:latin typeface="+mn-ea"/>
                <a:cs typeface="Times New Roman" panose="02020603050405020304" pitchFamily="18" charset="0"/>
              </a:rPr>
              <a:t>Full HD - 22MK430H)</a:t>
            </a:r>
            <a:endParaRPr lang="ko-KR" altLang="ko-KR" sz="1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ko-KR" sz="1400" kern="100" dirty="0" smtClean="0">
                <a:latin typeface="+mn-ea"/>
                <a:cs typeface="Times New Roman" panose="02020603050405020304" pitchFamily="18" charset="0"/>
              </a:rPr>
              <a:t>Rack Panel (RMS 1875)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altLang="ko-KR" sz="1400" kern="100" dirty="0" err="1" smtClean="0">
                <a:latin typeface="+mn-ea"/>
                <a:cs typeface="Times New Roman" panose="02020603050405020304" pitchFamily="18" charset="0"/>
              </a:rPr>
              <a:t>METi-2500S</a:t>
            </a:r>
            <a:endParaRPr lang="en-US" altLang="ko-KR" sz="1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PJT\NM1979_한교태양광 연계 ESS\한화에너지 CI\Hanwha Energy_4\Hanwha Energy_RGB_4_K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581" y="8693624"/>
            <a:ext cx="2684356" cy="121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4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59</Words>
  <Application>Microsoft Office PowerPoint</Application>
  <PresentationFormat>A4 용지(210x297mm)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진경민(Jin Kyung Min)</dc:creator>
  <cp:lastModifiedBy>Windows 사용자</cp:lastModifiedBy>
  <cp:revision>27</cp:revision>
  <cp:lastPrinted>2018-05-31T07:09:46Z</cp:lastPrinted>
  <dcterms:created xsi:type="dcterms:W3CDTF">2018-05-31T06:20:14Z</dcterms:created>
  <dcterms:modified xsi:type="dcterms:W3CDTF">2019-07-04T06:47:22Z</dcterms:modified>
</cp:coreProperties>
</file>