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309" r:id="rId4"/>
    <p:sldId id="259" r:id="rId5"/>
    <p:sldId id="260" r:id="rId6"/>
    <p:sldId id="310" r:id="rId7"/>
    <p:sldId id="261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0595" autoAdjust="0"/>
  </p:normalViewPr>
  <p:slideViewPr>
    <p:cSldViewPr snapToGrid="0">
      <p:cViewPr varScale="1">
        <p:scale>
          <a:sx n="91" d="100"/>
          <a:sy n="91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F86E-08D8-4B35-8BEF-C54C63B94369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66FE-F953-4D94-A3B8-5863A87C9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44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F64B1-2C69-4FAA-B8D9-853D8AEC860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CB27-9A57-4581-948F-998CF5813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6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0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4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5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87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2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4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4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</a:t>
            </a:r>
            <a:r>
              <a:rPr lang="ko-KR" altLang="en-US" baseline="0" dirty="0" smtClean="0"/>
              <a:t> 한화에너지 로고 그대로 사용할지 일단 보류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② </a:t>
            </a:r>
            <a:r>
              <a:rPr lang="ko-KR" altLang="en-US" dirty="0" err="1" smtClean="0"/>
              <a:t>티팩토리</a:t>
            </a:r>
            <a:r>
              <a:rPr lang="ko-KR" altLang="en-US" dirty="0" smtClean="0"/>
              <a:t> 로고로 교체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③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④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⑤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r>
              <a:rPr lang="ko-KR" altLang="en-US" baseline="0" dirty="0" smtClean="0"/>
              <a:t> 우선 확인 후 결정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06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16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7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②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SLD </a:t>
            </a:r>
            <a:r>
              <a:rPr lang="ko-KR" altLang="en-US" dirty="0" smtClean="0"/>
              <a:t>도면 확인 후 전체 수정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 UNIT </a:t>
            </a:r>
            <a:r>
              <a:rPr lang="ko-KR" altLang="en-US" dirty="0" smtClean="0"/>
              <a:t>정보 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② PCS2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③ </a:t>
            </a:r>
            <a:r>
              <a:rPr lang="ko-KR" altLang="en-US" dirty="0" smtClean="0"/>
              <a:t>데이터 항목은 실제 프로토콜에 있는 항목으로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구성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④ PCS</a:t>
            </a:r>
            <a:r>
              <a:rPr lang="en-US" altLang="ko-KR" baseline="0" dirty="0" smtClean="0"/>
              <a:t> E1 -&gt; PCS </a:t>
            </a:r>
            <a:r>
              <a:rPr lang="ko-KR" altLang="en-US" baseline="0" dirty="0" smtClean="0"/>
              <a:t>로 이름 변경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⑤ </a:t>
            </a:r>
            <a:r>
              <a:rPr lang="ko-KR" altLang="en-US" dirty="0" smtClean="0"/>
              <a:t>상세정보 항목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 PCS </a:t>
            </a:r>
            <a:r>
              <a:rPr lang="ko-KR" altLang="en-US" dirty="0" smtClean="0"/>
              <a:t>에서 받을 수 있는 에러 목록으로 변경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 BMS </a:t>
            </a:r>
            <a:r>
              <a:rPr lang="ko-KR" altLang="en-US" dirty="0" smtClean="0"/>
              <a:t>에서 받을 수 있는 에러 목록으로 변경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② Rack </a:t>
            </a:r>
            <a:r>
              <a:rPr lang="ko-KR" altLang="en-US" dirty="0" smtClean="0"/>
              <a:t>상태 정보 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③ </a:t>
            </a:r>
            <a:r>
              <a:rPr lang="ko-KR" altLang="en-US" dirty="0" smtClean="0"/>
              <a:t>시스템 경고 항목 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④ </a:t>
            </a:r>
            <a:r>
              <a:rPr lang="ko-KR" altLang="en-US" dirty="0" smtClean="0"/>
              <a:t>배터리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항목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⑤ </a:t>
            </a:r>
            <a:r>
              <a:rPr lang="ko-KR" altLang="en-US" dirty="0" smtClean="0"/>
              <a:t>상세정보 항목 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상세정보 항목 삭제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Reserved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8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①②③④⑤⑥⑦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⑧⑨⑩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4CB27-9A57-4581-948F-998CF58130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8CDBD8-9ACD-4A73-A36D-BCEED919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92375F5-D6F9-496B-9654-62621CB0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A3A1E5-FBB3-490C-86A3-7046B608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2C1B15-CBC8-4C81-8013-661ACD06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0532ED-9869-437B-8D90-5F8DACF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06DE75-1B0E-451A-BB27-A24F32C9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191D22-9C50-4A0B-A5CC-70FDD702D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A01A7B-BEC3-443A-A54A-3D44AB3A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124D1A5-4C04-4ADE-96CE-3F565288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604058-2FF2-457B-9DBF-4904FDAC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24FED91-67A8-42DC-A99E-41905EF59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FC3D96A-2B25-4F35-BB0C-DEC42612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31E54A-8401-416E-9C88-69A88D90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D0E5C0-CB22-4653-8805-CA7E173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223FF2-0CB7-4F1B-883E-AACEE939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A8F269-B48B-4A68-859C-CFEE1A0E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9A66AB-A752-4D53-ADD7-66CB361D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231BF6-3FC5-4FFC-AD07-02DAFC6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85C8AB-3915-4680-8C4E-8807AF7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A30A613-5909-4261-AA3D-C9B56A3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AC2DC2-6633-4393-9D4A-A7B1305B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292D0E-5496-4A2F-990F-E793E4B8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98F979-24BA-4A21-9DB4-FB98C0DD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D6572C-54A1-4DDB-8C1E-D8B05278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3157A1-2398-49FF-9470-3305B27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775B3-A7FD-4D62-AA9D-78B1A23A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D62D0C-D931-4826-9FC8-68A65CD8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A5A286-F481-4CD3-898C-90401232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7B51AF8-23D5-4B7E-AED5-7196CD2E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4622947-EA97-4B5E-9B0C-AA774DF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A300202-CA1C-453B-9C01-E54EA1CF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1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70FF3-29AF-433A-81E8-BBA26E61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E36F759-DD7C-4D93-B2C1-40BE469B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4CAA19-FE61-4112-A0F1-2854CF36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E4D485C-79B3-43E3-A3B5-8C60686C7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5A90FBE-5247-4B3D-82E0-539D90649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DB3AE6F-6B18-4DF0-9DC5-6A8106E8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B641833-818E-4811-A8F5-699DC142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24E4710-40F2-4FAE-8FF4-A9D14A6F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1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0471B8-45AC-4F56-846A-ED0BB69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2822A5-A84F-41D3-A3DE-E09FD1DF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18D66A7-709B-44D0-A564-9C6C360D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60D6C5A-9B99-4E6B-B4D9-88BBF91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E3EE6CE-6FE7-40F9-9739-ABEFA6A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395D1D4-4948-4835-B550-947BF36E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6312433-9CD6-41CE-A442-211DC58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C31460-D3EA-4186-AC26-7D0FA401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CD0C72C-AB84-4D7F-AD63-C6D7597C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C778C56-0E45-4A20-8D36-C6B65D94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E41243-71C2-4F0F-9C82-C4D6DBE6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51D617B-BCAC-4A57-99EB-F4D7CDA0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1D43318-9CE0-46DB-86E4-E7A6AA6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24F54F-440C-4B08-993C-28707F4C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9FEC439-0F0C-4813-AC10-CAB50B647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8045052-5313-40A6-8DD5-7EB97A71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16A529-46CC-46AC-BA64-3B001DEE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0B0BDF9-4969-46BB-88AF-F491EBEA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F67742C-C400-4130-B50B-E4B78452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92DD42A-778E-41CA-B3A4-B92AA3C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CC89FE9-D901-4339-9061-4F22FCE6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816620-8C99-4492-BF01-8CF67A7BE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A541-FA41-462C-9856-BB5603B22B4E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A4D71A-8A6B-456A-8DF0-861C208FA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54D44A-11A6-4E66-A9EE-B25B226E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FC37-F1FB-4EBB-B145-2BE01255E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B59B8E-81A4-43B1-A6A0-FEBE9E6810ED}"/>
              </a:ext>
            </a:extLst>
          </p:cNvPr>
          <p:cNvSpPr txBox="1"/>
          <p:nvPr/>
        </p:nvSpPr>
        <p:spPr>
          <a:xfrm>
            <a:off x="1306033" y="1821073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대부도 </a:t>
            </a:r>
            <a:r>
              <a:rPr lang="ko-KR" altLang="en-US" sz="3600" b="1" smtClean="0"/>
              <a:t>에너지 타운 </a:t>
            </a:r>
            <a:r>
              <a:rPr lang="ko-KR" altLang="en-US" sz="3600" b="1" dirty="0"/>
              <a:t>태양광 </a:t>
            </a:r>
            <a:r>
              <a:rPr lang="en-US" altLang="ko-KR" sz="3600" b="1" dirty="0"/>
              <a:t>ESS </a:t>
            </a:r>
            <a:r>
              <a:rPr lang="ko-KR" altLang="en-US" sz="3600" b="1" dirty="0"/>
              <a:t>화면 구성</a:t>
            </a:r>
            <a:endParaRPr lang="en-US" altLang="ko-KR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49D2F5-C029-4551-9C37-C1993658936F}"/>
              </a:ext>
            </a:extLst>
          </p:cNvPr>
          <p:cNvSpPr txBox="1"/>
          <p:nvPr/>
        </p:nvSpPr>
        <p:spPr>
          <a:xfrm>
            <a:off x="4292162" y="2649411"/>
            <a:ext cx="360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( 2019. </a:t>
            </a:r>
            <a:r>
              <a:rPr lang="en-US" altLang="ko-KR" sz="3600" b="1" dirty="0" smtClean="0"/>
              <a:t>08. 27 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38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계전기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태양광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계전기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소내전원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11.</a:t>
            </a:r>
            <a:r>
              <a:rPr lang="ko-KR" altLang="en-US" b="1" dirty="0" smtClean="0"/>
              <a:t> 부대설비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IT </a:t>
            </a:r>
            <a:r>
              <a:rPr lang="ko-KR" altLang="en-US" b="1" dirty="0" smtClean="0"/>
              <a:t>설비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13.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알람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14.</a:t>
            </a:r>
            <a:r>
              <a:rPr lang="ko-KR" altLang="en-US" b="1" dirty="0" smtClean="0"/>
              <a:t> 이벤트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15.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ESS </a:t>
            </a:r>
            <a:r>
              <a:rPr lang="ko-KR" altLang="en-US" b="1" dirty="0" smtClean="0"/>
              <a:t>제어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16.</a:t>
            </a:r>
            <a:r>
              <a:rPr lang="ko-KR" altLang="en-US" b="1" dirty="0" smtClean="0"/>
              <a:t> 부대설비제어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17.</a:t>
            </a:r>
            <a:r>
              <a:rPr lang="ko-KR" altLang="en-US" b="1" dirty="0" smtClean="0"/>
              <a:t> 스케줄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18.</a:t>
            </a:r>
            <a:r>
              <a:rPr lang="ko-KR" altLang="en-US" b="1" dirty="0" smtClean="0"/>
              <a:t> 기본설정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Dashboard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" y="792000"/>
            <a:ext cx="10440000" cy="58428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55" y="0"/>
            <a:ext cx="1904762" cy="7619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38199" y="865665"/>
            <a:ext cx="1693334" cy="406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36667" y="865665"/>
            <a:ext cx="1349719" cy="406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4874" y="1980090"/>
            <a:ext cx="1162051" cy="1772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96224" y="3875565"/>
            <a:ext cx="3067051" cy="19632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9173" y="1495425"/>
            <a:ext cx="1047752" cy="1619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70099" y="1893451"/>
            <a:ext cx="3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1707" y="3713402"/>
            <a:ext cx="4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17851" y="299734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7851" y="341229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17851" y="382725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5856" y="1201379"/>
            <a:ext cx="4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6255" y="865665"/>
            <a:ext cx="43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976" y="69945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17851" y="424221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17851" y="465717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19.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ESS</a:t>
            </a:r>
            <a:r>
              <a:rPr lang="ko-KR" altLang="en-US" b="1" dirty="0" smtClean="0"/>
              <a:t>설정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Left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2288187" cy="55608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/>
              <a:t>Submenu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1508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14159" y="223410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14159" y="2649059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14159" y="306401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14159" y="347897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14159" y="389393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14159" y="181914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1066" y="132028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4899" y="181914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4159" y="430888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14159" y="472384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95723" y="1981201"/>
            <a:ext cx="476252" cy="1845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43848" y="1504950"/>
            <a:ext cx="647702" cy="1761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347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/>
              <a:t>Single Line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4062" y="238650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84062" y="2801459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4062" y="321641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4062" y="363137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4062" y="404633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4062" y="197154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84062" y="155658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84062" y="114163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4062" y="446128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4062" y="487624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47950" y="1676400"/>
            <a:ext cx="8067675" cy="4211347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32258" y="3411554"/>
            <a:ext cx="411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FF00"/>
                </a:solidFill>
              </a:rPr>
              <a:t>도면 확인 후 변경 예정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312488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PCS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66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0560" y="119495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62021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2021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62021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314" y="232410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7832" y="217895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2021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2021" y="42993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1149" y="2278475"/>
            <a:ext cx="1190626" cy="31543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47521" y="1200912"/>
            <a:ext cx="4238865" cy="4647438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47067" y="2239424"/>
            <a:ext cx="193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PCS2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삭제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821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19632" y="2693432"/>
            <a:ext cx="4027888" cy="26924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76525" y="1474021"/>
            <a:ext cx="544897" cy="2690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85587" y="1474021"/>
            <a:ext cx="544897" cy="2690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30522" y="118871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PCS </a:t>
            </a:r>
            <a:r>
              <a:rPr lang="ko-KR" altLang="en-US" b="1" dirty="0" smtClean="0"/>
              <a:t>상세정보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52259" y="220552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2259" y="262048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2259" y="303544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2259" y="345039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2259" y="386535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52259" y="179057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2259" y="137561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9125" y="147796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2259" y="428031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2259" y="469527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2442" y="1662633"/>
            <a:ext cx="4491457" cy="29188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/>
              <a:t>BMS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89218" y="296826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9218" y="338322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9218" y="379818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9218" y="421313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9218" y="462809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53450" y="2701162"/>
            <a:ext cx="2371011" cy="310515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48937" y="4099307"/>
            <a:ext cx="218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Rack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정보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삭제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0900" y="391464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14216" y="4188544"/>
            <a:ext cx="5473487" cy="1617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67128" y="406907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4056" y="1908062"/>
            <a:ext cx="1673647" cy="1617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70739" y="172339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81350" y="1647741"/>
            <a:ext cx="528499" cy="1933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02219" y="1397877"/>
            <a:ext cx="817533" cy="1946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57533" y="110439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12773" y="170927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BMS </a:t>
            </a:r>
            <a:r>
              <a:rPr lang="ko-KR" altLang="en-US" b="1" dirty="0" smtClean="0"/>
              <a:t>상세정보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3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38400" y="1394663"/>
            <a:ext cx="8458200" cy="4396537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37133" y="3392504"/>
            <a:ext cx="258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FF00"/>
                </a:solidFill>
              </a:rPr>
              <a:t>상세 정보 제거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61FA82D-C1BC-40F6-AD6F-CD0CED822C51}"/>
              </a:ext>
            </a:extLst>
          </p:cNvPr>
          <p:cNvSpPr txBox="1"/>
          <p:nvPr/>
        </p:nvSpPr>
        <p:spPr>
          <a:xfrm>
            <a:off x="646387" y="29122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계전기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(ESS)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7" y="792000"/>
            <a:ext cx="10440000" cy="587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2134" y="2224577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2134" y="2639534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2134" y="3054491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2134" y="3469448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⑦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2134" y="3884405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2134" y="18096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52134" y="1394663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2134" y="979706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2134" y="4299362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2134" y="4714320"/>
            <a:ext cx="6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443</Words>
  <Application>Microsoft Office PowerPoint</Application>
  <PresentationFormat>와이드스크린</PresentationFormat>
  <Paragraphs>297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 Hwonho</dc:creator>
  <cp:lastModifiedBy>Ok Hwonho</cp:lastModifiedBy>
  <cp:revision>39</cp:revision>
  <dcterms:created xsi:type="dcterms:W3CDTF">2019-05-10T04:28:31Z</dcterms:created>
  <dcterms:modified xsi:type="dcterms:W3CDTF">2019-08-27T06:59:01Z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