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2"/>
  </p:notesMasterIdLst>
  <p:sldIdLst>
    <p:sldId id="256" r:id="rId2"/>
    <p:sldId id="258" r:id="rId3"/>
    <p:sldId id="260" r:id="rId4"/>
    <p:sldId id="261" r:id="rId5"/>
    <p:sldId id="296" r:id="rId6"/>
    <p:sldId id="297" r:id="rId7"/>
    <p:sldId id="298" r:id="rId8"/>
    <p:sldId id="274" r:id="rId9"/>
    <p:sldId id="299" r:id="rId10"/>
    <p:sldId id="300" r:id="rId11"/>
    <p:sldId id="301" r:id="rId12"/>
    <p:sldId id="303" r:id="rId13"/>
    <p:sldId id="304" r:id="rId14"/>
    <p:sldId id="302" r:id="rId15"/>
    <p:sldId id="305" r:id="rId16"/>
    <p:sldId id="306" r:id="rId17"/>
    <p:sldId id="307" r:id="rId18"/>
    <p:sldId id="308" r:id="rId19"/>
    <p:sldId id="277" r:id="rId20"/>
    <p:sldId id="275" r:id="rId2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Nunito" pitchFamily="2" charset="0"/>
      <p:regular r:id="rId24"/>
      <p:bold r:id="rId25"/>
      <p:italic r:id="rId26"/>
      <p:boldItalic r:id="rId27"/>
    </p:embeddedFont>
    <p:embeddedFont>
      <p:font typeface="Nunito Light" pitchFamily="2" charset="0"/>
      <p:regular r:id="rId28"/>
      <p:italic r:id="rId29"/>
    </p:embeddedFont>
    <p:embeddedFont>
      <p:font typeface="Oxanium SemiBold" panose="020B0604020202020204" charset="0"/>
      <p:regular r:id="rId30"/>
      <p:bold r:id="rId31"/>
    </p:embeddedFont>
    <p:embeddedFont>
      <p:font typeface="Raleway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EDA7C7-99EB-465B-8792-D0C29418F6C7}">
  <a:tblStyle styleId="{2EEDA7C7-99EB-465B-8792-D0C29418F6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ED317CE-ADB5-48BB-9262-19E0668C00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>
          <a:extLst>
            <a:ext uri="{FF2B5EF4-FFF2-40B4-BE49-F238E27FC236}">
              <a16:creationId xmlns:a16="http://schemas.microsoft.com/office/drawing/2014/main" id="{254FD130-1C7D-702F-CFC6-17564537F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18680c38407_0_38:notes">
            <a:extLst>
              <a:ext uri="{FF2B5EF4-FFF2-40B4-BE49-F238E27FC236}">
                <a16:creationId xmlns:a16="http://schemas.microsoft.com/office/drawing/2014/main" id="{10FA02EE-5AF8-8855-48D1-28E083EB5D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18680c38407_0_38:notes">
            <a:extLst>
              <a:ext uri="{FF2B5EF4-FFF2-40B4-BE49-F238E27FC236}">
                <a16:creationId xmlns:a16="http://schemas.microsoft.com/office/drawing/2014/main" id="{25510BEA-BC18-AF26-C942-2DE5EEDBA4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840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>
          <a:extLst>
            <a:ext uri="{FF2B5EF4-FFF2-40B4-BE49-F238E27FC236}">
              <a16:creationId xmlns:a16="http://schemas.microsoft.com/office/drawing/2014/main" id="{2009B453-5E22-6A20-CAB3-56970E9AE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18680c38407_0_38:notes">
            <a:extLst>
              <a:ext uri="{FF2B5EF4-FFF2-40B4-BE49-F238E27FC236}">
                <a16:creationId xmlns:a16="http://schemas.microsoft.com/office/drawing/2014/main" id="{EF87BC6C-965D-B45F-F3A7-2796739432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18680c38407_0_38:notes">
            <a:extLst>
              <a:ext uri="{FF2B5EF4-FFF2-40B4-BE49-F238E27FC236}">
                <a16:creationId xmlns:a16="http://schemas.microsoft.com/office/drawing/2014/main" id="{73029074-76D4-14A5-FB2D-A2AD77DDFB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6663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>
          <a:extLst>
            <a:ext uri="{FF2B5EF4-FFF2-40B4-BE49-F238E27FC236}">
              <a16:creationId xmlns:a16="http://schemas.microsoft.com/office/drawing/2014/main" id="{53E76BBC-EF4C-99C5-8E8B-4B1B81275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18680c38407_0_38:notes">
            <a:extLst>
              <a:ext uri="{FF2B5EF4-FFF2-40B4-BE49-F238E27FC236}">
                <a16:creationId xmlns:a16="http://schemas.microsoft.com/office/drawing/2014/main" id="{1888983B-D4D7-C535-7E67-283F5606E3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18680c38407_0_38:notes">
            <a:extLst>
              <a:ext uri="{FF2B5EF4-FFF2-40B4-BE49-F238E27FC236}">
                <a16:creationId xmlns:a16="http://schemas.microsoft.com/office/drawing/2014/main" id="{0D08EE98-D5DD-FFAF-E82B-C4B0A6CD42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527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>
          <a:extLst>
            <a:ext uri="{FF2B5EF4-FFF2-40B4-BE49-F238E27FC236}">
              <a16:creationId xmlns:a16="http://schemas.microsoft.com/office/drawing/2014/main" id="{5234AAF8-0858-4464-398B-E5D07E591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18680c38407_0_38:notes">
            <a:extLst>
              <a:ext uri="{FF2B5EF4-FFF2-40B4-BE49-F238E27FC236}">
                <a16:creationId xmlns:a16="http://schemas.microsoft.com/office/drawing/2014/main" id="{D8962D1C-04AE-7777-E814-78F33589F3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18680c38407_0_38:notes">
            <a:extLst>
              <a:ext uri="{FF2B5EF4-FFF2-40B4-BE49-F238E27FC236}">
                <a16:creationId xmlns:a16="http://schemas.microsoft.com/office/drawing/2014/main" id="{C5B9893B-5CE7-C996-7C65-63C8DB880B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821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>
          <a:extLst>
            <a:ext uri="{FF2B5EF4-FFF2-40B4-BE49-F238E27FC236}">
              <a16:creationId xmlns:a16="http://schemas.microsoft.com/office/drawing/2014/main" id="{50717067-0449-92BD-907C-E90047FB5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54dda1946d_6_332:notes">
            <a:extLst>
              <a:ext uri="{FF2B5EF4-FFF2-40B4-BE49-F238E27FC236}">
                <a16:creationId xmlns:a16="http://schemas.microsoft.com/office/drawing/2014/main" id="{1607AD98-85BB-2AC0-1E8A-3B3EDF3C72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54dda1946d_6_332:notes">
            <a:extLst>
              <a:ext uri="{FF2B5EF4-FFF2-40B4-BE49-F238E27FC236}">
                <a16:creationId xmlns:a16="http://schemas.microsoft.com/office/drawing/2014/main" id="{71C26D5A-C255-BDE3-803E-8DF5DFB911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867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>
          <a:extLst>
            <a:ext uri="{FF2B5EF4-FFF2-40B4-BE49-F238E27FC236}">
              <a16:creationId xmlns:a16="http://schemas.microsoft.com/office/drawing/2014/main" id="{43A04F91-6D1C-7DBF-5A17-571FB6AF5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4dda1946d_6_308:notes">
            <a:extLst>
              <a:ext uri="{FF2B5EF4-FFF2-40B4-BE49-F238E27FC236}">
                <a16:creationId xmlns:a16="http://schemas.microsoft.com/office/drawing/2014/main" id="{57944975-B2F1-A8DB-24D3-A097DC1CFF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54dda1946d_6_308:notes">
            <a:extLst>
              <a:ext uri="{FF2B5EF4-FFF2-40B4-BE49-F238E27FC236}">
                <a16:creationId xmlns:a16="http://schemas.microsoft.com/office/drawing/2014/main" id="{AFDA1E35-4875-EF13-F349-C42F84784E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651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>
          <a:extLst>
            <a:ext uri="{FF2B5EF4-FFF2-40B4-BE49-F238E27FC236}">
              <a16:creationId xmlns:a16="http://schemas.microsoft.com/office/drawing/2014/main" id="{6D7B9EE0-C836-3670-65E8-DB6FDE1E6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54dda1946d_6_332:notes">
            <a:extLst>
              <a:ext uri="{FF2B5EF4-FFF2-40B4-BE49-F238E27FC236}">
                <a16:creationId xmlns:a16="http://schemas.microsoft.com/office/drawing/2014/main" id="{6B431D4C-E95B-914D-C9EA-9E370BC2EA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54dda1946d_6_332:notes">
            <a:extLst>
              <a:ext uri="{FF2B5EF4-FFF2-40B4-BE49-F238E27FC236}">
                <a16:creationId xmlns:a16="http://schemas.microsoft.com/office/drawing/2014/main" id="{92C3BDB3-DDD3-071B-5A59-4D039D9381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007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>
          <a:extLst>
            <a:ext uri="{FF2B5EF4-FFF2-40B4-BE49-F238E27FC236}">
              <a16:creationId xmlns:a16="http://schemas.microsoft.com/office/drawing/2014/main" id="{D61C07DC-0180-A857-26DD-1DB33783A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54dda1946d_6_332:notes">
            <a:extLst>
              <a:ext uri="{FF2B5EF4-FFF2-40B4-BE49-F238E27FC236}">
                <a16:creationId xmlns:a16="http://schemas.microsoft.com/office/drawing/2014/main" id="{0A9A4506-D733-6988-603D-F1852D4E0E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54dda1946d_6_332:notes">
            <a:extLst>
              <a:ext uri="{FF2B5EF4-FFF2-40B4-BE49-F238E27FC236}">
                <a16:creationId xmlns:a16="http://schemas.microsoft.com/office/drawing/2014/main" id="{DA728785-2656-D721-C5F2-4AC14A9449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2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>
          <a:extLst>
            <a:ext uri="{FF2B5EF4-FFF2-40B4-BE49-F238E27FC236}">
              <a16:creationId xmlns:a16="http://schemas.microsoft.com/office/drawing/2014/main" id="{A5E20AAD-BDF6-0D57-B043-D1E475DAE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54dda1946d_6_332:notes">
            <a:extLst>
              <a:ext uri="{FF2B5EF4-FFF2-40B4-BE49-F238E27FC236}">
                <a16:creationId xmlns:a16="http://schemas.microsoft.com/office/drawing/2014/main" id="{D754E779-DD56-C019-90BA-28C2875261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54dda1946d_6_332:notes">
            <a:extLst>
              <a:ext uri="{FF2B5EF4-FFF2-40B4-BE49-F238E27FC236}">
                <a16:creationId xmlns:a16="http://schemas.microsoft.com/office/drawing/2014/main" id="{147E7F67-906C-8AED-5ABE-E9B532FFA6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587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2624a866092_0_5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2624a866092_0_5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>
          <a:extLst>
            <a:ext uri="{FF2B5EF4-FFF2-40B4-BE49-F238E27FC236}">
              <a16:creationId xmlns:a16="http://schemas.microsoft.com/office/drawing/2014/main" id="{FD8BBBAF-218A-CC8B-7805-C66FB803F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4dda1946d_6_308:notes">
            <a:extLst>
              <a:ext uri="{FF2B5EF4-FFF2-40B4-BE49-F238E27FC236}">
                <a16:creationId xmlns:a16="http://schemas.microsoft.com/office/drawing/2014/main" id="{CEF89D17-DF3A-2239-C9C3-33FF54C73D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54dda1946d_6_308:notes">
            <a:extLst>
              <a:ext uri="{FF2B5EF4-FFF2-40B4-BE49-F238E27FC236}">
                <a16:creationId xmlns:a16="http://schemas.microsoft.com/office/drawing/2014/main" id="{AFFDC37B-84E7-1770-1D2A-7F4CCAF0D3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1146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>
          <a:extLst>
            <a:ext uri="{FF2B5EF4-FFF2-40B4-BE49-F238E27FC236}">
              <a16:creationId xmlns:a16="http://schemas.microsoft.com/office/drawing/2014/main" id="{8B91EE80-8CBA-303D-FEE2-DCC5FA0EE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54dda1946d_6_332:notes">
            <a:extLst>
              <a:ext uri="{FF2B5EF4-FFF2-40B4-BE49-F238E27FC236}">
                <a16:creationId xmlns:a16="http://schemas.microsoft.com/office/drawing/2014/main" id="{CE190E3C-637B-63BB-FF31-A2501ADF37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54dda1946d_6_332:notes">
            <a:extLst>
              <a:ext uri="{FF2B5EF4-FFF2-40B4-BE49-F238E27FC236}">
                <a16:creationId xmlns:a16="http://schemas.microsoft.com/office/drawing/2014/main" id="{68577C1B-ED1F-3372-AFF4-DE7635B155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23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>
          <a:extLst>
            <a:ext uri="{FF2B5EF4-FFF2-40B4-BE49-F238E27FC236}">
              <a16:creationId xmlns:a16="http://schemas.microsoft.com/office/drawing/2014/main" id="{43031CEE-36F6-E082-1B8D-CBEC8DFAE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54dda1946d_6_332:notes">
            <a:extLst>
              <a:ext uri="{FF2B5EF4-FFF2-40B4-BE49-F238E27FC236}">
                <a16:creationId xmlns:a16="http://schemas.microsoft.com/office/drawing/2014/main" id="{AAE43EEB-4DFF-DD70-F406-4F44B78734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54dda1946d_6_332:notes">
            <a:extLst>
              <a:ext uri="{FF2B5EF4-FFF2-40B4-BE49-F238E27FC236}">
                <a16:creationId xmlns:a16="http://schemas.microsoft.com/office/drawing/2014/main" id="{6D6B7349-DC72-691B-4703-95D743A1C0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517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18680c3840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18680c3840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>
          <a:extLst>
            <a:ext uri="{FF2B5EF4-FFF2-40B4-BE49-F238E27FC236}">
              <a16:creationId xmlns:a16="http://schemas.microsoft.com/office/drawing/2014/main" id="{DC02C3EE-32D8-BDEC-5094-77682BA1D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18680c38407_0_38:notes">
            <a:extLst>
              <a:ext uri="{FF2B5EF4-FFF2-40B4-BE49-F238E27FC236}">
                <a16:creationId xmlns:a16="http://schemas.microsoft.com/office/drawing/2014/main" id="{B10BE528-874F-1124-FAAC-AEB1CEE15B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18680c38407_0_38:notes">
            <a:extLst>
              <a:ext uri="{FF2B5EF4-FFF2-40B4-BE49-F238E27FC236}">
                <a16:creationId xmlns:a16="http://schemas.microsoft.com/office/drawing/2014/main" id="{A12E6BDB-7305-3865-9C8D-BC28FCDEA9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523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283513"/>
            <a:ext cx="4881600" cy="20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08038"/>
            <a:ext cx="42399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1"/>
          <p:cNvSpPr txBox="1"/>
          <p:nvPr/>
        </p:nvSpPr>
        <p:spPr>
          <a:xfrm>
            <a:off x="4662475" y="3530925"/>
            <a:ext cx="37683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000" b="1" u="sng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8" name="Google Shape;418;p21"/>
          <p:cNvSpPr txBox="1">
            <a:spLocks noGrp="1"/>
          </p:cNvSpPr>
          <p:nvPr>
            <p:ph type="title"/>
          </p:nvPr>
        </p:nvSpPr>
        <p:spPr>
          <a:xfrm>
            <a:off x="4662475" y="539500"/>
            <a:ext cx="3768300" cy="11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21"/>
          <p:cNvSpPr txBox="1">
            <a:spLocks noGrp="1"/>
          </p:cNvSpPr>
          <p:nvPr>
            <p:ph type="subTitle" idx="1"/>
          </p:nvPr>
        </p:nvSpPr>
        <p:spPr>
          <a:xfrm>
            <a:off x="4662475" y="1678475"/>
            <a:ext cx="37683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22"/>
          <p:cNvGrpSpPr/>
          <p:nvPr/>
        </p:nvGrpSpPr>
        <p:grpSpPr>
          <a:xfrm>
            <a:off x="117114" y="1384982"/>
            <a:ext cx="8920347" cy="1568785"/>
            <a:chOff x="117114" y="1384982"/>
            <a:chExt cx="8920347" cy="1568785"/>
          </a:xfrm>
        </p:grpSpPr>
        <p:pic>
          <p:nvPicPr>
            <p:cNvPr id="422" name="Google Shape;422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527736" y="1384982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-36464" y="259761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4" name="Google Shape;424;p22"/>
          <p:cNvGrpSpPr/>
          <p:nvPr/>
        </p:nvGrpSpPr>
        <p:grpSpPr>
          <a:xfrm>
            <a:off x="117114" y="74746"/>
            <a:ext cx="11434826" cy="6920042"/>
            <a:chOff x="117114" y="74746"/>
            <a:chExt cx="11434826" cy="6920042"/>
          </a:xfrm>
        </p:grpSpPr>
        <p:grpSp>
          <p:nvGrpSpPr>
            <p:cNvPr id="425" name="Google Shape;425;p22"/>
            <p:cNvGrpSpPr/>
            <p:nvPr/>
          </p:nvGrpSpPr>
          <p:grpSpPr>
            <a:xfrm>
              <a:off x="117114" y="3138659"/>
              <a:ext cx="496972" cy="3856129"/>
              <a:chOff x="117114" y="3138659"/>
              <a:chExt cx="496972" cy="3856129"/>
            </a:xfrm>
          </p:grpSpPr>
          <p:grpSp>
            <p:nvGrpSpPr>
              <p:cNvPr id="426" name="Google Shape;426;p22"/>
              <p:cNvGrpSpPr/>
              <p:nvPr/>
            </p:nvGrpSpPr>
            <p:grpSpPr>
              <a:xfrm rot="10800000">
                <a:off x="117114" y="3138659"/>
                <a:ext cx="496972" cy="2501635"/>
                <a:chOff x="7450114" y="-1031841"/>
                <a:chExt cx="496972" cy="2501635"/>
              </a:xfrm>
            </p:grpSpPr>
            <p:sp>
              <p:nvSpPr>
                <p:cNvPr id="427" name="Google Shape;427;p22"/>
                <p:cNvSpPr/>
                <p:nvPr/>
              </p:nvSpPr>
              <p:spPr>
                <a:xfrm>
                  <a:off x="7450114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94" y="1"/>
                      </a:moveTo>
                      <a:lnTo>
                        <a:pt x="48" y="48"/>
                      </a:lnTo>
                      <a:lnTo>
                        <a:pt x="1" y="94"/>
                      </a:lnTo>
                      <a:lnTo>
                        <a:pt x="1" y="188"/>
                      </a:lnTo>
                      <a:lnTo>
                        <a:pt x="1" y="282"/>
                      </a:lnTo>
                      <a:lnTo>
                        <a:pt x="94" y="329"/>
                      </a:lnTo>
                      <a:lnTo>
                        <a:pt x="94" y="375"/>
                      </a:lnTo>
                      <a:lnTo>
                        <a:pt x="94" y="33817"/>
                      </a:lnTo>
                      <a:lnTo>
                        <a:pt x="94" y="34472"/>
                      </a:lnTo>
                      <a:lnTo>
                        <a:pt x="94" y="34660"/>
                      </a:lnTo>
                      <a:lnTo>
                        <a:pt x="141" y="34707"/>
                      </a:lnTo>
                      <a:lnTo>
                        <a:pt x="188" y="34800"/>
                      </a:lnTo>
                      <a:lnTo>
                        <a:pt x="422" y="34988"/>
                      </a:lnTo>
                      <a:lnTo>
                        <a:pt x="1312" y="35877"/>
                      </a:lnTo>
                      <a:lnTo>
                        <a:pt x="3045" y="37610"/>
                      </a:lnTo>
                      <a:lnTo>
                        <a:pt x="6558" y="41123"/>
                      </a:lnTo>
                      <a:lnTo>
                        <a:pt x="6745" y="41310"/>
                      </a:lnTo>
                      <a:lnTo>
                        <a:pt x="6839" y="41404"/>
                      </a:lnTo>
                      <a:lnTo>
                        <a:pt x="6839" y="41451"/>
                      </a:lnTo>
                      <a:lnTo>
                        <a:pt x="6839" y="41545"/>
                      </a:lnTo>
                      <a:lnTo>
                        <a:pt x="6839" y="42107"/>
                      </a:lnTo>
                      <a:lnTo>
                        <a:pt x="6839" y="43278"/>
                      </a:lnTo>
                      <a:lnTo>
                        <a:pt x="6839" y="45666"/>
                      </a:lnTo>
                      <a:lnTo>
                        <a:pt x="6839" y="50350"/>
                      </a:lnTo>
                      <a:lnTo>
                        <a:pt x="6839" y="54799"/>
                      </a:lnTo>
                      <a:lnTo>
                        <a:pt x="6839" y="54846"/>
                      </a:lnTo>
                      <a:lnTo>
                        <a:pt x="6792" y="54893"/>
                      </a:lnTo>
                      <a:lnTo>
                        <a:pt x="6745" y="54987"/>
                      </a:lnTo>
                      <a:lnTo>
                        <a:pt x="6745" y="55080"/>
                      </a:lnTo>
                      <a:lnTo>
                        <a:pt x="6792" y="55127"/>
                      </a:lnTo>
                      <a:lnTo>
                        <a:pt x="6839" y="55174"/>
                      </a:lnTo>
                      <a:lnTo>
                        <a:pt x="6979" y="55174"/>
                      </a:lnTo>
                      <a:lnTo>
                        <a:pt x="7073" y="55127"/>
                      </a:lnTo>
                      <a:lnTo>
                        <a:pt x="7073" y="55080"/>
                      </a:lnTo>
                      <a:lnTo>
                        <a:pt x="7120" y="54987"/>
                      </a:lnTo>
                      <a:lnTo>
                        <a:pt x="7073" y="54893"/>
                      </a:lnTo>
                      <a:lnTo>
                        <a:pt x="7026" y="54846"/>
                      </a:lnTo>
                      <a:lnTo>
                        <a:pt x="7026" y="54799"/>
                      </a:lnTo>
                      <a:lnTo>
                        <a:pt x="7026" y="50350"/>
                      </a:lnTo>
                      <a:lnTo>
                        <a:pt x="7026" y="45666"/>
                      </a:lnTo>
                      <a:lnTo>
                        <a:pt x="7026" y="43278"/>
                      </a:lnTo>
                      <a:lnTo>
                        <a:pt x="7026" y="42107"/>
                      </a:lnTo>
                      <a:lnTo>
                        <a:pt x="7026" y="41545"/>
                      </a:lnTo>
                      <a:lnTo>
                        <a:pt x="7026" y="41451"/>
                      </a:lnTo>
                      <a:lnTo>
                        <a:pt x="7026" y="41357"/>
                      </a:lnTo>
                      <a:lnTo>
                        <a:pt x="6886" y="41217"/>
                      </a:lnTo>
                      <a:lnTo>
                        <a:pt x="6652" y="40983"/>
                      </a:lnTo>
                      <a:lnTo>
                        <a:pt x="3186" y="37517"/>
                      </a:lnTo>
                      <a:lnTo>
                        <a:pt x="1406" y="35737"/>
                      </a:lnTo>
                      <a:lnTo>
                        <a:pt x="563" y="34894"/>
                      </a:lnTo>
                      <a:lnTo>
                        <a:pt x="329" y="34660"/>
                      </a:lnTo>
                      <a:lnTo>
                        <a:pt x="282" y="34613"/>
                      </a:lnTo>
                      <a:lnTo>
                        <a:pt x="235" y="34566"/>
                      </a:lnTo>
                      <a:lnTo>
                        <a:pt x="235" y="34472"/>
                      </a:lnTo>
                      <a:lnTo>
                        <a:pt x="235" y="33817"/>
                      </a:lnTo>
                      <a:lnTo>
                        <a:pt x="235" y="375"/>
                      </a:lnTo>
                      <a:lnTo>
                        <a:pt x="235" y="329"/>
                      </a:lnTo>
                      <a:lnTo>
                        <a:pt x="329" y="282"/>
                      </a:lnTo>
                      <a:lnTo>
                        <a:pt x="329" y="188"/>
                      </a:lnTo>
                      <a:lnTo>
                        <a:pt x="329" y="94"/>
                      </a:lnTo>
                      <a:lnTo>
                        <a:pt x="282" y="4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22"/>
                <p:cNvSpPr/>
                <p:nvPr/>
              </p:nvSpPr>
              <p:spPr>
                <a:xfrm>
                  <a:off x="7543559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94" y="1"/>
                      </a:moveTo>
                      <a:lnTo>
                        <a:pt x="47" y="48"/>
                      </a:lnTo>
                      <a:lnTo>
                        <a:pt x="1" y="94"/>
                      </a:lnTo>
                      <a:lnTo>
                        <a:pt x="1" y="188"/>
                      </a:lnTo>
                      <a:lnTo>
                        <a:pt x="1" y="282"/>
                      </a:lnTo>
                      <a:lnTo>
                        <a:pt x="94" y="329"/>
                      </a:lnTo>
                      <a:lnTo>
                        <a:pt x="94" y="375"/>
                      </a:lnTo>
                      <a:lnTo>
                        <a:pt x="94" y="33067"/>
                      </a:lnTo>
                      <a:lnTo>
                        <a:pt x="94" y="33676"/>
                      </a:lnTo>
                      <a:lnTo>
                        <a:pt x="94" y="33863"/>
                      </a:lnTo>
                      <a:lnTo>
                        <a:pt x="94" y="33910"/>
                      </a:lnTo>
                      <a:lnTo>
                        <a:pt x="141" y="33957"/>
                      </a:lnTo>
                      <a:lnTo>
                        <a:pt x="188" y="34004"/>
                      </a:lnTo>
                      <a:lnTo>
                        <a:pt x="422" y="34238"/>
                      </a:lnTo>
                      <a:lnTo>
                        <a:pt x="1265" y="35081"/>
                      </a:lnTo>
                      <a:lnTo>
                        <a:pt x="3045" y="36861"/>
                      </a:lnTo>
                      <a:lnTo>
                        <a:pt x="6511" y="40327"/>
                      </a:lnTo>
                      <a:lnTo>
                        <a:pt x="6745" y="40561"/>
                      </a:lnTo>
                      <a:lnTo>
                        <a:pt x="6839" y="40655"/>
                      </a:lnTo>
                      <a:lnTo>
                        <a:pt x="6839" y="40702"/>
                      </a:lnTo>
                      <a:lnTo>
                        <a:pt x="6839" y="40748"/>
                      </a:lnTo>
                      <a:lnTo>
                        <a:pt x="6839" y="41357"/>
                      </a:lnTo>
                      <a:lnTo>
                        <a:pt x="6839" y="42622"/>
                      </a:lnTo>
                      <a:lnTo>
                        <a:pt x="6839" y="45057"/>
                      </a:lnTo>
                      <a:lnTo>
                        <a:pt x="6839" y="49975"/>
                      </a:lnTo>
                      <a:lnTo>
                        <a:pt x="6839" y="54799"/>
                      </a:lnTo>
                      <a:lnTo>
                        <a:pt x="6839" y="54846"/>
                      </a:lnTo>
                      <a:lnTo>
                        <a:pt x="6792" y="54893"/>
                      </a:lnTo>
                      <a:lnTo>
                        <a:pt x="6745" y="54987"/>
                      </a:lnTo>
                      <a:lnTo>
                        <a:pt x="6745" y="55080"/>
                      </a:lnTo>
                      <a:lnTo>
                        <a:pt x="6792" y="55127"/>
                      </a:lnTo>
                      <a:lnTo>
                        <a:pt x="6839" y="55174"/>
                      </a:lnTo>
                      <a:lnTo>
                        <a:pt x="6979" y="55174"/>
                      </a:lnTo>
                      <a:lnTo>
                        <a:pt x="7073" y="55127"/>
                      </a:lnTo>
                      <a:lnTo>
                        <a:pt x="7073" y="55080"/>
                      </a:lnTo>
                      <a:lnTo>
                        <a:pt x="7120" y="54987"/>
                      </a:lnTo>
                      <a:lnTo>
                        <a:pt x="7073" y="54893"/>
                      </a:lnTo>
                      <a:lnTo>
                        <a:pt x="7026" y="54846"/>
                      </a:lnTo>
                      <a:lnTo>
                        <a:pt x="7026" y="54799"/>
                      </a:lnTo>
                      <a:lnTo>
                        <a:pt x="7026" y="49975"/>
                      </a:lnTo>
                      <a:lnTo>
                        <a:pt x="7026" y="45057"/>
                      </a:lnTo>
                      <a:lnTo>
                        <a:pt x="7026" y="42622"/>
                      </a:lnTo>
                      <a:lnTo>
                        <a:pt x="7026" y="41357"/>
                      </a:lnTo>
                      <a:lnTo>
                        <a:pt x="7026" y="40748"/>
                      </a:lnTo>
                      <a:lnTo>
                        <a:pt x="7026" y="40702"/>
                      </a:lnTo>
                      <a:lnTo>
                        <a:pt x="7026" y="40608"/>
                      </a:lnTo>
                      <a:lnTo>
                        <a:pt x="6979" y="40561"/>
                      </a:lnTo>
                      <a:lnTo>
                        <a:pt x="6886" y="40421"/>
                      </a:lnTo>
                      <a:lnTo>
                        <a:pt x="6651" y="40233"/>
                      </a:lnTo>
                      <a:lnTo>
                        <a:pt x="3139" y="36720"/>
                      </a:lnTo>
                      <a:lnTo>
                        <a:pt x="1406" y="34988"/>
                      </a:lnTo>
                      <a:lnTo>
                        <a:pt x="516" y="34098"/>
                      </a:lnTo>
                      <a:lnTo>
                        <a:pt x="282" y="33863"/>
                      </a:lnTo>
                      <a:lnTo>
                        <a:pt x="282" y="33817"/>
                      </a:lnTo>
                      <a:lnTo>
                        <a:pt x="235" y="33817"/>
                      </a:lnTo>
                      <a:lnTo>
                        <a:pt x="235" y="33676"/>
                      </a:lnTo>
                      <a:lnTo>
                        <a:pt x="235" y="33067"/>
                      </a:lnTo>
                      <a:lnTo>
                        <a:pt x="235" y="375"/>
                      </a:lnTo>
                      <a:lnTo>
                        <a:pt x="235" y="329"/>
                      </a:lnTo>
                      <a:lnTo>
                        <a:pt x="328" y="282"/>
                      </a:lnTo>
                      <a:lnTo>
                        <a:pt x="328" y="188"/>
                      </a:lnTo>
                      <a:lnTo>
                        <a:pt x="328" y="94"/>
                      </a:lnTo>
                      <a:lnTo>
                        <a:pt x="282" y="4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22"/>
                <p:cNvSpPr/>
                <p:nvPr/>
              </p:nvSpPr>
              <p:spPr>
                <a:xfrm>
                  <a:off x="7622134" y="-1031841"/>
                  <a:ext cx="324952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55175" extrusionOk="0">
                      <a:moveTo>
                        <a:pt x="141" y="1"/>
                      </a:moveTo>
                      <a:lnTo>
                        <a:pt x="94" y="48"/>
                      </a:lnTo>
                      <a:lnTo>
                        <a:pt x="47" y="94"/>
                      </a:lnTo>
                      <a:lnTo>
                        <a:pt x="1" y="188"/>
                      </a:lnTo>
                      <a:lnTo>
                        <a:pt x="47" y="282"/>
                      </a:lnTo>
                      <a:lnTo>
                        <a:pt x="141" y="329"/>
                      </a:lnTo>
                      <a:lnTo>
                        <a:pt x="94" y="375"/>
                      </a:lnTo>
                      <a:lnTo>
                        <a:pt x="94" y="32271"/>
                      </a:lnTo>
                      <a:lnTo>
                        <a:pt x="94" y="32880"/>
                      </a:lnTo>
                      <a:lnTo>
                        <a:pt x="94" y="33067"/>
                      </a:lnTo>
                      <a:lnTo>
                        <a:pt x="94" y="33114"/>
                      </a:lnTo>
                      <a:lnTo>
                        <a:pt x="94" y="33161"/>
                      </a:lnTo>
                      <a:lnTo>
                        <a:pt x="141" y="33161"/>
                      </a:lnTo>
                      <a:lnTo>
                        <a:pt x="188" y="33255"/>
                      </a:lnTo>
                      <a:lnTo>
                        <a:pt x="422" y="33442"/>
                      </a:lnTo>
                      <a:lnTo>
                        <a:pt x="1312" y="34332"/>
                      </a:lnTo>
                      <a:lnTo>
                        <a:pt x="3045" y="36065"/>
                      </a:lnTo>
                      <a:lnTo>
                        <a:pt x="6558" y="39578"/>
                      </a:lnTo>
                      <a:lnTo>
                        <a:pt x="6792" y="39812"/>
                      </a:lnTo>
                      <a:lnTo>
                        <a:pt x="6886" y="39905"/>
                      </a:lnTo>
                      <a:lnTo>
                        <a:pt x="6886" y="39952"/>
                      </a:lnTo>
                      <a:lnTo>
                        <a:pt x="6886" y="39999"/>
                      </a:lnTo>
                      <a:lnTo>
                        <a:pt x="6886" y="40655"/>
                      </a:lnTo>
                      <a:lnTo>
                        <a:pt x="6886" y="41919"/>
                      </a:lnTo>
                      <a:lnTo>
                        <a:pt x="6886" y="44495"/>
                      </a:lnTo>
                      <a:lnTo>
                        <a:pt x="6886" y="49600"/>
                      </a:lnTo>
                      <a:lnTo>
                        <a:pt x="6886" y="54799"/>
                      </a:lnTo>
                      <a:lnTo>
                        <a:pt x="6886" y="54846"/>
                      </a:lnTo>
                      <a:lnTo>
                        <a:pt x="6839" y="54893"/>
                      </a:lnTo>
                      <a:lnTo>
                        <a:pt x="6792" y="54987"/>
                      </a:lnTo>
                      <a:lnTo>
                        <a:pt x="6792" y="55080"/>
                      </a:lnTo>
                      <a:lnTo>
                        <a:pt x="6839" y="55127"/>
                      </a:lnTo>
                      <a:lnTo>
                        <a:pt x="6886" y="55174"/>
                      </a:lnTo>
                      <a:lnTo>
                        <a:pt x="7026" y="55174"/>
                      </a:lnTo>
                      <a:lnTo>
                        <a:pt x="7073" y="55127"/>
                      </a:lnTo>
                      <a:lnTo>
                        <a:pt x="7120" y="55080"/>
                      </a:lnTo>
                      <a:lnTo>
                        <a:pt x="7167" y="54987"/>
                      </a:lnTo>
                      <a:lnTo>
                        <a:pt x="7120" y="54893"/>
                      </a:lnTo>
                      <a:lnTo>
                        <a:pt x="7026" y="54846"/>
                      </a:lnTo>
                      <a:lnTo>
                        <a:pt x="7073" y="54799"/>
                      </a:lnTo>
                      <a:lnTo>
                        <a:pt x="7073" y="49600"/>
                      </a:lnTo>
                      <a:lnTo>
                        <a:pt x="7073" y="44495"/>
                      </a:lnTo>
                      <a:lnTo>
                        <a:pt x="7073" y="41919"/>
                      </a:lnTo>
                      <a:lnTo>
                        <a:pt x="7073" y="40655"/>
                      </a:lnTo>
                      <a:lnTo>
                        <a:pt x="7073" y="39999"/>
                      </a:lnTo>
                      <a:lnTo>
                        <a:pt x="7073" y="39952"/>
                      </a:lnTo>
                      <a:lnTo>
                        <a:pt x="7073" y="39859"/>
                      </a:lnTo>
                      <a:lnTo>
                        <a:pt x="7026" y="39812"/>
                      </a:lnTo>
                      <a:lnTo>
                        <a:pt x="6886" y="39671"/>
                      </a:lnTo>
                      <a:lnTo>
                        <a:pt x="6651" y="39484"/>
                      </a:lnTo>
                      <a:lnTo>
                        <a:pt x="3185" y="35971"/>
                      </a:lnTo>
                      <a:lnTo>
                        <a:pt x="1406" y="34191"/>
                      </a:lnTo>
                      <a:lnTo>
                        <a:pt x="563" y="33348"/>
                      </a:lnTo>
                      <a:lnTo>
                        <a:pt x="328" y="33114"/>
                      </a:lnTo>
                      <a:lnTo>
                        <a:pt x="282" y="33067"/>
                      </a:lnTo>
                      <a:lnTo>
                        <a:pt x="282" y="32880"/>
                      </a:lnTo>
                      <a:lnTo>
                        <a:pt x="282" y="32271"/>
                      </a:lnTo>
                      <a:lnTo>
                        <a:pt x="282" y="375"/>
                      </a:lnTo>
                      <a:lnTo>
                        <a:pt x="282" y="329"/>
                      </a:lnTo>
                      <a:lnTo>
                        <a:pt x="375" y="282"/>
                      </a:lnTo>
                      <a:lnTo>
                        <a:pt x="375" y="188"/>
                      </a:lnTo>
                      <a:lnTo>
                        <a:pt x="375" y="94"/>
                      </a:lnTo>
                      <a:lnTo>
                        <a:pt x="328" y="48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30" name="Google Shape;430;p22"/>
              <p:cNvSpPr/>
              <p:nvPr/>
            </p:nvSpPr>
            <p:spPr>
              <a:xfrm rot="5400000">
                <a:off x="-1160513" y="5514596"/>
                <a:ext cx="2788319" cy="172065"/>
              </a:xfrm>
              <a:custGeom>
                <a:avLst/>
                <a:gdLst/>
                <a:ahLst/>
                <a:cxnLst/>
                <a:rect l="l" t="t" r="r" b="b"/>
                <a:pathLst>
                  <a:path w="61498" h="3795" extrusionOk="0">
                    <a:moveTo>
                      <a:pt x="94" y="1"/>
                    </a:moveTo>
                    <a:lnTo>
                      <a:pt x="48" y="47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8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235" y="375"/>
                    </a:lnTo>
                    <a:lnTo>
                      <a:pt x="3373" y="3513"/>
                    </a:lnTo>
                    <a:lnTo>
                      <a:pt x="3467" y="3607"/>
                    </a:lnTo>
                    <a:lnTo>
                      <a:pt x="3513" y="3654"/>
                    </a:lnTo>
                    <a:lnTo>
                      <a:pt x="3560" y="3701"/>
                    </a:lnTo>
                    <a:lnTo>
                      <a:pt x="61169" y="3701"/>
                    </a:lnTo>
                    <a:lnTo>
                      <a:pt x="61169" y="3654"/>
                    </a:lnTo>
                    <a:lnTo>
                      <a:pt x="61263" y="3747"/>
                    </a:lnTo>
                    <a:lnTo>
                      <a:pt x="61357" y="3794"/>
                    </a:lnTo>
                    <a:lnTo>
                      <a:pt x="61403" y="3747"/>
                    </a:lnTo>
                    <a:lnTo>
                      <a:pt x="61450" y="3701"/>
                    </a:lnTo>
                    <a:lnTo>
                      <a:pt x="61497" y="3654"/>
                    </a:lnTo>
                    <a:lnTo>
                      <a:pt x="61497" y="3607"/>
                    </a:lnTo>
                    <a:lnTo>
                      <a:pt x="61497" y="3513"/>
                    </a:lnTo>
                    <a:lnTo>
                      <a:pt x="61450" y="3466"/>
                    </a:lnTo>
                    <a:lnTo>
                      <a:pt x="61403" y="3420"/>
                    </a:lnTo>
                    <a:lnTo>
                      <a:pt x="61263" y="3420"/>
                    </a:lnTo>
                    <a:lnTo>
                      <a:pt x="61169" y="3513"/>
                    </a:lnTo>
                    <a:lnTo>
                      <a:pt x="3607" y="3513"/>
                    </a:lnTo>
                    <a:lnTo>
                      <a:pt x="3560" y="3466"/>
                    </a:lnTo>
                    <a:lnTo>
                      <a:pt x="3467" y="3373"/>
                    </a:lnTo>
                    <a:lnTo>
                      <a:pt x="375" y="235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7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1" name="Google Shape;431;p22"/>
            <p:cNvGrpSpPr/>
            <p:nvPr/>
          </p:nvGrpSpPr>
          <p:grpSpPr>
            <a:xfrm>
              <a:off x="8680817" y="74746"/>
              <a:ext cx="2871122" cy="3818999"/>
              <a:chOff x="8680817" y="74746"/>
              <a:chExt cx="2871122" cy="3818999"/>
            </a:xfrm>
          </p:grpSpPr>
          <p:grpSp>
            <p:nvGrpSpPr>
              <p:cNvPr id="432" name="Google Shape;432;p22"/>
              <p:cNvGrpSpPr/>
              <p:nvPr/>
            </p:nvGrpSpPr>
            <p:grpSpPr>
              <a:xfrm rot="10800000" flipH="1">
                <a:off x="8680829" y="74746"/>
                <a:ext cx="2871110" cy="1244447"/>
                <a:chOff x="2451729" y="-1074279"/>
                <a:chExt cx="2871110" cy="1244447"/>
              </a:xfrm>
            </p:grpSpPr>
            <p:sp>
              <p:nvSpPr>
                <p:cNvPr id="433" name="Google Shape;433;p22"/>
                <p:cNvSpPr/>
                <p:nvPr/>
              </p:nvSpPr>
              <p:spPr>
                <a:xfrm>
                  <a:off x="2451729" y="-1074279"/>
                  <a:ext cx="2871110" cy="12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4" h="27447" extrusionOk="0">
                      <a:moveTo>
                        <a:pt x="94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1" y="281"/>
                      </a:lnTo>
                      <a:lnTo>
                        <a:pt x="94" y="328"/>
                      </a:lnTo>
                      <a:lnTo>
                        <a:pt x="94" y="15550"/>
                      </a:lnTo>
                      <a:lnTo>
                        <a:pt x="94" y="17283"/>
                      </a:lnTo>
                      <a:lnTo>
                        <a:pt x="94" y="17704"/>
                      </a:lnTo>
                      <a:lnTo>
                        <a:pt x="94" y="17845"/>
                      </a:lnTo>
                      <a:lnTo>
                        <a:pt x="94" y="17892"/>
                      </a:lnTo>
                      <a:lnTo>
                        <a:pt x="188" y="17985"/>
                      </a:lnTo>
                      <a:lnTo>
                        <a:pt x="329" y="18126"/>
                      </a:lnTo>
                      <a:lnTo>
                        <a:pt x="937" y="18735"/>
                      </a:lnTo>
                      <a:lnTo>
                        <a:pt x="3373" y="21170"/>
                      </a:lnTo>
                      <a:lnTo>
                        <a:pt x="8244" y="26041"/>
                      </a:lnTo>
                      <a:lnTo>
                        <a:pt x="8947" y="26744"/>
                      </a:lnTo>
                      <a:lnTo>
                        <a:pt x="9274" y="27071"/>
                      </a:lnTo>
                      <a:lnTo>
                        <a:pt x="9462" y="27259"/>
                      </a:lnTo>
                      <a:lnTo>
                        <a:pt x="9509" y="27306"/>
                      </a:lnTo>
                      <a:lnTo>
                        <a:pt x="9555" y="27352"/>
                      </a:lnTo>
                      <a:lnTo>
                        <a:pt x="62949" y="27352"/>
                      </a:lnTo>
                      <a:lnTo>
                        <a:pt x="63043" y="27446"/>
                      </a:lnTo>
                      <a:lnTo>
                        <a:pt x="63183" y="27446"/>
                      </a:lnTo>
                      <a:lnTo>
                        <a:pt x="63230" y="27399"/>
                      </a:lnTo>
                      <a:lnTo>
                        <a:pt x="63277" y="27352"/>
                      </a:lnTo>
                      <a:lnTo>
                        <a:pt x="63324" y="27306"/>
                      </a:lnTo>
                      <a:lnTo>
                        <a:pt x="63277" y="27212"/>
                      </a:lnTo>
                      <a:lnTo>
                        <a:pt x="63230" y="27165"/>
                      </a:lnTo>
                      <a:lnTo>
                        <a:pt x="63183" y="27118"/>
                      </a:lnTo>
                      <a:lnTo>
                        <a:pt x="63043" y="27118"/>
                      </a:lnTo>
                      <a:lnTo>
                        <a:pt x="62949" y="27212"/>
                      </a:lnTo>
                      <a:lnTo>
                        <a:pt x="9649" y="27212"/>
                      </a:lnTo>
                      <a:lnTo>
                        <a:pt x="9602" y="27165"/>
                      </a:lnTo>
                      <a:lnTo>
                        <a:pt x="9415" y="26978"/>
                      </a:lnTo>
                      <a:lnTo>
                        <a:pt x="9087" y="26603"/>
                      </a:lnTo>
                      <a:lnTo>
                        <a:pt x="8384" y="25947"/>
                      </a:lnTo>
                      <a:lnTo>
                        <a:pt x="3513" y="21030"/>
                      </a:lnTo>
                      <a:lnTo>
                        <a:pt x="1031" y="18594"/>
                      </a:lnTo>
                      <a:lnTo>
                        <a:pt x="422" y="17985"/>
                      </a:lnTo>
                      <a:lnTo>
                        <a:pt x="282" y="17845"/>
                      </a:lnTo>
                      <a:lnTo>
                        <a:pt x="282" y="17798"/>
                      </a:lnTo>
                      <a:lnTo>
                        <a:pt x="282" y="17704"/>
                      </a:lnTo>
                      <a:lnTo>
                        <a:pt x="282" y="17283"/>
                      </a:lnTo>
                      <a:lnTo>
                        <a:pt x="282" y="15550"/>
                      </a:lnTo>
                      <a:lnTo>
                        <a:pt x="282" y="328"/>
                      </a:lnTo>
                      <a:lnTo>
                        <a:pt x="235" y="328"/>
                      </a:lnTo>
                      <a:lnTo>
                        <a:pt x="329" y="281"/>
                      </a:lnTo>
                      <a:lnTo>
                        <a:pt x="375" y="141"/>
                      </a:lnTo>
                      <a:lnTo>
                        <a:pt x="329" y="94"/>
                      </a:lnTo>
                      <a:lnTo>
                        <a:pt x="282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22"/>
                <p:cNvSpPr/>
                <p:nvPr/>
              </p:nvSpPr>
              <p:spPr>
                <a:xfrm>
                  <a:off x="2519694" y="-1074279"/>
                  <a:ext cx="2803146" cy="1180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25" h="26042" extrusionOk="0">
                      <a:moveTo>
                        <a:pt x="141" y="0"/>
                      </a:moveTo>
                      <a:lnTo>
                        <a:pt x="47" y="47"/>
                      </a:lnTo>
                      <a:lnTo>
                        <a:pt x="47" y="94"/>
                      </a:lnTo>
                      <a:lnTo>
                        <a:pt x="0" y="141"/>
                      </a:lnTo>
                      <a:lnTo>
                        <a:pt x="47" y="281"/>
                      </a:lnTo>
                      <a:lnTo>
                        <a:pt x="94" y="328"/>
                      </a:lnTo>
                      <a:lnTo>
                        <a:pt x="94" y="15081"/>
                      </a:lnTo>
                      <a:lnTo>
                        <a:pt x="94" y="16627"/>
                      </a:lnTo>
                      <a:lnTo>
                        <a:pt x="94" y="17048"/>
                      </a:lnTo>
                      <a:lnTo>
                        <a:pt x="94" y="17236"/>
                      </a:lnTo>
                      <a:lnTo>
                        <a:pt x="94" y="17283"/>
                      </a:lnTo>
                      <a:lnTo>
                        <a:pt x="94" y="17330"/>
                      </a:lnTo>
                      <a:lnTo>
                        <a:pt x="141" y="17376"/>
                      </a:lnTo>
                      <a:lnTo>
                        <a:pt x="188" y="17470"/>
                      </a:lnTo>
                      <a:lnTo>
                        <a:pt x="750" y="17985"/>
                      </a:lnTo>
                      <a:lnTo>
                        <a:pt x="2951" y="20187"/>
                      </a:lnTo>
                      <a:lnTo>
                        <a:pt x="7401" y="24636"/>
                      </a:lnTo>
                      <a:lnTo>
                        <a:pt x="8056" y="25292"/>
                      </a:lnTo>
                      <a:lnTo>
                        <a:pt x="8431" y="25666"/>
                      </a:lnTo>
                      <a:lnTo>
                        <a:pt x="8572" y="25807"/>
                      </a:lnTo>
                      <a:lnTo>
                        <a:pt x="8712" y="25947"/>
                      </a:lnTo>
                      <a:lnTo>
                        <a:pt x="61450" y="25947"/>
                      </a:lnTo>
                      <a:lnTo>
                        <a:pt x="61450" y="25901"/>
                      </a:lnTo>
                      <a:lnTo>
                        <a:pt x="61544" y="25994"/>
                      </a:lnTo>
                      <a:lnTo>
                        <a:pt x="61637" y="26041"/>
                      </a:lnTo>
                      <a:lnTo>
                        <a:pt x="61684" y="25994"/>
                      </a:lnTo>
                      <a:lnTo>
                        <a:pt x="61731" y="25947"/>
                      </a:lnTo>
                      <a:lnTo>
                        <a:pt x="61778" y="25901"/>
                      </a:lnTo>
                      <a:lnTo>
                        <a:pt x="61825" y="25854"/>
                      </a:lnTo>
                      <a:lnTo>
                        <a:pt x="61778" y="25760"/>
                      </a:lnTo>
                      <a:lnTo>
                        <a:pt x="61731" y="25713"/>
                      </a:lnTo>
                      <a:lnTo>
                        <a:pt x="61684" y="25666"/>
                      </a:lnTo>
                      <a:lnTo>
                        <a:pt x="61544" y="25666"/>
                      </a:lnTo>
                      <a:lnTo>
                        <a:pt x="61450" y="25760"/>
                      </a:lnTo>
                      <a:lnTo>
                        <a:pt x="8759" y="25760"/>
                      </a:lnTo>
                      <a:lnTo>
                        <a:pt x="8712" y="25713"/>
                      </a:lnTo>
                      <a:lnTo>
                        <a:pt x="8525" y="25526"/>
                      </a:lnTo>
                      <a:lnTo>
                        <a:pt x="8197" y="25198"/>
                      </a:lnTo>
                      <a:lnTo>
                        <a:pt x="7494" y="24495"/>
                      </a:lnTo>
                      <a:lnTo>
                        <a:pt x="3092" y="20093"/>
                      </a:lnTo>
                      <a:lnTo>
                        <a:pt x="890" y="17892"/>
                      </a:lnTo>
                      <a:lnTo>
                        <a:pt x="328" y="17330"/>
                      </a:lnTo>
                      <a:lnTo>
                        <a:pt x="282" y="17283"/>
                      </a:lnTo>
                      <a:lnTo>
                        <a:pt x="282" y="17236"/>
                      </a:lnTo>
                      <a:lnTo>
                        <a:pt x="282" y="17048"/>
                      </a:lnTo>
                      <a:lnTo>
                        <a:pt x="282" y="16627"/>
                      </a:lnTo>
                      <a:lnTo>
                        <a:pt x="282" y="15081"/>
                      </a:lnTo>
                      <a:lnTo>
                        <a:pt x="282" y="328"/>
                      </a:lnTo>
                      <a:lnTo>
                        <a:pt x="328" y="281"/>
                      </a:lnTo>
                      <a:lnTo>
                        <a:pt x="375" y="141"/>
                      </a:lnTo>
                      <a:lnTo>
                        <a:pt x="375" y="94"/>
                      </a:lnTo>
                      <a:lnTo>
                        <a:pt x="328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22"/>
                <p:cNvSpPr/>
                <p:nvPr/>
              </p:nvSpPr>
              <p:spPr>
                <a:xfrm>
                  <a:off x="2589789" y="-1074279"/>
                  <a:ext cx="2733050" cy="111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79" h="24590" extrusionOk="0">
                      <a:moveTo>
                        <a:pt x="94" y="0"/>
                      </a:moveTo>
                      <a:lnTo>
                        <a:pt x="47" y="47"/>
                      </a:lnTo>
                      <a:lnTo>
                        <a:pt x="0" y="94"/>
                      </a:lnTo>
                      <a:lnTo>
                        <a:pt x="0" y="141"/>
                      </a:lnTo>
                      <a:lnTo>
                        <a:pt x="0" y="281"/>
                      </a:lnTo>
                      <a:lnTo>
                        <a:pt x="94" y="328"/>
                      </a:lnTo>
                      <a:lnTo>
                        <a:pt x="94" y="14613"/>
                      </a:lnTo>
                      <a:lnTo>
                        <a:pt x="94" y="16018"/>
                      </a:lnTo>
                      <a:lnTo>
                        <a:pt x="94" y="16674"/>
                      </a:lnTo>
                      <a:lnTo>
                        <a:pt x="94" y="16767"/>
                      </a:lnTo>
                      <a:lnTo>
                        <a:pt x="94" y="16814"/>
                      </a:lnTo>
                      <a:lnTo>
                        <a:pt x="187" y="16908"/>
                      </a:lnTo>
                      <a:lnTo>
                        <a:pt x="281" y="17002"/>
                      </a:lnTo>
                      <a:lnTo>
                        <a:pt x="562" y="17283"/>
                      </a:lnTo>
                      <a:lnTo>
                        <a:pt x="2529" y="19250"/>
                      </a:lnTo>
                      <a:lnTo>
                        <a:pt x="6464" y="23184"/>
                      </a:lnTo>
                      <a:lnTo>
                        <a:pt x="7119" y="23840"/>
                      </a:lnTo>
                      <a:lnTo>
                        <a:pt x="7494" y="24214"/>
                      </a:lnTo>
                      <a:lnTo>
                        <a:pt x="7634" y="24355"/>
                      </a:lnTo>
                      <a:lnTo>
                        <a:pt x="7775" y="24495"/>
                      </a:lnTo>
                      <a:lnTo>
                        <a:pt x="59904" y="24495"/>
                      </a:lnTo>
                      <a:lnTo>
                        <a:pt x="59998" y="24542"/>
                      </a:lnTo>
                      <a:lnTo>
                        <a:pt x="60091" y="24589"/>
                      </a:lnTo>
                      <a:lnTo>
                        <a:pt x="60138" y="24542"/>
                      </a:lnTo>
                      <a:lnTo>
                        <a:pt x="60185" y="24542"/>
                      </a:lnTo>
                      <a:lnTo>
                        <a:pt x="60232" y="24449"/>
                      </a:lnTo>
                      <a:lnTo>
                        <a:pt x="60279" y="24402"/>
                      </a:lnTo>
                      <a:lnTo>
                        <a:pt x="60232" y="24308"/>
                      </a:lnTo>
                      <a:lnTo>
                        <a:pt x="60185" y="24261"/>
                      </a:lnTo>
                      <a:lnTo>
                        <a:pt x="60138" y="24214"/>
                      </a:lnTo>
                      <a:lnTo>
                        <a:pt x="60091" y="24214"/>
                      </a:lnTo>
                      <a:lnTo>
                        <a:pt x="59998" y="24261"/>
                      </a:lnTo>
                      <a:lnTo>
                        <a:pt x="59904" y="24308"/>
                      </a:lnTo>
                      <a:lnTo>
                        <a:pt x="7822" y="24308"/>
                      </a:lnTo>
                      <a:lnTo>
                        <a:pt x="7775" y="24261"/>
                      </a:lnTo>
                      <a:lnTo>
                        <a:pt x="7588" y="24074"/>
                      </a:lnTo>
                      <a:lnTo>
                        <a:pt x="7260" y="23746"/>
                      </a:lnTo>
                      <a:lnTo>
                        <a:pt x="6604" y="23090"/>
                      </a:lnTo>
                      <a:lnTo>
                        <a:pt x="2623" y="19109"/>
                      </a:lnTo>
                      <a:lnTo>
                        <a:pt x="656" y="17142"/>
                      </a:lnTo>
                      <a:lnTo>
                        <a:pt x="422" y="16908"/>
                      </a:lnTo>
                      <a:lnTo>
                        <a:pt x="281" y="16767"/>
                      </a:lnTo>
                      <a:lnTo>
                        <a:pt x="234" y="16721"/>
                      </a:lnTo>
                      <a:lnTo>
                        <a:pt x="234" y="16674"/>
                      </a:lnTo>
                      <a:lnTo>
                        <a:pt x="234" y="16018"/>
                      </a:lnTo>
                      <a:lnTo>
                        <a:pt x="234" y="14613"/>
                      </a:lnTo>
                      <a:lnTo>
                        <a:pt x="234" y="328"/>
                      </a:lnTo>
                      <a:lnTo>
                        <a:pt x="328" y="281"/>
                      </a:lnTo>
                      <a:lnTo>
                        <a:pt x="328" y="141"/>
                      </a:lnTo>
                      <a:lnTo>
                        <a:pt x="328" y="94"/>
                      </a:lnTo>
                      <a:lnTo>
                        <a:pt x="281" y="4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22"/>
                <p:cNvSpPr/>
                <p:nvPr/>
              </p:nvSpPr>
              <p:spPr>
                <a:xfrm>
                  <a:off x="2657709" y="-1074279"/>
                  <a:ext cx="2665131" cy="1049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81" h="23138" extrusionOk="0">
                      <a:moveTo>
                        <a:pt x="95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48" y="281"/>
                      </a:lnTo>
                      <a:lnTo>
                        <a:pt x="95" y="328"/>
                      </a:lnTo>
                      <a:lnTo>
                        <a:pt x="95" y="14145"/>
                      </a:lnTo>
                      <a:lnTo>
                        <a:pt x="95" y="15362"/>
                      </a:lnTo>
                      <a:lnTo>
                        <a:pt x="95" y="15971"/>
                      </a:lnTo>
                      <a:lnTo>
                        <a:pt x="95" y="16112"/>
                      </a:lnTo>
                      <a:lnTo>
                        <a:pt x="95" y="16205"/>
                      </a:lnTo>
                      <a:lnTo>
                        <a:pt x="95" y="16252"/>
                      </a:lnTo>
                      <a:lnTo>
                        <a:pt x="141" y="16299"/>
                      </a:lnTo>
                      <a:lnTo>
                        <a:pt x="376" y="16533"/>
                      </a:lnTo>
                      <a:lnTo>
                        <a:pt x="2109" y="18266"/>
                      </a:lnTo>
                      <a:lnTo>
                        <a:pt x="5574" y="21779"/>
                      </a:lnTo>
                      <a:lnTo>
                        <a:pt x="6277" y="22435"/>
                      </a:lnTo>
                      <a:lnTo>
                        <a:pt x="6605" y="22763"/>
                      </a:lnTo>
                      <a:lnTo>
                        <a:pt x="6745" y="22903"/>
                      </a:lnTo>
                      <a:lnTo>
                        <a:pt x="6839" y="23044"/>
                      </a:lnTo>
                      <a:lnTo>
                        <a:pt x="58406" y="23044"/>
                      </a:lnTo>
                      <a:lnTo>
                        <a:pt x="58500" y="23090"/>
                      </a:lnTo>
                      <a:lnTo>
                        <a:pt x="58593" y="23137"/>
                      </a:lnTo>
                      <a:lnTo>
                        <a:pt x="58640" y="23090"/>
                      </a:lnTo>
                      <a:lnTo>
                        <a:pt x="58687" y="23090"/>
                      </a:lnTo>
                      <a:lnTo>
                        <a:pt x="58734" y="22997"/>
                      </a:lnTo>
                      <a:lnTo>
                        <a:pt x="58781" y="22950"/>
                      </a:lnTo>
                      <a:lnTo>
                        <a:pt x="58734" y="22856"/>
                      </a:lnTo>
                      <a:lnTo>
                        <a:pt x="58687" y="22809"/>
                      </a:lnTo>
                      <a:lnTo>
                        <a:pt x="58640" y="22763"/>
                      </a:lnTo>
                      <a:lnTo>
                        <a:pt x="58593" y="22763"/>
                      </a:lnTo>
                      <a:lnTo>
                        <a:pt x="58500" y="22809"/>
                      </a:lnTo>
                      <a:lnTo>
                        <a:pt x="58406" y="22856"/>
                      </a:lnTo>
                      <a:lnTo>
                        <a:pt x="6933" y="22856"/>
                      </a:lnTo>
                      <a:lnTo>
                        <a:pt x="6886" y="22809"/>
                      </a:lnTo>
                      <a:lnTo>
                        <a:pt x="6699" y="22622"/>
                      </a:lnTo>
                      <a:lnTo>
                        <a:pt x="6371" y="22294"/>
                      </a:lnTo>
                      <a:lnTo>
                        <a:pt x="5715" y="21638"/>
                      </a:lnTo>
                      <a:lnTo>
                        <a:pt x="2249" y="18173"/>
                      </a:lnTo>
                      <a:lnTo>
                        <a:pt x="516" y="16440"/>
                      </a:lnTo>
                      <a:lnTo>
                        <a:pt x="282" y="16205"/>
                      </a:lnTo>
                      <a:lnTo>
                        <a:pt x="282" y="16159"/>
                      </a:lnTo>
                      <a:lnTo>
                        <a:pt x="282" y="16112"/>
                      </a:lnTo>
                      <a:lnTo>
                        <a:pt x="282" y="15971"/>
                      </a:lnTo>
                      <a:lnTo>
                        <a:pt x="282" y="15362"/>
                      </a:lnTo>
                      <a:lnTo>
                        <a:pt x="282" y="1414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6" y="141"/>
                      </a:lnTo>
                      <a:lnTo>
                        <a:pt x="329" y="94"/>
                      </a:lnTo>
                      <a:lnTo>
                        <a:pt x="329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7" name="Google Shape;437;p22"/>
              <p:cNvGrpSpPr/>
              <p:nvPr/>
            </p:nvGrpSpPr>
            <p:grpSpPr>
              <a:xfrm>
                <a:off x="8680817" y="1653314"/>
                <a:ext cx="724216" cy="2240431"/>
                <a:chOff x="8412092" y="4079564"/>
                <a:chExt cx="724216" cy="2240431"/>
              </a:xfrm>
            </p:grpSpPr>
            <p:sp>
              <p:nvSpPr>
                <p:cNvPr id="438" name="Google Shape;438;p22"/>
                <p:cNvSpPr/>
                <p:nvPr/>
              </p:nvSpPr>
              <p:spPr>
                <a:xfrm>
                  <a:off x="8412092" y="4079564"/>
                  <a:ext cx="620161" cy="2240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8" h="49414" extrusionOk="0">
                      <a:moveTo>
                        <a:pt x="94" y="1"/>
                      </a:moveTo>
                      <a:lnTo>
                        <a:pt x="48" y="48"/>
                      </a:lnTo>
                      <a:lnTo>
                        <a:pt x="1" y="95"/>
                      </a:lnTo>
                      <a:lnTo>
                        <a:pt x="1" y="188"/>
                      </a:lnTo>
                      <a:lnTo>
                        <a:pt x="48" y="282"/>
                      </a:lnTo>
                      <a:lnTo>
                        <a:pt x="94" y="329"/>
                      </a:lnTo>
                      <a:lnTo>
                        <a:pt x="94" y="376"/>
                      </a:lnTo>
                      <a:lnTo>
                        <a:pt x="94" y="11382"/>
                      </a:lnTo>
                      <a:lnTo>
                        <a:pt x="94" y="11663"/>
                      </a:lnTo>
                      <a:lnTo>
                        <a:pt x="94" y="11757"/>
                      </a:lnTo>
                      <a:lnTo>
                        <a:pt x="94" y="11804"/>
                      </a:lnTo>
                      <a:lnTo>
                        <a:pt x="94" y="11851"/>
                      </a:lnTo>
                      <a:lnTo>
                        <a:pt x="235" y="11991"/>
                      </a:lnTo>
                      <a:lnTo>
                        <a:pt x="610" y="12366"/>
                      </a:lnTo>
                      <a:lnTo>
                        <a:pt x="1453" y="13162"/>
                      </a:lnTo>
                      <a:lnTo>
                        <a:pt x="3045" y="14754"/>
                      </a:lnTo>
                      <a:lnTo>
                        <a:pt x="6230" y="17986"/>
                      </a:lnTo>
                      <a:lnTo>
                        <a:pt x="12647" y="24403"/>
                      </a:lnTo>
                      <a:lnTo>
                        <a:pt x="13256" y="25012"/>
                      </a:lnTo>
                      <a:lnTo>
                        <a:pt x="13396" y="25152"/>
                      </a:lnTo>
                      <a:lnTo>
                        <a:pt x="13443" y="25199"/>
                      </a:lnTo>
                      <a:lnTo>
                        <a:pt x="13443" y="25293"/>
                      </a:lnTo>
                      <a:lnTo>
                        <a:pt x="13443" y="25761"/>
                      </a:lnTo>
                      <a:lnTo>
                        <a:pt x="13443" y="27494"/>
                      </a:lnTo>
                      <a:lnTo>
                        <a:pt x="13443" y="31007"/>
                      </a:lnTo>
                      <a:lnTo>
                        <a:pt x="13443" y="37985"/>
                      </a:lnTo>
                      <a:lnTo>
                        <a:pt x="13443" y="49085"/>
                      </a:lnTo>
                      <a:lnTo>
                        <a:pt x="13349" y="49132"/>
                      </a:lnTo>
                      <a:lnTo>
                        <a:pt x="13349" y="49226"/>
                      </a:lnTo>
                      <a:lnTo>
                        <a:pt x="13349" y="49320"/>
                      </a:lnTo>
                      <a:lnTo>
                        <a:pt x="13396" y="49366"/>
                      </a:lnTo>
                      <a:lnTo>
                        <a:pt x="13443" y="49413"/>
                      </a:lnTo>
                      <a:lnTo>
                        <a:pt x="13583" y="49413"/>
                      </a:lnTo>
                      <a:lnTo>
                        <a:pt x="13630" y="49366"/>
                      </a:lnTo>
                      <a:lnTo>
                        <a:pt x="13677" y="49320"/>
                      </a:lnTo>
                      <a:lnTo>
                        <a:pt x="13677" y="49226"/>
                      </a:lnTo>
                      <a:lnTo>
                        <a:pt x="13677" y="49132"/>
                      </a:lnTo>
                      <a:lnTo>
                        <a:pt x="13583" y="49085"/>
                      </a:lnTo>
                      <a:lnTo>
                        <a:pt x="13583" y="37985"/>
                      </a:lnTo>
                      <a:lnTo>
                        <a:pt x="13583" y="31007"/>
                      </a:lnTo>
                      <a:lnTo>
                        <a:pt x="13583" y="27494"/>
                      </a:lnTo>
                      <a:lnTo>
                        <a:pt x="13583" y="25761"/>
                      </a:lnTo>
                      <a:lnTo>
                        <a:pt x="13583" y="25293"/>
                      </a:lnTo>
                      <a:lnTo>
                        <a:pt x="13583" y="25199"/>
                      </a:lnTo>
                      <a:lnTo>
                        <a:pt x="13583" y="25105"/>
                      </a:lnTo>
                      <a:lnTo>
                        <a:pt x="13537" y="25058"/>
                      </a:lnTo>
                      <a:lnTo>
                        <a:pt x="13396" y="24871"/>
                      </a:lnTo>
                      <a:lnTo>
                        <a:pt x="12787" y="24262"/>
                      </a:lnTo>
                      <a:lnTo>
                        <a:pt x="6371" y="17846"/>
                      </a:lnTo>
                      <a:lnTo>
                        <a:pt x="3139" y="14661"/>
                      </a:lnTo>
                      <a:lnTo>
                        <a:pt x="1546" y="13068"/>
                      </a:lnTo>
                      <a:lnTo>
                        <a:pt x="750" y="12272"/>
                      </a:lnTo>
                      <a:lnTo>
                        <a:pt x="329" y="11851"/>
                      </a:lnTo>
                      <a:lnTo>
                        <a:pt x="282" y="11757"/>
                      </a:lnTo>
                      <a:lnTo>
                        <a:pt x="282" y="11663"/>
                      </a:lnTo>
                      <a:lnTo>
                        <a:pt x="282" y="11382"/>
                      </a:lnTo>
                      <a:lnTo>
                        <a:pt x="282" y="376"/>
                      </a:lnTo>
                      <a:lnTo>
                        <a:pt x="282" y="329"/>
                      </a:lnTo>
                      <a:lnTo>
                        <a:pt x="329" y="282"/>
                      </a:lnTo>
                      <a:lnTo>
                        <a:pt x="375" y="188"/>
                      </a:lnTo>
                      <a:lnTo>
                        <a:pt x="329" y="95"/>
                      </a:lnTo>
                      <a:lnTo>
                        <a:pt x="329" y="4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22"/>
                <p:cNvSpPr/>
                <p:nvPr/>
              </p:nvSpPr>
              <p:spPr>
                <a:xfrm>
                  <a:off x="8503407" y="4332289"/>
                  <a:ext cx="632901" cy="1303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9" h="28758" extrusionOk="0">
                      <a:moveTo>
                        <a:pt x="141" y="0"/>
                      </a:moveTo>
                      <a:lnTo>
                        <a:pt x="48" y="47"/>
                      </a:lnTo>
                      <a:lnTo>
                        <a:pt x="48" y="94"/>
                      </a:lnTo>
                      <a:lnTo>
                        <a:pt x="1" y="188"/>
                      </a:lnTo>
                      <a:lnTo>
                        <a:pt x="48" y="281"/>
                      </a:lnTo>
                      <a:lnTo>
                        <a:pt x="94" y="328"/>
                      </a:lnTo>
                      <a:lnTo>
                        <a:pt x="94" y="375"/>
                      </a:lnTo>
                      <a:lnTo>
                        <a:pt x="94" y="4778"/>
                      </a:lnTo>
                      <a:lnTo>
                        <a:pt x="94" y="4965"/>
                      </a:lnTo>
                      <a:lnTo>
                        <a:pt x="141" y="4965"/>
                      </a:lnTo>
                      <a:lnTo>
                        <a:pt x="141" y="5012"/>
                      </a:lnTo>
                      <a:lnTo>
                        <a:pt x="188" y="5059"/>
                      </a:lnTo>
                      <a:lnTo>
                        <a:pt x="235" y="5106"/>
                      </a:lnTo>
                      <a:lnTo>
                        <a:pt x="422" y="5293"/>
                      </a:lnTo>
                      <a:lnTo>
                        <a:pt x="844" y="5715"/>
                      </a:lnTo>
                      <a:lnTo>
                        <a:pt x="1640" y="6511"/>
                      </a:lnTo>
                      <a:lnTo>
                        <a:pt x="3279" y="8150"/>
                      </a:lnTo>
                      <a:lnTo>
                        <a:pt x="6558" y="11429"/>
                      </a:lnTo>
                      <a:lnTo>
                        <a:pt x="13068" y="17939"/>
                      </a:lnTo>
                      <a:lnTo>
                        <a:pt x="13630" y="18501"/>
                      </a:lnTo>
                      <a:lnTo>
                        <a:pt x="13677" y="18548"/>
                      </a:lnTo>
                      <a:lnTo>
                        <a:pt x="13677" y="18595"/>
                      </a:lnTo>
                      <a:lnTo>
                        <a:pt x="13677" y="18782"/>
                      </a:lnTo>
                      <a:lnTo>
                        <a:pt x="13677" y="19157"/>
                      </a:lnTo>
                      <a:lnTo>
                        <a:pt x="13677" y="20702"/>
                      </a:lnTo>
                      <a:lnTo>
                        <a:pt x="13677" y="23793"/>
                      </a:lnTo>
                      <a:lnTo>
                        <a:pt x="13677" y="28383"/>
                      </a:lnTo>
                      <a:lnTo>
                        <a:pt x="13630" y="28477"/>
                      </a:lnTo>
                      <a:lnTo>
                        <a:pt x="13583" y="28571"/>
                      </a:lnTo>
                      <a:lnTo>
                        <a:pt x="13583" y="28617"/>
                      </a:lnTo>
                      <a:lnTo>
                        <a:pt x="13630" y="28664"/>
                      </a:lnTo>
                      <a:lnTo>
                        <a:pt x="13677" y="28711"/>
                      </a:lnTo>
                      <a:lnTo>
                        <a:pt x="13771" y="28758"/>
                      </a:lnTo>
                      <a:lnTo>
                        <a:pt x="13818" y="28711"/>
                      </a:lnTo>
                      <a:lnTo>
                        <a:pt x="13864" y="28664"/>
                      </a:lnTo>
                      <a:lnTo>
                        <a:pt x="13911" y="28617"/>
                      </a:lnTo>
                      <a:lnTo>
                        <a:pt x="13958" y="28571"/>
                      </a:lnTo>
                      <a:lnTo>
                        <a:pt x="13911" y="28477"/>
                      </a:lnTo>
                      <a:lnTo>
                        <a:pt x="13818" y="28383"/>
                      </a:lnTo>
                      <a:lnTo>
                        <a:pt x="13864" y="28383"/>
                      </a:lnTo>
                      <a:lnTo>
                        <a:pt x="13864" y="23793"/>
                      </a:lnTo>
                      <a:lnTo>
                        <a:pt x="13864" y="20702"/>
                      </a:lnTo>
                      <a:lnTo>
                        <a:pt x="13864" y="19157"/>
                      </a:lnTo>
                      <a:lnTo>
                        <a:pt x="13864" y="18782"/>
                      </a:lnTo>
                      <a:lnTo>
                        <a:pt x="13864" y="18595"/>
                      </a:lnTo>
                      <a:lnTo>
                        <a:pt x="13864" y="18501"/>
                      </a:lnTo>
                      <a:lnTo>
                        <a:pt x="13864" y="18454"/>
                      </a:lnTo>
                      <a:lnTo>
                        <a:pt x="13818" y="18454"/>
                      </a:lnTo>
                      <a:lnTo>
                        <a:pt x="13724" y="18360"/>
                      </a:lnTo>
                      <a:lnTo>
                        <a:pt x="13209" y="17798"/>
                      </a:lnTo>
                      <a:lnTo>
                        <a:pt x="6652" y="11288"/>
                      </a:lnTo>
                      <a:lnTo>
                        <a:pt x="3420" y="8009"/>
                      </a:lnTo>
                      <a:lnTo>
                        <a:pt x="1781" y="6417"/>
                      </a:lnTo>
                      <a:lnTo>
                        <a:pt x="984" y="5574"/>
                      </a:lnTo>
                      <a:lnTo>
                        <a:pt x="563" y="5152"/>
                      </a:lnTo>
                      <a:lnTo>
                        <a:pt x="329" y="4965"/>
                      </a:lnTo>
                      <a:lnTo>
                        <a:pt x="282" y="4918"/>
                      </a:lnTo>
                      <a:lnTo>
                        <a:pt x="282" y="4778"/>
                      </a:lnTo>
                      <a:lnTo>
                        <a:pt x="282" y="37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5" y="188"/>
                      </a:lnTo>
                      <a:lnTo>
                        <a:pt x="375" y="94"/>
                      </a:lnTo>
                      <a:lnTo>
                        <a:pt x="329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23"/>
          <p:cNvGrpSpPr/>
          <p:nvPr/>
        </p:nvGrpSpPr>
        <p:grpSpPr>
          <a:xfrm>
            <a:off x="1265261" y="294382"/>
            <a:ext cx="7518947" cy="3265222"/>
            <a:chOff x="1265261" y="294382"/>
            <a:chExt cx="7518947" cy="3265222"/>
          </a:xfrm>
        </p:grpSpPr>
        <p:pic>
          <p:nvPicPr>
            <p:cNvPr id="442" name="Google Shape;442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265261" y="294382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8428061" y="320345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4" name="Google Shape;444;p23"/>
          <p:cNvGrpSpPr/>
          <p:nvPr/>
        </p:nvGrpSpPr>
        <p:grpSpPr>
          <a:xfrm>
            <a:off x="-1350362" y="-10"/>
            <a:ext cx="10926157" cy="6232303"/>
            <a:chOff x="-1350362" y="-10"/>
            <a:chExt cx="10926157" cy="6232303"/>
          </a:xfrm>
        </p:grpSpPr>
        <p:grpSp>
          <p:nvGrpSpPr>
            <p:cNvPr id="445" name="Google Shape;445;p23"/>
            <p:cNvGrpSpPr/>
            <p:nvPr/>
          </p:nvGrpSpPr>
          <p:grpSpPr>
            <a:xfrm>
              <a:off x="8581645" y="1394964"/>
              <a:ext cx="994151" cy="4837330"/>
              <a:chOff x="8581645" y="1394964"/>
              <a:chExt cx="994151" cy="4837330"/>
            </a:xfrm>
          </p:grpSpPr>
          <p:grpSp>
            <p:nvGrpSpPr>
              <p:cNvPr id="446" name="Google Shape;446;p23"/>
              <p:cNvGrpSpPr/>
              <p:nvPr/>
            </p:nvGrpSpPr>
            <p:grpSpPr>
              <a:xfrm rot="10800000" flipH="1">
                <a:off x="8581645" y="3730659"/>
                <a:ext cx="496972" cy="2501635"/>
                <a:chOff x="8153020" y="-1031841"/>
                <a:chExt cx="496972" cy="2501635"/>
              </a:xfrm>
            </p:grpSpPr>
            <p:sp>
              <p:nvSpPr>
                <p:cNvPr id="447" name="Google Shape;447;p23"/>
                <p:cNvSpPr/>
                <p:nvPr/>
              </p:nvSpPr>
              <p:spPr>
                <a:xfrm>
                  <a:off x="8327171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8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8" y="329"/>
                      </a:lnTo>
                      <a:lnTo>
                        <a:pt x="6838" y="375"/>
                      </a:lnTo>
                      <a:lnTo>
                        <a:pt x="6838" y="16066"/>
                      </a:lnTo>
                      <a:lnTo>
                        <a:pt x="6838" y="25808"/>
                      </a:lnTo>
                      <a:lnTo>
                        <a:pt x="6838" y="30632"/>
                      </a:lnTo>
                      <a:lnTo>
                        <a:pt x="6838" y="33067"/>
                      </a:lnTo>
                      <a:lnTo>
                        <a:pt x="6838" y="34285"/>
                      </a:lnTo>
                      <a:lnTo>
                        <a:pt x="6838" y="34566"/>
                      </a:lnTo>
                      <a:lnTo>
                        <a:pt x="6838" y="34613"/>
                      </a:lnTo>
                      <a:lnTo>
                        <a:pt x="6792" y="34613"/>
                      </a:lnTo>
                      <a:lnTo>
                        <a:pt x="6698" y="34753"/>
                      </a:lnTo>
                      <a:lnTo>
                        <a:pt x="6230" y="35175"/>
                      </a:lnTo>
                      <a:lnTo>
                        <a:pt x="2998" y="38407"/>
                      </a:lnTo>
                      <a:lnTo>
                        <a:pt x="1359" y="40046"/>
                      </a:lnTo>
                      <a:lnTo>
                        <a:pt x="562" y="40842"/>
                      </a:lnTo>
                      <a:lnTo>
                        <a:pt x="141" y="41264"/>
                      </a:lnTo>
                      <a:lnTo>
                        <a:pt x="94" y="41357"/>
                      </a:lnTo>
                      <a:lnTo>
                        <a:pt x="94" y="41451"/>
                      </a:lnTo>
                      <a:lnTo>
                        <a:pt x="94" y="41591"/>
                      </a:lnTo>
                      <a:lnTo>
                        <a:pt x="94" y="41872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0" y="54893"/>
                      </a:lnTo>
                      <a:lnTo>
                        <a:pt x="0" y="54987"/>
                      </a:lnTo>
                      <a:lnTo>
                        <a:pt x="0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1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872"/>
                      </a:lnTo>
                      <a:lnTo>
                        <a:pt x="235" y="41591"/>
                      </a:lnTo>
                      <a:lnTo>
                        <a:pt x="235" y="41451"/>
                      </a:lnTo>
                      <a:lnTo>
                        <a:pt x="235" y="41404"/>
                      </a:lnTo>
                      <a:lnTo>
                        <a:pt x="281" y="41404"/>
                      </a:lnTo>
                      <a:lnTo>
                        <a:pt x="656" y="40983"/>
                      </a:lnTo>
                      <a:lnTo>
                        <a:pt x="1499" y="40186"/>
                      </a:lnTo>
                      <a:lnTo>
                        <a:pt x="3138" y="38547"/>
                      </a:lnTo>
                      <a:lnTo>
                        <a:pt x="6370" y="35269"/>
                      </a:lnTo>
                      <a:lnTo>
                        <a:pt x="6792" y="34847"/>
                      </a:lnTo>
                      <a:lnTo>
                        <a:pt x="6885" y="34753"/>
                      </a:lnTo>
                      <a:lnTo>
                        <a:pt x="6979" y="34707"/>
                      </a:lnTo>
                      <a:lnTo>
                        <a:pt x="7026" y="34660"/>
                      </a:lnTo>
                      <a:lnTo>
                        <a:pt x="7026" y="34613"/>
                      </a:lnTo>
                      <a:lnTo>
                        <a:pt x="7026" y="34285"/>
                      </a:lnTo>
                      <a:lnTo>
                        <a:pt x="7026" y="33067"/>
                      </a:lnTo>
                      <a:lnTo>
                        <a:pt x="7026" y="30632"/>
                      </a:lnTo>
                      <a:lnTo>
                        <a:pt x="7026" y="25808"/>
                      </a:lnTo>
                      <a:lnTo>
                        <a:pt x="7026" y="16066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19" y="188"/>
                      </a:lnTo>
                      <a:lnTo>
                        <a:pt x="7073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23"/>
                <p:cNvSpPr/>
                <p:nvPr/>
              </p:nvSpPr>
              <p:spPr>
                <a:xfrm>
                  <a:off x="8233725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9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738"/>
                      </a:lnTo>
                      <a:lnTo>
                        <a:pt x="6839" y="25246"/>
                      </a:lnTo>
                      <a:lnTo>
                        <a:pt x="6839" y="29976"/>
                      </a:lnTo>
                      <a:lnTo>
                        <a:pt x="6839" y="32365"/>
                      </a:lnTo>
                      <a:lnTo>
                        <a:pt x="6839" y="33582"/>
                      </a:lnTo>
                      <a:lnTo>
                        <a:pt x="6839" y="33723"/>
                      </a:lnTo>
                      <a:lnTo>
                        <a:pt x="6839" y="33770"/>
                      </a:lnTo>
                      <a:lnTo>
                        <a:pt x="6839" y="33817"/>
                      </a:lnTo>
                      <a:lnTo>
                        <a:pt x="6651" y="34004"/>
                      </a:lnTo>
                      <a:lnTo>
                        <a:pt x="6230" y="34426"/>
                      </a:lnTo>
                      <a:lnTo>
                        <a:pt x="2998" y="37704"/>
                      </a:lnTo>
                      <a:lnTo>
                        <a:pt x="1359" y="39296"/>
                      </a:lnTo>
                      <a:lnTo>
                        <a:pt x="563" y="40140"/>
                      </a:lnTo>
                      <a:lnTo>
                        <a:pt x="141" y="40561"/>
                      </a:lnTo>
                      <a:lnTo>
                        <a:pt x="94" y="40561"/>
                      </a:lnTo>
                      <a:lnTo>
                        <a:pt x="94" y="40608"/>
                      </a:lnTo>
                      <a:lnTo>
                        <a:pt x="94" y="40702"/>
                      </a:lnTo>
                      <a:lnTo>
                        <a:pt x="94" y="40842"/>
                      </a:lnTo>
                      <a:lnTo>
                        <a:pt x="94" y="41170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170"/>
                      </a:lnTo>
                      <a:lnTo>
                        <a:pt x="235" y="40842"/>
                      </a:lnTo>
                      <a:lnTo>
                        <a:pt x="235" y="40702"/>
                      </a:lnTo>
                      <a:lnTo>
                        <a:pt x="235" y="40655"/>
                      </a:lnTo>
                      <a:lnTo>
                        <a:pt x="282" y="40655"/>
                      </a:lnTo>
                      <a:lnTo>
                        <a:pt x="656" y="40233"/>
                      </a:lnTo>
                      <a:lnTo>
                        <a:pt x="1452" y="39437"/>
                      </a:lnTo>
                      <a:lnTo>
                        <a:pt x="3092" y="37798"/>
                      </a:lnTo>
                      <a:lnTo>
                        <a:pt x="6370" y="34566"/>
                      </a:lnTo>
                      <a:lnTo>
                        <a:pt x="6792" y="34144"/>
                      </a:lnTo>
                      <a:lnTo>
                        <a:pt x="7026" y="33910"/>
                      </a:lnTo>
                      <a:lnTo>
                        <a:pt x="7026" y="33863"/>
                      </a:lnTo>
                      <a:lnTo>
                        <a:pt x="7026" y="33817"/>
                      </a:lnTo>
                      <a:lnTo>
                        <a:pt x="7026" y="33723"/>
                      </a:lnTo>
                      <a:lnTo>
                        <a:pt x="7026" y="33582"/>
                      </a:lnTo>
                      <a:lnTo>
                        <a:pt x="7026" y="32365"/>
                      </a:lnTo>
                      <a:lnTo>
                        <a:pt x="7026" y="29976"/>
                      </a:lnTo>
                      <a:lnTo>
                        <a:pt x="7026" y="25246"/>
                      </a:lnTo>
                      <a:lnTo>
                        <a:pt x="7026" y="15738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23"/>
                <p:cNvSpPr/>
                <p:nvPr/>
              </p:nvSpPr>
              <p:spPr>
                <a:xfrm>
                  <a:off x="8153020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86" y="1"/>
                      </a:moveTo>
                      <a:lnTo>
                        <a:pt x="6792" y="48"/>
                      </a:lnTo>
                      <a:lnTo>
                        <a:pt x="6792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363"/>
                      </a:lnTo>
                      <a:lnTo>
                        <a:pt x="6839" y="24684"/>
                      </a:lnTo>
                      <a:lnTo>
                        <a:pt x="6839" y="29367"/>
                      </a:lnTo>
                      <a:lnTo>
                        <a:pt x="6839" y="31709"/>
                      </a:lnTo>
                      <a:lnTo>
                        <a:pt x="6839" y="32880"/>
                      </a:lnTo>
                      <a:lnTo>
                        <a:pt x="6839" y="33020"/>
                      </a:lnTo>
                      <a:lnTo>
                        <a:pt x="6839" y="33067"/>
                      </a:lnTo>
                      <a:lnTo>
                        <a:pt x="6839" y="33114"/>
                      </a:lnTo>
                      <a:lnTo>
                        <a:pt x="6652" y="33301"/>
                      </a:lnTo>
                      <a:lnTo>
                        <a:pt x="6230" y="33723"/>
                      </a:lnTo>
                      <a:lnTo>
                        <a:pt x="2951" y="36955"/>
                      </a:lnTo>
                      <a:lnTo>
                        <a:pt x="1359" y="38594"/>
                      </a:lnTo>
                      <a:lnTo>
                        <a:pt x="516" y="39390"/>
                      </a:lnTo>
                      <a:lnTo>
                        <a:pt x="94" y="39812"/>
                      </a:lnTo>
                      <a:lnTo>
                        <a:pt x="94" y="39859"/>
                      </a:lnTo>
                      <a:lnTo>
                        <a:pt x="94" y="39905"/>
                      </a:lnTo>
                      <a:lnTo>
                        <a:pt x="94" y="39999"/>
                      </a:lnTo>
                      <a:lnTo>
                        <a:pt x="94" y="40140"/>
                      </a:lnTo>
                      <a:lnTo>
                        <a:pt x="94" y="40421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8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9" y="55080"/>
                      </a:lnTo>
                      <a:lnTo>
                        <a:pt x="329" y="54987"/>
                      </a:lnTo>
                      <a:lnTo>
                        <a:pt x="329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0421"/>
                      </a:lnTo>
                      <a:lnTo>
                        <a:pt x="235" y="40140"/>
                      </a:lnTo>
                      <a:lnTo>
                        <a:pt x="235" y="39999"/>
                      </a:lnTo>
                      <a:lnTo>
                        <a:pt x="235" y="39952"/>
                      </a:lnTo>
                      <a:lnTo>
                        <a:pt x="235" y="39905"/>
                      </a:lnTo>
                      <a:lnTo>
                        <a:pt x="282" y="39905"/>
                      </a:lnTo>
                      <a:lnTo>
                        <a:pt x="656" y="39531"/>
                      </a:lnTo>
                      <a:lnTo>
                        <a:pt x="1453" y="38688"/>
                      </a:lnTo>
                      <a:lnTo>
                        <a:pt x="3092" y="37095"/>
                      </a:lnTo>
                      <a:lnTo>
                        <a:pt x="6324" y="33817"/>
                      </a:lnTo>
                      <a:lnTo>
                        <a:pt x="6745" y="33395"/>
                      </a:lnTo>
                      <a:lnTo>
                        <a:pt x="6979" y="33208"/>
                      </a:lnTo>
                      <a:lnTo>
                        <a:pt x="6979" y="33161"/>
                      </a:lnTo>
                      <a:lnTo>
                        <a:pt x="7026" y="33161"/>
                      </a:lnTo>
                      <a:lnTo>
                        <a:pt x="7026" y="33114"/>
                      </a:lnTo>
                      <a:lnTo>
                        <a:pt x="7026" y="33020"/>
                      </a:lnTo>
                      <a:lnTo>
                        <a:pt x="7026" y="32880"/>
                      </a:lnTo>
                      <a:lnTo>
                        <a:pt x="7026" y="31709"/>
                      </a:lnTo>
                      <a:lnTo>
                        <a:pt x="7026" y="29367"/>
                      </a:lnTo>
                      <a:lnTo>
                        <a:pt x="7026" y="24684"/>
                      </a:lnTo>
                      <a:lnTo>
                        <a:pt x="7026" y="15363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702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0" name="Google Shape;450;p23"/>
              <p:cNvGrpSpPr/>
              <p:nvPr/>
            </p:nvGrpSpPr>
            <p:grpSpPr>
              <a:xfrm flipH="1">
                <a:off x="8851580" y="1394964"/>
                <a:ext cx="724216" cy="2240431"/>
                <a:chOff x="8412092" y="4079564"/>
                <a:chExt cx="724216" cy="2240431"/>
              </a:xfrm>
            </p:grpSpPr>
            <p:sp>
              <p:nvSpPr>
                <p:cNvPr id="451" name="Google Shape;451;p23"/>
                <p:cNvSpPr/>
                <p:nvPr/>
              </p:nvSpPr>
              <p:spPr>
                <a:xfrm>
                  <a:off x="8412092" y="4079564"/>
                  <a:ext cx="620161" cy="2240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8" h="49414" extrusionOk="0">
                      <a:moveTo>
                        <a:pt x="94" y="1"/>
                      </a:moveTo>
                      <a:lnTo>
                        <a:pt x="48" y="48"/>
                      </a:lnTo>
                      <a:lnTo>
                        <a:pt x="1" y="95"/>
                      </a:lnTo>
                      <a:lnTo>
                        <a:pt x="1" y="188"/>
                      </a:lnTo>
                      <a:lnTo>
                        <a:pt x="48" y="282"/>
                      </a:lnTo>
                      <a:lnTo>
                        <a:pt x="94" y="329"/>
                      </a:lnTo>
                      <a:lnTo>
                        <a:pt x="94" y="376"/>
                      </a:lnTo>
                      <a:lnTo>
                        <a:pt x="94" y="11382"/>
                      </a:lnTo>
                      <a:lnTo>
                        <a:pt x="94" y="11663"/>
                      </a:lnTo>
                      <a:lnTo>
                        <a:pt x="94" y="11757"/>
                      </a:lnTo>
                      <a:lnTo>
                        <a:pt x="94" y="11804"/>
                      </a:lnTo>
                      <a:lnTo>
                        <a:pt x="94" y="11851"/>
                      </a:lnTo>
                      <a:lnTo>
                        <a:pt x="235" y="11991"/>
                      </a:lnTo>
                      <a:lnTo>
                        <a:pt x="610" y="12366"/>
                      </a:lnTo>
                      <a:lnTo>
                        <a:pt x="1453" y="13162"/>
                      </a:lnTo>
                      <a:lnTo>
                        <a:pt x="3045" y="14754"/>
                      </a:lnTo>
                      <a:lnTo>
                        <a:pt x="6230" y="17986"/>
                      </a:lnTo>
                      <a:lnTo>
                        <a:pt x="12647" y="24403"/>
                      </a:lnTo>
                      <a:lnTo>
                        <a:pt x="13256" y="25012"/>
                      </a:lnTo>
                      <a:lnTo>
                        <a:pt x="13396" y="25152"/>
                      </a:lnTo>
                      <a:lnTo>
                        <a:pt x="13443" y="25199"/>
                      </a:lnTo>
                      <a:lnTo>
                        <a:pt x="13443" y="25293"/>
                      </a:lnTo>
                      <a:lnTo>
                        <a:pt x="13443" y="25761"/>
                      </a:lnTo>
                      <a:lnTo>
                        <a:pt x="13443" y="27494"/>
                      </a:lnTo>
                      <a:lnTo>
                        <a:pt x="13443" y="31007"/>
                      </a:lnTo>
                      <a:lnTo>
                        <a:pt x="13443" y="37985"/>
                      </a:lnTo>
                      <a:lnTo>
                        <a:pt x="13443" y="49085"/>
                      </a:lnTo>
                      <a:lnTo>
                        <a:pt x="13349" y="49132"/>
                      </a:lnTo>
                      <a:lnTo>
                        <a:pt x="13349" y="49226"/>
                      </a:lnTo>
                      <a:lnTo>
                        <a:pt x="13349" y="49320"/>
                      </a:lnTo>
                      <a:lnTo>
                        <a:pt x="13396" y="49366"/>
                      </a:lnTo>
                      <a:lnTo>
                        <a:pt x="13443" y="49413"/>
                      </a:lnTo>
                      <a:lnTo>
                        <a:pt x="13583" y="49413"/>
                      </a:lnTo>
                      <a:lnTo>
                        <a:pt x="13630" y="49366"/>
                      </a:lnTo>
                      <a:lnTo>
                        <a:pt x="13677" y="49320"/>
                      </a:lnTo>
                      <a:lnTo>
                        <a:pt x="13677" y="49226"/>
                      </a:lnTo>
                      <a:lnTo>
                        <a:pt x="13677" y="49132"/>
                      </a:lnTo>
                      <a:lnTo>
                        <a:pt x="13583" y="49085"/>
                      </a:lnTo>
                      <a:lnTo>
                        <a:pt x="13583" y="37985"/>
                      </a:lnTo>
                      <a:lnTo>
                        <a:pt x="13583" y="31007"/>
                      </a:lnTo>
                      <a:lnTo>
                        <a:pt x="13583" y="27494"/>
                      </a:lnTo>
                      <a:lnTo>
                        <a:pt x="13583" y="25761"/>
                      </a:lnTo>
                      <a:lnTo>
                        <a:pt x="13583" y="25293"/>
                      </a:lnTo>
                      <a:lnTo>
                        <a:pt x="13583" y="25199"/>
                      </a:lnTo>
                      <a:lnTo>
                        <a:pt x="13583" y="25105"/>
                      </a:lnTo>
                      <a:lnTo>
                        <a:pt x="13537" y="25058"/>
                      </a:lnTo>
                      <a:lnTo>
                        <a:pt x="13396" y="24871"/>
                      </a:lnTo>
                      <a:lnTo>
                        <a:pt x="12787" y="24262"/>
                      </a:lnTo>
                      <a:lnTo>
                        <a:pt x="6371" y="17846"/>
                      </a:lnTo>
                      <a:lnTo>
                        <a:pt x="3139" y="14661"/>
                      </a:lnTo>
                      <a:lnTo>
                        <a:pt x="1546" y="13068"/>
                      </a:lnTo>
                      <a:lnTo>
                        <a:pt x="750" y="12272"/>
                      </a:lnTo>
                      <a:lnTo>
                        <a:pt x="329" y="11851"/>
                      </a:lnTo>
                      <a:lnTo>
                        <a:pt x="282" y="11757"/>
                      </a:lnTo>
                      <a:lnTo>
                        <a:pt x="282" y="11663"/>
                      </a:lnTo>
                      <a:lnTo>
                        <a:pt x="282" y="11382"/>
                      </a:lnTo>
                      <a:lnTo>
                        <a:pt x="282" y="376"/>
                      </a:lnTo>
                      <a:lnTo>
                        <a:pt x="282" y="329"/>
                      </a:lnTo>
                      <a:lnTo>
                        <a:pt x="329" y="282"/>
                      </a:lnTo>
                      <a:lnTo>
                        <a:pt x="375" y="188"/>
                      </a:lnTo>
                      <a:lnTo>
                        <a:pt x="329" y="95"/>
                      </a:lnTo>
                      <a:lnTo>
                        <a:pt x="329" y="4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23"/>
                <p:cNvSpPr/>
                <p:nvPr/>
              </p:nvSpPr>
              <p:spPr>
                <a:xfrm>
                  <a:off x="8503407" y="4332289"/>
                  <a:ext cx="632901" cy="1303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9" h="28758" extrusionOk="0">
                      <a:moveTo>
                        <a:pt x="141" y="0"/>
                      </a:moveTo>
                      <a:lnTo>
                        <a:pt x="48" y="47"/>
                      </a:lnTo>
                      <a:lnTo>
                        <a:pt x="48" y="94"/>
                      </a:lnTo>
                      <a:lnTo>
                        <a:pt x="1" y="188"/>
                      </a:lnTo>
                      <a:lnTo>
                        <a:pt x="48" y="281"/>
                      </a:lnTo>
                      <a:lnTo>
                        <a:pt x="94" y="328"/>
                      </a:lnTo>
                      <a:lnTo>
                        <a:pt x="94" y="375"/>
                      </a:lnTo>
                      <a:lnTo>
                        <a:pt x="94" y="4778"/>
                      </a:lnTo>
                      <a:lnTo>
                        <a:pt x="94" y="4965"/>
                      </a:lnTo>
                      <a:lnTo>
                        <a:pt x="141" y="4965"/>
                      </a:lnTo>
                      <a:lnTo>
                        <a:pt x="141" y="5012"/>
                      </a:lnTo>
                      <a:lnTo>
                        <a:pt x="188" y="5059"/>
                      </a:lnTo>
                      <a:lnTo>
                        <a:pt x="235" y="5106"/>
                      </a:lnTo>
                      <a:lnTo>
                        <a:pt x="422" y="5293"/>
                      </a:lnTo>
                      <a:lnTo>
                        <a:pt x="844" y="5715"/>
                      </a:lnTo>
                      <a:lnTo>
                        <a:pt x="1640" y="6511"/>
                      </a:lnTo>
                      <a:lnTo>
                        <a:pt x="3279" y="8150"/>
                      </a:lnTo>
                      <a:lnTo>
                        <a:pt x="6558" y="11429"/>
                      </a:lnTo>
                      <a:lnTo>
                        <a:pt x="13068" y="17939"/>
                      </a:lnTo>
                      <a:lnTo>
                        <a:pt x="13630" y="18501"/>
                      </a:lnTo>
                      <a:lnTo>
                        <a:pt x="13677" y="18548"/>
                      </a:lnTo>
                      <a:lnTo>
                        <a:pt x="13677" y="18595"/>
                      </a:lnTo>
                      <a:lnTo>
                        <a:pt x="13677" y="18782"/>
                      </a:lnTo>
                      <a:lnTo>
                        <a:pt x="13677" y="19157"/>
                      </a:lnTo>
                      <a:lnTo>
                        <a:pt x="13677" y="20702"/>
                      </a:lnTo>
                      <a:lnTo>
                        <a:pt x="13677" y="23793"/>
                      </a:lnTo>
                      <a:lnTo>
                        <a:pt x="13677" y="28383"/>
                      </a:lnTo>
                      <a:lnTo>
                        <a:pt x="13630" y="28477"/>
                      </a:lnTo>
                      <a:lnTo>
                        <a:pt x="13583" y="28571"/>
                      </a:lnTo>
                      <a:lnTo>
                        <a:pt x="13583" y="28617"/>
                      </a:lnTo>
                      <a:lnTo>
                        <a:pt x="13630" y="28664"/>
                      </a:lnTo>
                      <a:lnTo>
                        <a:pt x="13677" y="28711"/>
                      </a:lnTo>
                      <a:lnTo>
                        <a:pt x="13771" y="28758"/>
                      </a:lnTo>
                      <a:lnTo>
                        <a:pt x="13818" y="28711"/>
                      </a:lnTo>
                      <a:lnTo>
                        <a:pt x="13864" y="28664"/>
                      </a:lnTo>
                      <a:lnTo>
                        <a:pt x="13911" y="28617"/>
                      </a:lnTo>
                      <a:lnTo>
                        <a:pt x="13958" y="28571"/>
                      </a:lnTo>
                      <a:lnTo>
                        <a:pt x="13911" y="28477"/>
                      </a:lnTo>
                      <a:lnTo>
                        <a:pt x="13818" y="28383"/>
                      </a:lnTo>
                      <a:lnTo>
                        <a:pt x="13864" y="28383"/>
                      </a:lnTo>
                      <a:lnTo>
                        <a:pt x="13864" y="23793"/>
                      </a:lnTo>
                      <a:lnTo>
                        <a:pt x="13864" y="20702"/>
                      </a:lnTo>
                      <a:lnTo>
                        <a:pt x="13864" y="19157"/>
                      </a:lnTo>
                      <a:lnTo>
                        <a:pt x="13864" y="18782"/>
                      </a:lnTo>
                      <a:lnTo>
                        <a:pt x="13864" y="18595"/>
                      </a:lnTo>
                      <a:lnTo>
                        <a:pt x="13864" y="18501"/>
                      </a:lnTo>
                      <a:lnTo>
                        <a:pt x="13864" y="18454"/>
                      </a:lnTo>
                      <a:lnTo>
                        <a:pt x="13818" y="18454"/>
                      </a:lnTo>
                      <a:lnTo>
                        <a:pt x="13724" y="18360"/>
                      </a:lnTo>
                      <a:lnTo>
                        <a:pt x="13209" y="17798"/>
                      </a:lnTo>
                      <a:lnTo>
                        <a:pt x="6652" y="11288"/>
                      </a:lnTo>
                      <a:lnTo>
                        <a:pt x="3420" y="8009"/>
                      </a:lnTo>
                      <a:lnTo>
                        <a:pt x="1781" y="6417"/>
                      </a:lnTo>
                      <a:lnTo>
                        <a:pt x="984" y="5574"/>
                      </a:lnTo>
                      <a:lnTo>
                        <a:pt x="563" y="5152"/>
                      </a:lnTo>
                      <a:lnTo>
                        <a:pt x="329" y="4965"/>
                      </a:lnTo>
                      <a:lnTo>
                        <a:pt x="282" y="4918"/>
                      </a:lnTo>
                      <a:lnTo>
                        <a:pt x="282" y="4778"/>
                      </a:lnTo>
                      <a:lnTo>
                        <a:pt x="282" y="37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5" y="188"/>
                      </a:lnTo>
                      <a:lnTo>
                        <a:pt x="375" y="94"/>
                      </a:lnTo>
                      <a:lnTo>
                        <a:pt x="329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3" name="Google Shape;453;p23"/>
            <p:cNvGrpSpPr/>
            <p:nvPr/>
          </p:nvGrpSpPr>
          <p:grpSpPr>
            <a:xfrm>
              <a:off x="-1350362" y="-10"/>
              <a:ext cx="2501635" cy="2592329"/>
              <a:chOff x="-1350362" y="-10"/>
              <a:chExt cx="2501635" cy="2592329"/>
            </a:xfrm>
          </p:grpSpPr>
          <p:grpSp>
            <p:nvGrpSpPr>
              <p:cNvPr id="454" name="Google Shape;454;p23"/>
              <p:cNvGrpSpPr/>
              <p:nvPr/>
            </p:nvGrpSpPr>
            <p:grpSpPr>
              <a:xfrm rot="-5400000">
                <a:off x="-348030" y="-1002341"/>
                <a:ext cx="496972" cy="2501635"/>
                <a:chOff x="8153020" y="-1031841"/>
                <a:chExt cx="496972" cy="2501635"/>
              </a:xfrm>
            </p:grpSpPr>
            <p:sp>
              <p:nvSpPr>
                <p:cNvPr id="455" name="Google Shape;455;p23"/>
                <p:cNvSpPr/>
                <p:nvPr/>
              </p:nvSpPr>
              <p:spPr>
                <a:xfrm>
                  <a:off x="8327171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8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8" y="329"/>
                      </a:lnTo>
                      <a:lnTo>
                        <a:pt x="6838" y="375"/>
                      </a:lnTo>
                      <a:lnTo>
                        <a:pt x="6838" y="16066"/>
                      </a:lnTo>
                      <a:lnTo>
                        <a:pt x="6838" y="25808"/>
                      </a:lnTo>
                      <a:lnTo>
                        <a:pt x="6838" y="30632"/>
                      </a:lnTo>
                      <a:lnTo>
                        <a:pt x="6838" y="33067"/>
                      </a:lnTo>
                      <a:lnTo>
                        <a:pt x="6838" y="34285"/>
                      </a:lnTo>
                      <a:lnTo>
                        <a:pt x="6838" y="34566"/>
                      </a:lnTo>
                      <a:lnTo>
                        <a:pt x="6838" y="34613"/>
                      </a:lnTo>
                      <a:lnTo>
                        <a:pt x="6792" y="34613"/>
                      </a:lnTo>
                      <a:lnTo>
                        <a:pt x="6698" y="34753"/>
                      </a:lnTo>
                      <a:lnTo>
                        <a:pt x="6230" y="35175"/>
                      </a:lnTo>
                      <a:lnTo>
                        <a:pt x="2998" y="38407"/>
                      </a:lnTo>
                      <a:lnTo>
                        <a:pt x="1359" y="40046"/>
                      </a:lnTo>
                      <a:lnTo>
                        <a:pt x="562" y="40842"/>
                      </a:lnTo>
                      <a:lnTo>
                        <a:pt x="141" y="41264"/>
                      </a:lnTo>
                      <a:lnTo>
                        <a:pt x="94" y="41357"/>
                      </a:lnTo>
                      <a:lnTo>
                        <a:pt x="94" y="41451"/>
                      </a:lnTo>
                      <a:lnTo>
                        <a:pt x="94" y="41591"/>
                      </a:lnTo>
                      <a:lnTo>
                        <a:pt x="94" y="41872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0" y="54893"/>
                      </a:lnTo>
                      <a:lnTo>
                        <a:pt x="0" y="54987"/>
                      </a:lnTo>
                      <a:lnTo>
                        <a:pt x="0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1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872"/>
                      </a:lnTo>
                      <a:lnTo>
                        <a:pt x="235" y="41591"/>
                      </a:lnTo>
                      <a:lnTo>
                        <a:pt x="235" y="41451"/>
                      </a:lnTo>
                      <a:lnTo>
                        <a:pt x="235" y="41404"/>
                      </a:lnTo>
                      <a:lnTo>
                        <a:pt x="281" y="41404"/>
                      </a:lnTo>
                      <a:lnTo>
                        <a:pt x="656" y="40983"/>
                      </a:lnTo>
                      <a:lnTo>
                        <a:pt x="1499" y="40186"/>
                      </a:lnTo>
                      <a:lnTo>
                        <a:pt x="3138" y="38547"/>
                      </a:lnTo>
                      <a:lnTo>
                        <a:pt x="6370" y="35269"/>
                      </a:lnTo>
                      <a:lnTo>
                        <a:pt x="6792" y="34847"/>
                      </a:lnTo>
                      <a:lnTo>
                        <a:pt x="6885" y="34753"/>
                      </a:lnTo>
                      <a:lnTo>
                        <a:pt x="6979" y="34707"/>
                      </a:lnTo>
                      <a:lnTo>
                        <a:pt x="7026" y="34660"/>
                      </a:lnTo>
                      <a:lnTo>
                        <a:pt x="7026" y="34613"/>
                      </a:lnTo>
                      <a:lnTo>
                        <a:pt x="7026" y="34285"/>
                      </a:lnTo>
                      <a:lnTo>
                        <a:pt x="7026" y="33067"/>
                      </a:lnTo>
                      <a:lnTo>
                        <a:pt x="7026" y="30632"/>
                      </a:lnTo>
                      <a:lnTo>
                        <a:pt x="7026" y="25808"/>
                      </a:lnTo>
                      <a:lnTo>
                        <a:pt x="7026" y="16066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19" y="188"/>
                      </a:lnTo>
                      <a:lnTo>
                        <a:pt x="7073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23"/>
                <p:cNvSpPr/>
                <p:nvPr/>
              </p:nvSpPr>
              <p:spPr>
                <a:xfrm>
                  <a:off x="8233725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9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738"/>
                      </a:lnTo>
                      <a:lnTo>
                        <a:pt x="6839" y="25246"/>
                      </a:lnTo>
                      <a:lnTo>
                        <a:pt x="6839" y="29976"/>
                      </a:lnTo>
                      <a:lnTo>
                        <a:pt x="6839" y="32365"/>
                      </a:lnTo>
                      <a:lnTo>
                        <a:pt x="6839" y="33582"/>
                      </a:lnTo>
                      <a:lnTo>
                        <a:pt x="6839" y="33723"/>
                      </a:lnTo>
                      <a:lnTo>
                        <a:pt x="6839" y="33770"/>
                      </a:lnTo>
                      <a:lnTo>
                        <a:pt x="6839" y="33817"/>
                      </a:lnTo>
                      <a:lnTo>
                        <a:pt x="6651" y="34004"/>
                      </a:lnTo>
                      <a:lnTo>
                        <a:pt x="6230" y="34426"/>
                      </a:lnTo>
                      <a:lnTo>
                        <a:pt x="2998" y="37704"/>
                      </a:lnTo>
                      <a:lnTo>
                        <a:pt x="1359" y="39296"/>
                      </a:lnTo>
                      <a:lnTo>
                        <a:pt x="563" y="40140"/>
                      </a:lnTo>
                      <a:lnTo>
                        <a:pt x="141" y="40561"/>
                      </a:lnTo>
                      <a:lnTo>
                        <a:pt x="94" y="40561"/>
                      </a:lnTo>
                      <a:lnTo>
                        <a:pt x="94" y="40608"/>
                      </a:lnTo>
                      <a:lnTo>
                        <a:pt x="94" y="40702"/>
                      </a:lnTo>
                      <a:lnTo>
                        <a:pt x="94" y="40842"/>
                      </a:lnTo>
                      <a:lnTo>
                        <a:pt x="94" y="41170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170"/>
                      </a:lnTo>
                      <a:lnTo>
                        <a:pt x="235" y="40842"/>
                      </a:lnTo>
                      <a:lnTo>
                        <a:pt x="235" y="40702"/>
                      </a:lnTo>
                      <a:lnTo>
                        <a:pt x="235" y="40655"/>
                      </a:lnTo>
                      <a:lnTo>
                        <a:pt x="282" y="40655"/>
                      </a:lnTo>
                      <a:lnTo>
                        <a:pt x="656" y="40233"/>
                      </a:lnTo>
                      <a:lnTo>
                        <a:pt x="1452" y="39437"/>
                      </a:lnTo>
                      <a:lnTo>
                        <a:pt x="3092" y="37798"/>
                      </a:lnTo>
                      <a:lnTo>
                        <a:pt x="6370" y="34566"/>
                      </a:lnTo>
                      <a:lnTo>
                        <a:pt x="6792" y="34144"/>
                      </a:lnTo>
                      <a:lnTo>
                        <a:pt x="7026" y="33910"/>
                      </a:lnTo>
                      <a:lnTo>
                        <a:pt x="7026" y="33863"/>
                      </a:lnTo>
                      <a:lnTo>
                        <a:pt x="7026" y="33817"/>
                      </a:lnTo>
                      <a:lnTo>
                        <a:pt x="7026" y="33723"/>
                      </a:lnTo>
                      <a:lnTo>
                        <a:pt x="7026" y="33582"/>
                      </a:lnTo>
                      <a:lnTo>
                        <a:pt x="7026" y="32365"/>
                      </a:lnTo>
                      <a:lnTo>
                        <a:pt x="7026" y="29976"/>
                      </a:lnTo>
                      <a:lnTo>
                        <a:pt x="7026" y="25246"/>
                      </a:lnTo>
                      <a:lnTo>
                        <a:pt x="7026" y="15738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23"/>
                <p:cNvSpPr/>
                <p:nvPr/>
              </p:nvSpPr>
              <p:spPr>
                <a:xfrm>
                  <a:off x="8153020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86" y="1"/>
                      </a:moveTo>
                      <a:lnTo>
                        <a:pt x="6792" y="48"/>
                      </a:lnTo>
                      <a:lnTo>
                        <a:pt x="6792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363"/>
                      </a:lnTo>
                      <a:lnTo>
                        <a:pt x="6839" y="24684"/>
                      </a:lnTo>
                      <a:lnTo>
                        <a:pt x="6839" y="29367"/>
                      </a:lnTo>
                      <a:lnTo>
                        <a:pt x="6839" y="31709"/>
                      </a:lnTo>
                      <a:lnTo>
                        <a:pt x="6839" y="32880"/>
                      </a:lnTo>
                      <a:lnTo>
                        <a:pt x="6839" y="33020"/>
                      </a:lnTo>
                      <a:lnTo>
                        <a:pt x="6839" y="33067"/>
                      </a:lnTo>
                      <a:lnTo>
                        <a:pt x="6839" y="33114"/>
                      </a:lnTo>
                      <a:lnTo>
                        <a:pt x="6652" y="33301"/>
                      </a:lnTo>
                      <a:lnTo>
                        <a:pt x="6230" y="33723"/>
                      </a:lnTo>
                      <a:lnTo>
                        <a:pt x="2951" y="36955"/>
                      </a:lnTo>
                      <a:lnTo>
                        <a:pt x="1359" y="38594"/>
                      </a:lnTo>
                      <a:lnTo>
                        <a:pt x="516" y="39390"/>
                      </a:lnTo>
                      <a:lnTo>
                        <a:pt x="94" y="39812"/>
                      </a:lnTo>
                      <a:lnTo>
                        <a:pt x="94" y="39859"/>
                      </a:lnTo>
                      <a:lnTo>
                        <a:pt x="94" y="39905"/>
                      </a:lnTo>
                      <a:lnTo>
                        <a:pt x="94" y="39999"/>
                      </a:lnTo>
                      <a:lnTo>
                        <a:pt x="94" y="40140"/>
                      </a:lnTo>
                      <a:lnTo>
                        <a:pt x="94" y="40421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8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9" y="55080"/>
                      </a:lnTo>
                      <a:lnTo>
                        <a:pt x="329" y="54987"/>
                      </a:lnTo>
                      <a:lnTo>
                        <a:pt x="329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0421"/>
                      </a:lnTo>
                      <a:lnTo>
                        <a:pt x="235" y="40140"/>
                      </a:lnTo>
                      <a:lnTo>
                        <a:pt x="235" y="39999"/>
                      </a:lnTo>
                      <a:lnTo>
                        <a:pt x="235" y="39952"/>
                      </a:lnTo>
                      <a:lnTo>
                        <a:pt x="235" y="39905"/>
                      </a:lnTo>
                      <a:lnTo>
                        <a:pt x="282" y="39905"/>
                      </a:lnTo>
                      <a:lnTo>
                        <a:pt x="656" y="39531"/>
                      </a:lnTo>
                      <a:lnTo>
                        <a:pt x="1453" y="38688"/>
                      </a:lnTo>
                      <a:lnTo>
                        <a:pt x="3092" y="37095"/>
                      </a:lnTo>
                      <a:lnTo>
                        <a:pt x="6324" y="33817"/>
                      </a:lnTo>
                      <a:lnTo>
                        <a:pt x="6745" y="33395"/>
                      </a:lnTo>
                      <a:lnTo>
                        <a:pt x="6979" y="33208"/>
                      </a:lnTo>
                      <a:lnTo>
                        <a:pt x="6979" y="33161"/>
                      </a:lnTo>
                      <a:lnTo>
                        <a:pt x="7026" y="33161"/>
                      </a:lnTo>
                      <a:lnTo>
                        <a:pt x="7026" y="33114"/>
                      </a:lnTo>
                      <a:lnTo>
                        <a:pt x="7026" y="33020"/>
                      </a:lnTo>
                      <a:lnTo>
                        <a:pt x="7026" y="32880"/>
                      </a:lnTo>
                      <a:lnTo>
                        <a:pt x="7026" y="31709"/>
                      </a:lnTo>
                      <a:lnTo>
                        <a:pt x="7026" y="29367"/>
                      </a:lnTo>
                      <a:lnTo>
                        <a:pt x="7026" y="24684"/>
                      </a:lnTo>
                      <a:lnTo>
                        <a:pt x="7026" y="15363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702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8" name="Google Shape;458;p23"/>
              <p:cNvGrpSpPr/>
              <p:nvPr/>
            </p:nvGrpSpPr>
            <p:grpSpPr>
              <a:xfrm rot="10800000" flipH="1">
                <a:off x="-461645" y="351889"/>
                <a:ext cx="724216" cy="2240431"/>
                <a:chOff x="8412092" y="4079564"/>
                <a:chExt cx="724216" cy="2240431"/>
              </a:xfrm>
            </p:grpSpPr>
            <p:sp>
              <p:nvSpPr>
                <p:cNvPr id="459" name="Google Shape;459;p23"/>
                <p:cNvSpPr/>
                <p:nvPr/>
              </p:nvSpPr>
              <p:spPr>
                <a:xfrm>
                  <a:off x="8412092" y="4079564"/>
                  <a:ext cx="620161" cy="2240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8" h="49414" extrusionOk="0">
                      <a:moveTo>
                        <a:pt x="94" y="1"/>
                      </a:moveTo>
                      <a:lnTo>
                        <a:pt x="48" y="48"/>
                      </a:lnTo>
                      <a:lnTo>
                        <a:pt x="1" y="95"/>
                      </a:lnTo>
                      <a:lnTo>
                        <a:pt x="1" y="188"/>
                      </a:lnTo>
                      <a:lnTo>
                        <a:pt x="48" y="282"/>
                      </a:lnTo>
                      <a:lnTo>
                        <a:pt x="94" y="329"/>
                      </a:lnTo>
                      <a:lnTo>
                        <a:pt x="94" y="376"/>
                      </a:lnTo>
                      <a:lnTo>
                        <a:pt x="94" y="11382"/>
                      </a:lnTo>
                      <a:lnTo>
                        <a:pt x="94" y="11663"/>
                      </a:lnTo>
                      <a:lnTo>
                        <a:pt x="94" y="11757"/>
                      </a:lnTo>
                      <a:lnTo>
                        <a:pt x="94" y="11804"/>
                      </a:lnTo>
                      <a:lnTo>
                        <a:pt x="94" y="11851"/>
                      </a:lnTo>
                      <a:lnTo>
                        <a:pt x="235" y="11991"/>
                      </a:lnTo>
                      <a:lnTo>
                        <a:pt x="610" y="12366"/>
                      </a:lnTo>
                      <a:lnTo>
                        <a:pt x="1453" y="13162"/>
                      </a:lnTo>
                      <a:lnTo>
                        <a:pt x="3045" y="14754"/>
                      </a:lnTo>
                      <a:lnTo>
                        <a:pt x="6230" y="17986"/>
                      </a:lnTo>
                      <a:lnTo>
                        <a:pt x="12647" y="24403"/>
                      </a:lnTo>
                      <a:lnTo>
                        <a:pt x="13256" y="25012"/>
                      </a:lnTo>
                      <a:lnTo>
                        <a:pt x="13396" y="25152"/>
                      </a:lnTo>
                      <a:lnTo>
                        <a:pt x="13443" y="25199"/>
                      </a:lnTo>
                      <a:lnTo>
                        <a:pt x="13443" y="25293"/>
                      </a:lnTo>
                      <a:lnTo>
                        <a:pt x="13443" y="25761"/>
                      </a:lnTo>
                      <a:lnTo>
                        <a:pt x="13443" y="27494"/>
                      </a:lnTo>
                      <a:lnTo>
                        <a:pt x="13443" y="31007"/>
                      </a:lnTo>
                      <a:lnTo>
                        <a:pt x="13443" y="37985"/>
                      </a:lnTo>
                      <a:lnTo>
                        <a:pt x="13443" y="49085"/>
                      </a:lnTo>
                      <a:lnTo>
                        <a:pt x="13349" y="49132"/>
                      </a:lnTo>
                      <a:lnTo>
                        <a:pt x="13349" y="49226"/>
                      </a:lnTo>
                      <a:lnTo>
                        <a:pt x="13349" y="49320"/>
                      </a:lnTo>
                      <a:lnTo>
                        <a:pt x="13396" y="49366"/>
                      </a:lnTo>
                      <a:lnTo>
                        <a:pt x="13443" y="49413"/>
                      </a:lnTo>
                      <a:lnTo>
                        <a:pt x="13583" y="49413"/>
                      </a:lnTo>
                      <a:lnTo>
                        <a:pt x="13630" y="49366"/>
                      </a:lnTo>
                      <a:lnTo>
                        <a:pt x="13677" y="49320"/>
                      </a:lnTo>
                      <a:lnTo>
                        <a:pt x="13677" y="49226"/>
                      </a:lnTo>
                      <a:lnTo>
                        <a:pt x="13677" y="49132"/>
                      </a:lnTo>
                      <a:lnTo>
                        <a:pt x="13583" y="49085"/>
                      </a:lnTo>
                      <a:lnTo>
                        <a:pt x="13583" y="37985"/>
                      </a:lnTo>
                      <a:lnTo>
                        <a:pt x="13583" y="31007"/>
                      </a:lnTo>
                      <a:lnTo>
                        <a:pt x="13583" y="27494"/>
                      </a:lnTo>
                      <a:lnTo>
                        <a:pt x="13583" y="25761"/>
                      </a:lnTo>
                      <a:lnTo>
                        <a:pt x="13583" y="25293"/>
                      </a:lnTo>
                      <a:lnTo>
                        <a:pt x="13583" y="25199"/>
                      </a:lnTo>
                      <a:lnTo>
                        <a:pt x="13583" y="25105"/>
                      </a:lnTo>
                      <a:lnTo>
                        <a:pt x="13537" y="25058"/>
                      </a:lnTo>
                      <a:lnTo>
                        <a:pt x="13396" y="24871"/>
                      </a:lnTo>
                      <a:lnTo>
                        <a:pt x="12787" y="24262"/>
                      </a:lnTo>
                      <a:lnTo>
                        <a:pt x="6371" y="17846"/>
                      </a:lnTo>
                      <a:lnTo>
                        <a:pt x="3139" y="14661"/>
                      </a:lnTo>
                      <a:lnTo>
                        <a:pt x="1546" y="13068"/>
                      </a:lnTo>
                      <a:lnTo>
                        <a:pt x="750" y="12272"/>
                      </a:lnTo>
                      <a:lnTo>
                        <a:pt x="329" y="11851"/>
                      </a:lnTo>
                      <a:lnTo>
                        <a:pt x="282" y="11757"/>
                      </a:lnTo>
                      <a:lnTo>
                        <a:pt x="282" y="11663"/>
                      </a:lnTo>
                      <a:lnTo>
                        <a:pt x="282" y="11382"/>
                      </a:lnTo>
                      <a:lnTo>
                        <a:pt x="282" y="376"/>
                      </a:lnTo>
                      <a:lnTo>
                        <a:pt x="282" y="329"/>
                      </a:lnTo>
                      <a:lnTo>
                        <a:pt x="329" y="282"/>
                      </a:lnTo>
                      <a:lnTo>
                        <a:pt x="375" y="188"/>
                      </a:lnTo>
                      <a:lnTo>
                        <a:pt x="329" y="95"/>
                      </a:lnTo>
                      <a:lnTo>
                        <a:pt x="329" y="4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23"/>
                <p:cNvSpPr/>
                <p:nvPr/>
              </p:nvSpPr>
              <p:spPr>
                <a:xfrm>
                  <a:off x="8503407" y="4332289"/>
                  <a:ext cx="632901" cy="1303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9" h="28758" extrusionOk="0">
                      <a:moveTo>
                        <a:pt x="141" y="0"/>
                      </a:moveTo>
                      <a:lnTo>
                        <a:pt x="48" y="47"/>
                      </a:lnTo>
                      <a:lnTo>
                        <a:pt x="48" y="94"/>
                      </a:lnTo>
                      <a:lnTo>
                        <a:pt x="1" y="188"/>
                      </a:lnTo>
                      <a:lnTo>
                        <a:pt x="48" y="281"/>
                      </a:lnTo>
                      <a:lnTo>
                        <a:pt x="94" y="328"/>
                      </a:lnTo>
                      <a:lnTo>
                        <a:pt x="94" y="375"/>
                      </a:lnTo>
                      <a:lnTo>
                        <a:pt x="94" y="4778"/>
                      </a:lnTo>
                      <a:lnTo>
                        <a:pt x="94" y="4965"/>
                      </a:lnTo>
                      <a:lnTo>
                        <a:pt x="141" y="4965"/>
                      </a:lnTo>
                      <a:lnTo>
                        <a:pt x="141" y="5012"/>
                      </a:lnTo>
                      <a:lnTo>
                        <a:pt x="188" y="5059"/>
                      </a:lnTo>
                      <a:lnTo>
                        <a:pt x="235" y="5106"/>
                      </a:lnTo>
                      <a:lnTo>
                        <a:pt x="422" y="5293"/>
                      </a:lnTo>
                      <a:lnTo>
                        <a:pt x="844" y="5715"/>
                      </a:lnTo>
                      <a:lnTo>
                        <a:pt x="1640" y="6511"/>
                      </a:lnTo>
                      <a:lnTo>
                        <a:pt x="3279" y="8150"/>
                      </a:lnTo>
                      <a:lnTo>
                        <a:pt x="6558" y="11429"/>
                      </a:lnTo>
                      <a:lnTo>
                        <a:pt x="13068" y="17939"/>
                      </a:lnTo>
                      <a:lnTo>
                        <a:pt x="13630" y="18501"/>
                      </a:lnTo>
                      <a:lnTo>
                        <a:pt x="13677" y="18548"/>
                      </a:lnTo>
                      <a:lnTo>
                        <a:pt x="13677" y="18595"/>
                      </a:lnTo>
                      <a:lnTo>
                        <a:pt x="13677" y="18782"/>
                      </a:lnTo>
                      <a:lnTo>
                        <a:pt x="13677" y="19157"/>
                      </a:lnTo>
                      <a:lnTo>
                        <a:pt x="13677" y="20702"/>
                      </a:lnTo>
                      <a:lnTo>
                        <a:pt x="13677" y="23793"/>
                      </a:lnTo>
                      <a:lnTo>
                        <a:pt x="13677" y="28383"/>
                      </a:lnTo>
                      <a:lnTo>
                        <a:pt x="13630" y="28477"/>
                      </a:lnTo>
                      <a:lnTo>
                        <a:pt x="13583" y="28571"/>
                      </a:lnTo>
                      <a:lnTo>
                        <a:pt x="13583" y="28617"/>
                      </a:lnTo>
                      <a:lnTo>
                        <a:pt x="13630" y="28664"/>
                      </a:lnTo>
                      <a:lnTo>
                        <a:pt x="13677" y="28711"/>
                      </a:lnTo>
                      <a:lnTo>
                        <a:pt x="13771" y="28758"/>
                      </a:lnTo>
                      <a:lnTo>
                        <a:pt x="13818" y="28711"/>
                      </a:lnTo>
                      <a:lnTo>
                        <a:pt x="13864" y="28664"/>
                      </a:lnTo>
                      <a:lnTo>
                        <a:pt x="13911" y="28617"/>
                      </a:lnTo>
                      <a:lnTo>
                        <a:pt x="13958" y="28571"/>
                      </a:lnTo>
                      <a:lnTo>
                        <a:pt x="13911" y="28477"/>
                      </a:lnTo>
                      <a:lnTo>
                        <a:pt x="13818" y="28383"/>
                      </a:lnTo>
                      <a:lnTo>
                        <a:pt x="13864" y="28383"/>
                      </a:lnTo>
                      <a:lnTo>
                        <a:pt x="13864" y="23793"/>
                      </a:lnTo>
                      <a:lnTo>
                        <a:pt x="13864" y="20702"/>
                      </a:lnTo>
                      <a:lnTo>
                        <a:pt x="13864" y="19157"/>
                      </a:lnTo>
                      <a:lnTo>
                        <a:pt x="13864" y="18782"/>
                      </a:lnTo>
                      <a:lnTo>
                        <a:pt x="13864" y="18595"/>
                      </a:lnTo>
                      <a:lnTo>
                        <a:pt x="13864" y="18501"/>
                      </a:lnTo>
                      <a:lnTo>
                        <a:pt x="13864" y="18454"/>
                      </a:lnTo>
                      <a:lnTo>
                        <a:pt x="13818" y="18454"/>
                      </a:lnTo>
                      <a:lnTo>
                        <a:pt x="13724" y="18360"/>
                      </a:lnTo>
                      <a:lnTo>
                        <a:pt x="13209" y="17798"/>
                      </a:lnTo>
                      <a:lnTo>
                        <a:pt x="6652" y="11288"/>
                      </a:lnTo>
                      <a:lnTo>
                        <a:pt x="3420" y="8009"/>
                      </a:lnTo>
                      <a:lnTo>
                        <a:pt x="1781" y="6417"/>
                      </a:lnTo>
                      <a:lnTo>
                        <a:pt x="984" y="5574"/>
                      </a:lnTo>
                      <a:lnTo>
                        <a:pt x="563" y="5152"/>
                      </a:lnTo>
                      <a:lnTo>
                        <a:pt x="329" y="4965"/>
                      </a:lnTo>
                      <a:lnTo>
                        <a:pt x="282" y="4918"/>
                      </a:lnTo>
                      <a:lnTo>
                        <a:pt x="282" y="4778"/>
                      </a:lnTo>
                      <a:lnTo>
                        <a:pt x="282" y="37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5" y="188"/>
                      </a:lnTo>
                      <a:lnTo>
                        <a:pt x="375" y="94"/>
                      </a:lnTo>
                      <a:lnTo>
                        <a:pt x="329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479075" y="2204163"/>
            <a:ext cx="3681000" cy="16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4479075" y="1297738"/>
            <a:ext cx="1174800" cy="109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5075649" y="2188500"/>
            <a:ext cx="2505600" cy="15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1867775" y="2188500"/>
            <a:ext cx="2505600" cy="15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867775" y="1831723"/>
            <a:ext cx="25056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5075650" y="1831723"/>
            <a:ext cx="25056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45" name="Google Shape;45;p5"/>
          <p:cNvGrpSpPr/>
          <p:nvPr/>
        </p:nvGrpSpPr>
        <p:grpSpPr>
          <a:xfrm>
            <a:off x="90448" y="1582632"/>
            <a:ext cx="8982935" cy="1999610"/>
            <a:chOff x="90448" y="1582632"/>
            <a:chExt cx="8982935" cy="1999610"/>
          </a:xfrm>
        </p:grpSpPr>
        <p:pic>
          <p:nvPicPr>
            <p:cNvPr id="46" name="Google Shape;4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90448" y="1582632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8717236" y="322609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" name="Google Shape;48;p5"/>
          <p:cNvGrpSpPr/>
          <p:nvPr/>
        </p:nvGrpSpPr>
        <p:grpSpPr>
          <a:xfrm>
            <a:off x="-2425371" y="-793249"/>
            <a:ext cx="11725979" cy="7011243"/>
            <a:chOff x="-2425371" y="-793249"/>
            <a:chExt cx="11725979" cy="7011243"/>
          </a:xfrm>
        </p:grpSpPr>
        <p:grpSp>
          <p:nvGrpSpPr>
            <p:cNvPr id="49" name="Google Shape;49;p5"/>
            <p:cNvGrpSpPr/>
            <p:nvPr/>
          </p:nvGrpSpPr>
          <p:grpSpPr>
            <a:xfrm>
              <a:off x="8576392" y="1869764"/>
              <a:ext cx="724216" cy="4348230"/>
              <a:chOff x="8576392" y="1869764"/>
              <a:chExt cx="724216" cy="4348230"/>
            </a:xfrm>
          </p:grpSpPr>
          <p:grpSp>
            <p:nvGrpSpPr>
              <p:cNvPr id="50" name="Google Shape;50;p5"/>
              <p:cNvGrpSpPr/>
              <p:nvPr/>
            </p:nvGrpSpPr>
            <p:grpSpPr>
              <a:xfrm flipH="1">
                <a:off x="8576392" y="1869764"/>
                <a:ext cx="724216" cy="2240431"/>
                <a:chOff x="8412092" y="4079564"/>
                <a:chExt cx="724216" cy="2240431"/>
              </a:xfrm>
            </p:grpSpPr>
            <p:sp>
              <p:nvSpPr>
                <p:cNvPr id="51" name="Google Shape;51;p5"/>
                <p:cNvSpPr/>
                <p:nvPr/>
              </p:nvSpPr>
              <p:spPr>
                <a:xfrm>
                  <a:off x="8412092" y="4079564"/>
                  <a:ext cx="620161" cy="2240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8" h="49414" extrusionOk="0">
                      <a:moveTo>
                        <a:pt x="94" y="1"/>
                      </a:moveTo>
                      <a:lnTo>
                        <a:pt x="48" y="48"/>
                      </a:lnTo>
                      <a:lnTo>
                        <a:pt x="1" y="95"/>
                      </a:lnTo>
                      <a:lnTo>
                        <a:pt x="1" y="188"/>
                      </a:lnTo>
                      <a:lnTo>
                        <a:pt x="48" y="282"/>
                      </a:lnTo>
                      <a:lnTo>
                        <a:pt x="94" y="329"/>
                      </a:lnTo>
                      <a:lnTo>
                        <a:pt x="94" y="376"/>
                      </a:lnTo>
                      <a:lnTo>
                        <a:pt x="94" y="11382"/>
                      </a:lnTo>
                      <a:lnTo>
                        <a:pt x="94" y="11663"/>
                      </a:lnTo>
                      <a:lnTo>
                        <a:pt x="94" y="11757"/>
                      </a:lnTo>
                      <a:lnTo>
                        <a:pt x="94" y="11804"/>
                      </a:lnTo>
                      <a:lnTo>
                        <a:pt x="94" y="11851"/>
                      </a:lnTo>
                      <a:lnTo>
                        <a:pt x="235" y="11991"/>
                      </a:lnTo>
                      <a:lnTo>
                        <a:pt x="610" y="12366"/>
                      </a:lnTo>
                      <a:lnTo>
                        <a:pt x="1453" y="13162"/>
                      </a:lnTo>
                      <a:lnTo>
                        <a:pt x="3045" y="14754"/>
                      </a:lnTo>
                      <a:lnTo>
                        <a:pt x="6230" y="17986"/>
                      </a:lnTo>
                      <a:lnTo>
                        <a:pt x="12647" y="24403"/>
                      </a:lnTo>
                      <a:lnTo>
                        <a:pt x="13256" y="25012"/>
                      </a:lnTo>
                      <a:lnTo>
                        <a:pt x="13396" y="25152"/>
                      </a:lnTo>
                      <a:lnTo>
                        <a:pt x="13443" y="25199"/>
                      </a:lnTo>
                      <a:lnTo>
                        <a:pt x="13443" y="25293"/>
                      </a:lnTo>
                      <a:lnTo>
                        <a:pt x="13443" y="25761"/>
                      </a:lnTo>
                      <a:lnTo>
                        <a:pt x="13443" y="27494"/>
                      </a:lnTo>
                      <a:lnTo>
                        <a:pt x="13443" y="31007"/>
                      </a:lnTo>
                      <a:lnTo>
                        <a:pt x="13443" y="37985"/>
                      </a:lnTo>
                      <a:lnTo>
                        <a:pt x="13443" y="49085"/>
                      </a:lnTo>
                      <a:lnTo>
                        <a:pt x="13349" y="49132"/>
                      </a:lnTo>
                      <a:lnTo>
                        <a:pt x="13349" y="49226"/>
                      </a:lnTo>
                      <a:lnTo>
                        <a:pt x="13349" y="49320"/>
                      </a:lnTo>
                      <a:lnTo>
                        <a:pt x="13396" y="49366"/>
                      </a:lnTo>
                      <a:lnTo>
                        <a:pt x="13443" y="49413"/>
                      </a:lnTo>
                      <a:lnTo>
                        <a:pt x="13583" y="49413"/>
                      </a:lnTo>
                      <a:lnTo>
                        <a:pt x="13630" y="49366"/>
                      </a:lnTo>
                      <a:lnTo>
                        <a:pt x="13677" y="49320"/>
                      </a:lnTo>
                      <a:lnTo>
                        <a:pt x="13677" y="49226"/>
                      </a:lnTo>
                      <a:lnTo>
                        <a:pt x="13677" y="49132"/>
                      </a:lnTo>
                      <a:lnTo>
                        <a:pt x="13583" y="49085"/>
                      </a:lnTo>
                      <a:lnTo>
                        <a:pt x="13583" y="37985"/>
                      </a:lnTo>
                      <a:lnTo>
                        <a:pt x="13583" y="31007"/>
                      </a:lnTo>
                      <a:lnTo>
                        <a:pt x="13583" y="27494"/>
                      </a:lnTo>
                      <a:lnTo>
                        <a:pt x="13583" y="25761"/>
                      </a:lnTo>
                      <a:lnTo>
                        <a:pt x="13583" y="25293"/>
                      </a:lnTo>
                      <a:lnTo>
                        <a:pt x="13583" y="25199"/>
                      </a:lnTo>
                      <a:lnTo>
                        <a:pt x="13583" y="25105"/>
                      </a:lnTo>
                      <a:lnTo>
                        <a:pt x="13537" y="25058"/>
                      </a:lnTo>
                      <a:lnTo>
                        <a:pt x="13396" y="24871"/>
                      </a:lnTo>
                      <a:lnTo>
                        <a:pt x="12787" y="24262"/>
                      </a:lnTo>
                      <a:lnTo>
                        <a:pt x="6371" y="17846"/>
                      </a:lnTo>
                      <a:lnTo>
                        <a:pt x="3139" y="14661"/>
                      </a:lnTo>
                      <a:lnTo>
                        <a:pt x="1546" y="13068"/>
                      </a:lnTo>
                      <a:lnTo>
                        <a:pt x="750" y="12272"/>
                      </a:lnTo>
                      <a:lnTo>
                        <a:pt x="329" y="11851"/>
                      </a:lnTo>
                      <a:lnTo>
                        <a:pt x="282" y="11757"/>
                      </a:lnTo>
                      <a:lnTo>
                        <a:pt x="282" y="11663"/>
                      </a:lnTo>
                      <a:lnTo>
                        <a:pt x="282" y="11382"/>
                      </a:lnTo>
                      <a:lnTo>
                        <a:pt x="282" y="376"/>
                      </a:lnTo>
                      <a:lnTo>
                        <a:pt x="282" y="329"/>
                      </a:lnTo>
                      <a:lnTo>
                        <a:pt x="329" y="282"/>
                      </a:lnTo>
                      <a:lnTo>
                        <a:pt x="375" y="188"/>
                      </a:lnTo>
                      <a:lnTo>
                        <a:pt x="329" y="95"/>
                      </a:lnTo>
                      <a:lnTo>
                        <a:pt x="329" y="4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5"/>
                <p:cNvSpPr/>
                <p:nvPr/>
              </p:nvSpPr>
              <p:spPr>
                <a:xfrm>
                  <a:off x="8503407" y="4332289"/>
                  <a:ext cx="632901" cy="1303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9" h="28758" extrusionOk="0">
                      <a:moveTo>
                        <a:pt x="141" y="0"/>
                      </a:moveTo>
                      <a:lnTo>
                        <a:pt x="48" y="47"/>
                      </a:lnTo>
                      <a:lnTo>
                        <a:pt x="48" y="94"/>
                      </a:lnTo>
                      <a:lnTo>
                        <a:pt x="1" y="188"/>
                      </a:lnTo>
                      <a:lnTo>
                        <a:pt x="48" y="281"/>
                      </a:lnTo>
                      <a:lnTo>
                        <a:pt x="94" y="328"/>
                      </a:lnTo>
                      <a:lnTo>
                        <a:pt x="94" y="375"/>
                      </a:lnTo>
                      <a:lnTo>
                        <a:pt x="94" y="4778"/>
                      </a:lnTo>
                      <a:lnTo>
                        <a:pt x="94" y="4965"/>
                      </a:lnTo>
                      <a:lnTo>
                        <a:pt x="141" y="4965"/>
                      </a:lnTo>
                      <a:lnTo>
                        <a:pt x="141" y="5012"/>
                      </a:lnTo>
                      <a:lnTo>
                        <a:pt x="188" y="5059"/>
                      </a:lnTo>
                      <a:lnTo>
                        <a:pt x="235" y="5106"/>
                      </a:lnTo>
                      <a:lnTo>
                        <a:pt x="422" y="5293"/>
                      </a:lnTo>
                      <a:lnTo>
                        <a:pt x="844" y="5715"/>
                      </a:lnTo>
                      <a:lnTo>
                        <a:pt x="1640" y="6511"/>
                      </a:lnTo>
                      <a:lnTo>
                        <a:pt x="3279" y="8150"/>
                      </a:lnTo>
                      <a:lnTo>
                        <a:pt x="6558" y="11429"/>
                      </a:lnTo>
                      <a:lnTo>
                        <a:pt x="13068" y="17939"/>
                      </a:lnTo>
                      <a:lnTo>
                        <a:pt x="13630" y="18501"/>
                      </a:lnTo>
                      <a:lnTo>
                        <a:pt x="13677" y="18548"/>
                      </a:lnTo>
                      <a:lnTo>
                        <a:pt x="13677" y="18595"/>
                      </a:lnTo>
                      <a:lnTo>
                        <a:pt x="13677" y="18782"/>
                      </a:lnTo>
                      <a:lnTo>
                        <a:pt x="13677" y="19157"/>
                      </a:lnTo>
                      <a:lnTo>
                        <a:pt x="13677" y="20702"/>
                      </a:lnTo>
                      <a:lnTo>
                        <a:pt x="13677" y="23793"/>
                      </a:lnTo>
                      <a:lnTo>
                        <a:pt x="13677" y="28383"/>
                      </a:lnTo>
                      <a:lnTo>
                        <a:pt x="13630" y="28477"/>
                      </a:lnTo>
                      <a:lnTo>
                        <a:pt x="13583" y="28571"/>
                      </a:lnTo>
                      <a:lnTo>
                        <a:pt x="13583" y="28617"/>
                      </a:lnTo>
                      <a:lnTo>
                        <a:pt x="13630" y="28664"/>
                      </a:lnTo>
                      <a:lnTo>
                        <a:pt x="13677" y="28711"/>
                      </a:lnTo>
                      <a:lnTo>
                        <a:pt x="13771" y="28758"/>
                      </a:lnTo>
                      <a:lnTo>
                        <a:pt x="13818" y="28711"/>
                      </a:lnTo>
                      <a:lnTo>
                        <a:pt x="13864" y="28664"/>
                      </a:lnTo>
                      <a:lnTo>
                        <a:pt x="13911" y="28617"/>
                      </a:lnTo>
                      <a:lnTo>
                        <a:pt x="13958" y="28571"/>
                      </a:lnTo>
                      <a:lnTo>
                        <a:pt x="13911" y="28477"/>
                      </a:lnTo>
                      <a:lnTo>
                        <a:pt x="13818" y="28383"/>
                      </a:lnTo>
                      <a:lnTo>
                        <a:pt x="13864" y="28383"/>
                      </a:lnTo>
                      <a:lnTo>
                        <a:pt x="13864" y="23793"/>
                      </a:lnTo>
                      <a:lnTo>
                        <a:pt x="13864" y="20702"/>
                      </a:lnTo>
                      <a:lnTo>
                        <a:pt x="13864" y="19157"/>
                      </a:lnTo>
                      <a:lnTo>
                        <a:pt x="13864" y="18782"/>
                      </a:lnTo>
                      <a:lnTo>
                        <a:pt x="13864" y="18595"/>
                      </a:lnTo>
                      <a:lnTo>
                        <a:pt x="13864" y="18501"/>
                      </a:lnTo>
                      <a:lnTo>
                        <a:pt x="13864" y="18454"/>
                      </a:lnTo>
                      <a:lnTo>
                        <a:pt x="13818" y="18454"/>
                      </a:lnTo>
                      <a:lnTo>
                        <a:pt x="13724" y="18360"/>
                      </a:lnTo>
                      <a:lnTo>
                        <a:pt x="13209" y="17798"/>
                      </a:lnTo>
                      <a:lnTo>
                        <a:pt x="6652" y="11288"/>
                      </a:lnTo>
                      <a:lnTo>
                        <a:pt x="3420" y="8009"/>
                      </a:lnTo>
                      <a:lnTo>
                        <a:pt x="1781" y="6417"/>
                      </a:lnTo>
                      <a:lnTo>
                        <a:pt x="984" y="5574"/>
                      </a:lnTo>
                      <a:lnTo>
                        <a:pt x="563" y="5152"/>
                      </a:lnTo>
                      <a:lnTo>
                        <a:pt x="329" y="4965"/>
                      </a:lnTo>
                      <a:lnTo>
                        <a:pt x="282" y="4918"/>
                      </a:lnTo>
                      <a:lnTo>
                        <a:pt x="282" y="4778"/>
                      </a:lnTo>
                      <a:lnTo>
                        <a:pt x="282" y="37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5" y="188"/>
                      </a:lnTo>
                      <a:lnTo>
                        <a:pt x="375" y="94"/>
                      </a:lnTo>
                      <a:lnTo>
                        <a:pt x="329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" name="Google Shape;53;p5"/>
              <p:cNvGrpSpPr/>
              <p:nvPr/>
            </p:nvGrpSpPr>
            <p:grpSpPr>
              <a:xfrm rot="10800000">
                <a:off x="8576395" y="3716359"/>
                <a:ext cx="496972" cy="2501635"/>
                <a:chOff x="8153020" y="-1031841"/>
                <a:chExt cx="496972" cy="2501635"/>
              </a:xfrm>
            </p:grpSpPr>
            <p:sp>
              <p:nvSpPr>
                <p:cNvPr id="54" name="Google Shape;54;p5"/>
                <p:cNvSpPr/>
                <p:nvPr/>
              </p:nvSpPr>
              <p:spPr>
                <a:xfrm>
                  <a:off x="8327171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8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8" y="329"/>
                      </a:lnTo>
                      <a:lnTo>
                        <a:pt x="6838" y="375"/>
                      </a:lnTo>
                      <a:lnTo>
                        <a:pt x="6838" y="16066"/>
                      </a:lnTo>
                      <a:lnTo>
                        <a:pt x="6838" y="25808"/>
                      </a:lnTo>
                      <a:lnTo>
                        <a:pt x="6838" y="30632"/>
                      </a:lnTo>
                      <a:lnTo>
                        <a:pt x="6838" y="33067"/>
                      </a:lnTo>
                      <a:lnTo>
                        <a:pt x="6838" y="34285"/>
                      </a:lnTo>
                      <a:lnTo>
                        <a:pt x="6838" y="34566"/>
                      </a:lnTo>
                      <a:lnTo>
                        <a:pt x="6838" y="34613"/>
                      </a:lnTo>
                      <a:lnTo>
                        <a:pt x="6792" y="34613"/>
                      </a:lnTo>
                      <a:lnTo>
                        <a:pt x="6698" y="34753"/>
                      </a:lnTo>
                      <a:lnTo>
                        <a:pt x="6230" y="35175"/>
                      </a:lnTo>
                      <a:lnTo>
                        <a:pt x="2998" y="38407"/>
                      </a:lnTo>
                      <a:lnTo>
                        <a:pt x="1359" y="40046"/>
                      </a:lnTo>
                      <a:lnTo>
                        <a:pt x="562" y="40842"/>
                      </a:lnTo>
                      <a:lnTo>
                        <a:pt x="141" y="41264"/>
                      </a:lnTo>
                      <a:lnTo>
                        <a:pt x="94" y="41357"/>
                      </a:lnTo>
                      <a:lnTo>
                        <a:pt x="94" y="41451"/>
                      </a:lnTo>
                      <a:lnTo>
                        <a:pt x="94" y="41591"/>
                      </a:lnTo>
                      <a:lnTo>
                        <a:pt x="94" y="41872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0" y="54893"/>
                      </a:lnTo>
                      <a:lnTo>
                        <a:pt x="0" y="54987"/>
                      </a:lnTo>
                      <a:lnTo>
                        <a:pt x="0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1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872"/>
                      </a:lnTo>
                      <a:lnTo>
                        <a:pt x="235" y="41591"/>
                      </a:lnTo>
                      <a:lnTo>
                        <a:pt x="235" y="41451"/>
                      </a:lnTo>
                      <a:lnTo>
                        <a:pt x="235" y="41404"/>
                      </a:lnTo>
                      <a:lnTo>
                        <a:pt x="281" y="41404"/>
                      </a:lnTo>
                      <a:lnTo>
                        <a:pt x="656" y="40983"/>
                      </a:lnTo>
                      <a:lnTo>
                        <a:pt x="1499" y="40186"/>
                      </a:lnTo>
                      <a:lnTo>
                        <a:pt x="3138" y="38547"/>
                      </a:lnTo>
                      <a:lnTo>
                        <a:pt x="6370" y="35269"/>
                      </a:lnTo>
                      <a:lnTo>
                        <a:pt x="6792" y="34847"/>
                      </a:lnTo>
                      <a:lnTo>
                        <a:pt x="6885" y="34753"/>
                      </a:lnTo>
                      <a:lnTo>
                        <a:pt x="6979" y="34707"/>
                      </a:lnTo>
                      <a:lnTo>
                        <a:pt x="7026" y="34660"/>
                      </a:lnTo>
                      <a:lnTo>
                        <a:pt x="7026" y="34613"/>
                      </a:lnTo>
                      <a:lnTo>
                        <a:pt x="7026" y="34285"/>
                      </a:lnTo>
                      <a:lnTo>
                        <a:pt x="7026" y="33067"/>
                      </a:lnTo>
                      <a:lnTo>
                        <a:pt x="7026" y="30632"/>
                      </a:lnTo>
                      <a:lnTo>
                        <a:pt x="7026" y="25808"/>
                      </a:lnTo>
                      <a:lnTo>
                        <a:pt x="7026" y="16066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19" y="188"/>
                      </a:lnTo>
                      <a:lnTo>
                        <a:pt x="7073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5"/>
                <p:cNvSpPr/>
                <p:nvPr/>
              </p:nvSpPr>
              <p:spPr>
                <a:xfrm>
                  <a:off x="8233725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9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738"/>
                      </a:lnTo>
                      <a:lnTo>
                        <a:pt x="6839" y="25246"/>
                      </a:lnTo>
                      <a:lnTo>
                        <a:pt x="6839" y="29976"/>
                      </a:lnTo>
                      <a:lnTo>
                        <a:pt x="6839" y="32365"/>
                      </a:lnTo>
                      <a:lnTo>
                        <a:pt x="6839" y="33582"/>
                      </a:lnTo>
                      <a:lnTo>
                        <a:pt x="6839" y="33723"/>
                      </a:lnTo>
                      <a:lnTo>
                        <a:pt x="6839" y="33770"/>
                      </a:lnTo>
                      <a:lnTo>
                        <a:pt x="6839" y="33817"/>
                      </a:lnTo>
                      <a:lnTo>
                        <a:pt x="6651" y="34004"/>
                      </a:lnTo>
                      <a:lnTo>
                        <a:pt x="6230" y="34426"/>
                      </a:lnTo>
                      <a:lnTo>
                        <a:pt x="2998" y="37704"/>
                      </a:lnTo>
                      <a:lnTo>
                        <a:pt x="1359" y="39296"/>
                      </a:lnTo>
                      <a:lnTo>
                        <a:pt x="563" y="40140"/>
                      </a:lnTo>
                      <a:lnTo>
                        <a:pt x="141" y="40561"/>
                      </a:lnTo>
                      <a:lnTo>
                        <a:pt x="94" y="40561"/>
                      </a:lnTo>
                      <a:lnTo>
                        <a:pt x="94" y="40608"/>
                      </a:lnTo>
                      <a:lnTo>
                        <a:pt x="94" y="40702"/>
                      </a:lnTo>
                      <a:lnTo>
                        <a:pt x="94" y="40842"/>
                      </a:lnTo>
                      <a:lnTo>
                        <a:pt x="94" y="41170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170"/>
                      </a:lnTo>
                      <a:lnTo>
                        <a:pt x="235" y="40842"/>
                      </a:lnTo>
                      <a:lnTo>
                        <a:pt x="235" y="40702"/>
                      </a:lnTo>
                      <a:lnTo>
                        <a:pt x="235" y="40655"/>
                      </a:lnTo>
                      <a:lnTo>
                        <a:pt x="282" y="40655"/>
                      </a:lnTo>
                      <a:lnTo>
                        <a:pt x="656" y="40233"/>
                      </a:lnTo>
                      <a:lnTo>
                        <a:pt x="1452" y="39437"/>
                      </a:lnTo>
                      <a:lnTo>
                        <a:pt x="3092" y="37798"/>
                      </a:lnTo>
                      <a:lnTo>
                        <a:pt x="6370" y="34566"/>
                      </a:lnTo>
                      <a:lnTo>
                        <a:pt x="6792" y="34144"/>
                      </a:lnTo>
                      <a:lnTo>
                        <a:pt x="7026" y="33910"/>
                      </a:lnTo>
                      <a:lnTo>
                        <a:pt x="7026" y="33863"/>
                      </a:lnTo>
                      <a:lnTo>
                        <a:pt x="7026" y="33817"/>
                      </a:lnTo>
                      <a:lnTo>
                        <a:pt x="7026" y="33723"/>
                      </a:lnTo>
                      <a:lnTo>
                        <a:pt x="7026" y="33582"/>
                      </a:lnTo>
                      <a:lnTo>
                        <a:pt x="7026" y="32365"/>
                      </a:lnTo>
                      <a:lnTo>
                        <a:pt x="7026" y="29976"/>
                      </a:lnTo>
                      <a:lnTo>
                        <a:pt x="7026" y="25246"/>
                      </a:lnTo>
                      <a:lnTo>
                        <a:pt x="7026" y="15738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5"/>
                <p:cNvSpPr/>
                <p:nvPr/>
              </p:nvSpPr>
              <p:spPr>
                <a:xfrm>
                  <a:off x="8153020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86" y="1"/>
                      </a:moveTo>
                      <a:lnTo>
                        <a:pt x="6792" y="48"/>
                      </a:lnTo>
                      <a:lnTo>
                        <a:pt x="6792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363"/>
                      </a:lnTo>
                      <a:lnTo>
                        <a:pt x="6839" y="24684"/>
                      </a:lnTo>
                      <a:lnTo>
                        <a:pt x="6839" y="29367"/>
                      </a:lnTo>
                      <a:lnTo>
                        <a:pt x="6839" y="31709"/>
                      </a:lnTo>
                      <a:lnTo>
                        <a:pt x="6839" y="32880"/>
                      </a:lnTo>
                      <a:lnTo>
                        <a:pt x="6839" y="33020"/>
                      </a:lnTo>
                      <a:lnTo>
                        <a:pt x="6839" y="33067"/>
                      </a:lnTo>
                      <a:lnTo>
                        <a:pt x="6839" y="33114"/>
                      </a:lnTo>
                      <a:lnTo>
                        <a:pt x="6652" y="33301"/>
                      </a:lnTo>
                      <a:lnTo>
                        <a:pt x="6230" y="33723"/>
                      </a:lnTo>
                      <a:lnTo>
                        <a:pt x="2951" y="36955"/>
                      </a:lnTo>
                      <a:lnTo>
                        <a:pt x="1359" y="38594"/>
                      </a:lnTo>
                      <a:lnTo>
                        <a:pt x="516" y="39390"/>
                      </a:lnTo>
                      <a:lnTo>
                        <a:pt x="94" y="39812"/>
                      </a:lnTo>
                      <a:lnTo>
                        <a:pt x="94" y="39859"/>
                      </a:lnTo>
                      <a:lnTo>
                        <a:pt x="94" y="39905"/>
                      </a:lnTo>
                      <a:lnTo>
                        <a:pt x="94" y="39999"/>
                      </a:lnTo>
                      <a:lnTo>
                        <a:pt x="94" y="40140"/>
                      </a:lnTo>
                      <a:lnTo>
                        <a:pt x="94" y="40421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8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9" y="55080"/>
                      </a:lnTo>
                      <a:lnTo>
                        <a:pt x="329" y="54987"/>
                      </a:lnTo>
                      <a:lnTo>
                        <a:pt x="329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0421"/>
                      </a:lnTo>
                      <a:lnTo>
                        <a:pt x="235" y="40140"/>
                      </a:lnTo>
                      <a:lnTo>
                        <a:pt x="235" y="39999"/>
                      </a:lnTo>
                      <a:lnTo>
                        <a:pt x="235" y="39952"/>
                      </a:lnTo>
                      <a:lnTo>
                        <a:pt x="235" y="39905"/>
                      </a:lnTo>
                      <a:lnTo>
                        <a:pt x="282" y="39905"/>
                      </a:lnTo>
                      <a:lnTo>
                        <a:pt x="656" y="39531"/>
                      </a:lnTo>
                      <a:lnTo>
                        <a:pt x="1453" y="38688"/>
                      </a:lnTo>
                      <a:lnTo>
                        <a:pt x="3092" y="37095"/>
                      </a:lnTo>
                      <a:lnTo>
                        <a:pt x="6324" y="33817"/>
                      </a:lnTo>
                      <a:lnTo>
                        <a:pt x="6745" y="33395"/>
                      </a:lnTo>
                      <a:lnTo>
                        <a:pt x="6979" y="33208"/>
                      </a:lnTo>
                      <a:lnTo>
                        <a:pt x="6979" y="33161"/>
                      </a:lnTo>
                      <a:lnTo>
                        <a:pt x="7026" y="33161"/>
                      </a:lnTo>
                      <a:lnTo>
                        <a:pt x="7026" y="33114"/>
                      </a:lnTo>
                      <a:lnTo>
                        <a:pt x="7026" y="33020"/>
                      </a:lnTo>
                      <a:lnTo>
                        <a:pt x="7026" y="32880"/>
                      </a:lnTo>
                      <a:lnTo>
                        <a:pt x="7026" y="31709"/>
                      </a:lnTo>
                      <a:lnTo>
                        <a:pt x="7026" y="29367"/>
                      </a:lnTo>
                      <a:lnTo>
                        <a:pt x="7026" y="24684"/>
                      </a:lnTo>
                      <a:lnTo>
                        <a:pt x="7026" y="15363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702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" name="Google Shape;57;p5"/>
            <p:cNvGrpSpPr/>
            <p:nvPr/>
          </p:nvGrpSpPr>
          <p:grpSpPr>
            <a:xfrm>
              <a:off x="-2425371" y="-793249"/>
              <a:ext cx="3064536" cy="3933192"/>
              <a:chOff x="-2425371" y="-793249"/>
              <a:chExt cx="3064536" cy="3933192"/>
            </a:xfrm>
          </p:grpSpPr>
          <p:grpSp>
            <p:nvGrpSpPr>
              <p:cNvPr id="58" name="Google Shape;58;p5"/>
              <p:cNvGrpSpPr/>
              <p:nvPr/>
            </p:nvGrpSpPr>
            <p:grpSpPr>
              <a:xfrm flipH="1">
                <a:off x="-2425371" y="1895496"/>
                <a:ext cx="2871110" cy="1244447"/>
                <a:chOff x="2451729" y="-1074279"/>
                <a:chExt cx="2871110" cy="1244447"/>
              </a:xfrm>
            </p:grpSpPr>
            <p:sp>
              <p:nvSpPr>
                <p:cNvPr id="59" name="Google Shape;59;p5"/>
                <p:cNvSpPr/>
                <p:nvPr/>
              </p:nvSpPr>
              <p:spPr>
                <a:xfrm>
                  <a:off x="2451729" y="-1074279"/>
                  <a:ext cx="2871110" cy="12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4" h="27447" extrusionOk="0">
                      <a:moveTo>
                        <a:pt x="94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1" y="281"/>
                      </a:lnTo>
                      <a:lnTo>
                        <a:pt x="94" y="328"/>
                      </a:lnTo>
                      <a:lnTo>
                        <a:pt x="94" y="15550"/>
                      </a:lnTo>
                      <a:lnTo>
                        <a:pt x="94" y="17283"/>
                      </a:lnTo>
                      <a:lnTo>
                        <a:pt x="94" y="17704"/>
                      </a:lnTo>
                      <a:lnTo>
                        <a:pt x="94" y="17845"/>
                      </a:lnTo>
                      <a:lnTo>
                        <a:pt x="94" y="17892"/>
                      </a:lnTo>
                      <a:lnTo>
                        <a:pt x="188" y="17985"/>
                      </a:lnTo>
                      <a:lnTo>
                        <a:pt x="329" y="18126"/>
                      </a:lnTo>
                      <a:lnTo>
                        <a:pt x="937" y="18735"/>
                      </a:lnTo>
                      <a:lnTo>
                        <a:pt x="3373" y="21170"/>
                      </a:lnTo>
                      <a:lnTo>
                        <a:pt x="8244" y="26041"/>
                      </a:lnTo>
                      <a:lnTo>
                        <a:pt x="8947" y="26744"/>
                      </a:lnTo>
                      <a:lnTo>
                        <a:pt x="9274" y="27071"/>
                      </a:lnTo>
                      <a:lnTo>
                        <a:pt x="9462" y="27259"/>
                      </a:lnTo>
                      <a:lnTo>
                        <a:pt x="9509" y="27306"/>
                      </a:lnTo>
                      <a:lnTo>
                        <a:pt x="9555" y="27352"/>
                      </a:lnTo>
                      <a:lnTo>
                        <a:pt x="62949" y="27352"/>
                      </a:lnTo>
                      <a:lnTo>
                        <a:pt x="63043" y="27446"/>
                      </a:lnTo>
                      <a:lnTo>
                        <a:pt x="63183" y="27446"/>
                      </a:lnTo>
                      <a:lnTo>
                        <a:pt x="63230" y="27399"/>
                      </a:lnTo>
                      <a:lnTo>
                        <a:pt x="63277" y="27352"/>
                      </a:lnTo>
                      <a:lnTo>
                        <a:pt x="63324" y="27306"/>
                      </a:lnTo>
                      <a:lnTo>
                        <a:pt x="63277" y="27212"/>
                      </a:lnTo>
                      <a:lnTo>
                        <a:pt x="63230" y="27165"/>
                      </a:lnTo>
                      <a:lnTo>
                        <a:pt x="63183" y="27118"/>
                      </a:lnTo>
                      <a:lnTo>
                        <a:pt x="63043" y="27118"/>
                      </a:lnTo>
                      <a:lnTo>
                        <a:pt x="62949" y="27212"/>
                      </a:lnTo>
                      <a:lnTo>
                        <a:pt x="9649" y="27212"/>
                      </a:lnTo>
                      <a:lnTo>
                        <a:pt x="9602" y="27165"/>
                      </a:lnTo>
                      <a:lnTo>
                        <a:pt x="9415" y="26978"/>
                      </a:lnTo>
                      <a:lnTo>
                        <a:pt x="9087" y="26603"/>
                      </a:lnTo>
                      <a:lnTo>
                        <a:pt x="8384" y="25947"/>
                      </a:lnTo>
                      <a:lnTo>
                        <a:pt x="3513" y="21030"/>
                      </a:lnTo>
                      <a:lnTo>
                        <a:pt x="1031" y="18594"/>
                      </a:lnTo>
                      <a:lnTo>
                        <a:pt x="422" y="17985"/>
                      </a:lnTo>
                      <a:lnTo>
                        <a:pt x="282" y="17845"/>
                      </a:lnTo>
                      <a:lnTo>
                        <a:pt x="282" y="17798"/>
                      </a:lnTo>
                      <a:lnTo>
                        <a:pt x="282" y="17704"/>
                      </a:lnTo>
                      <a:lnTo>
                        <a:pt x="282" y="17283"/>
                      </a:lnTo>
                      <a:lnTo>
                        <a:pt x="282" y="15550"/>
                      </a:lnTo>
                      <a:lnTo>
                        <a:pt x="282" y="328"/>
                      </a:lnTo>
                      <a:lnTo>
                        <a:pt x="235" y="328"/>
                      </a:lnTo>
                      <a:lnTo>
                        <a:pt x="329" y="281"/>
                      </a:lnTo>
                      <a:lnTo>
                        <a:pt x="375" y="141"/>
                      </a:lnTo>
                      <a:lnTo>
                        <a:pt x="329" y="94"/>
                      </a:lnTo>
                      <a:lnTo>
                        <a:pt x="282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5"/>
                <p:cNvSpPr/>
                <p:nvPr/>
              </p:nvSpPr>
              <p:spPr>
                <a:xfrm>
                  <a:off x="2519694" y="-1074279"/>
                  <a:ext cx="2803146" cy="1180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25" h="26042" extrusionOk="0">
                      <a:moveTo>
                        <a:pt x="141" y="0"/>
                      </a:moveTo>
                      <a:lnTo>
                        <a:pt x="47" y="47"/>
                      </a:lnTo>
                      <a:lnTo>
                        <a:pt x="47" y="94"/>
                      </a:lnTo>
                      <a:lnTo>
                        <a:pt x="0" y="141"/>
                      </a:lnTo>
                      <a:lnTo>
                        <a:pt x="47" y="281"/>
                      </a:lnTo>
                      <a:lnTo>
                        <a:pt x="94" y="328"/>
                      </a:lnTo>
                      <a:lnTo>
                        <a:pt x="94" y="15081"/>
                      </a:lnTo>
                      <a:lnTo>
                        <a:pt x="94" y="16627"/>
                      </a:lnTo>
                      <a:lnTo>
                        <a:pt x="94" y="17048"/>
                      </a:lnTo>
                      <a:lnTo>
                        <a:pt x="94" y="17236"/>
                      </a:lnTo>
                      <a:lnTo>
                        <a:pt x="94" y="17283"/>
                      </a:lnTo>
                      <a:lnTo>
                        <a:pt x="94" y="17330"/>
                      </a:lnTo>
                      <a:lnTo>
                        <a:pt x="141" y="17376"/>
                      </a:lnTo>
                      <a:lnTo>
                        <a:pt x="188" y="17470"/>
                      </a:lnTo>
                      <a:lnTo>
                        <a:pt x="750" y="17985"/>
                      </a:lnTo>
                      <a:lnTo>
                        <a:pt x="2951" y="20187"/>
                      </a:lnTo>
                      <a:lnTo>
                        <a:pt x="7401" y="24636"/>
                      </a:lnTo>
                      <a:lnTo>
                        <a:pt x="8056" y="25292"/>
                      </a:lnTo>
                      <a:lnTo>
                        <a:pt x="8431" y="25666"/>
                      </a:lnTo>
                      <a:lnTo>
                        <a:pt x="8572" y="25807"/>
                      </a:lnTo>
                      <a:lnTo>
                        <a:pt x="8712" y="25947"/>
                      </a:lnTo>
                      <a:lnTo>
                        <a:pt x="61450" y="25947"/>
                      </a:lnTo>
                      <a:lnTo>
                        <a:pt x="61450" y="25901"/>
                      </a:lnTo>
                      <a:lnTo>
                        <a:pt x="61544" y="25994"/>
                      </a:lnTo>
                      <a:lnTo>
                        <a:pt x="61637" y="26041"/>
                      </a:lnTo>
                      <a:lnTo>
                        <a:pt x="61684" y="25994"/>
                      </a:lnTo>
                      <a:lnTo>
                        <a:pt x="61731" y="25947"/>
                      </a:lnTo>
                      <a:lnTo>
                        <a:pt x="61778" y="25901"/>
                      </a:lnTo>
                      <a:lnTo>
                        <a:pt x="61825" y="25854"/>
                      </a:lnTo>
                      <a:lnTo>
                        <a:pt x="61778" y="25760"/>
                      </a:lnTo>
                      <a:lnTo>
                        <a:pt x="61731" y="25713"/>
                      </a:lnTo>
                      <a:lnTo>
                        <a:pt x="61684" y="25666"/>
                      </a:lnTo>
                      <a:lnTo>
                        <a:pt x="61544" y="25666"/>
                      </a:lnTo>
                      <a:lnTo>
                        <a:pt x="61450" y="25760"/>
                      </a:lnTo>
                      <a:lnTo>
                        <a:pt x="8759" y="25760"/>
                      </a:lnTo>
                      <a:lnTo>
                        <a:pt x="8712" y="25713"/>
                      </a:lnTo>
                      <a:lnTo>
                        <a:pt x="8525" y="25526"/>
                      </a:lnTo>
                      <a:lnTo>
                        <a:pt x="8197" y="25198"/>
                      </a:lnTo>
                      <a:lnTo>
                        <a:pt x="7494" y="24495"/>
                      </a:lnTo>
                      <a:lnTo>
                        <a:pt x="3092" y="20093"/>
                      </a:lnTo>
                      <a:lnTo>
                        <a:pt x="890" y="17892"/>
                      </a:lnTo>
                      <a:lnTo>
                        <a:pt x="328" y="17330"/>
                      </a:lnTo>
                      <a:lnTo>
                        <a:pt x="282" y="17283"/>
                      </a:lnTo>
                      <a:lnTo>
                        <a:pt x="282" y="17236"/>
                      </a:lnTo>
                      <a:lnTo>
                        <a:pt x="282" y="17048"/>
                      </a:lnTo>
                      <a:lnTo>
                        <a:pt x="282" y="16627"/>
                      </a:lnTo>
                      <a:lnTo>
                        <a:pt x="282" y="15081"/>
                      </a:lnTo>
                      <a:lnTo>
                        <a:pt x="282" y="328"/>
                      </a:lnTo>
                      <a:lnTo>
                        <a:pt x="328" y="281"/>
                      </a:lnTo>
                      <a:lnTo>
                        <a:pt x="375" y="141"/>
                      </a:lnTo>
                      <a:lnTo>
                        <a:pt x="375" y="94"/>
                      </a:lnTo>
                      <a:lnTo>
                        <a:pt x="328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5"/>
                <p:cNvSpPr/>
                <p:nvPr/>
              </p:nvSpPr>
              <p:spPr>
                <a:xfrm>
                  <a:off x="2589789" y="-1074279"/>
                  <a:ext cx="2733050" cy="111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79" h="24590" extrusionOk="0">
                      <a:moveTo>
                        <a:pt x="94" y="0"/>
                      </a:moveTo>
                      <a:lnTo>
                        <a:pt x="47" y="47"/>
                      </a:lnTo>
                      <a:lnTo>
                        <a:pt x="0" y="94"/>
                      </a:lnTo>
                      <a:lnTo>
                        <a:pt x="0" y="141"/>
                      </a:lnTo>
                      <a:lnTo>
                        <a:pt x="0" y="281"/>
                      </a:lnTo>
                      <a:lnTo>
                        <a:pt x="94" y="328"/>
                      </a:lnTo>
                      <a:lnTo>
                        <a:pt x="94" y="14613"/>
                      </a:lnTo>
                      <a:lnTo>
                        <a:pt x="94" y="16018"/>
                      </a:lnTo>
                      <a:lnTo>
                        <a:pt x="94" y="16674"/>
                      </a:lnTo>
                      <a:lnTo>
                        <a:pt x="94" y="16767"/>
                      </a:lnTo>
                      <a:lnTo>
                        <a:pt x="94" y="16814"/>
                      </a:lnTo>
                      <a:lnTo>
                        <a:pt x="187" y="16908"/>
                      </a:lnTo>
                      <a:lnTo>
                        <a:pt x="281" y="17002"/>
                      </a:lnTo>
                      <a:lnTo>
                        <a:pt x="562" y="17283"/>
                      </a:lnTo>
                      <a:lnTo>
                        <a:pt x="2529" y="19250"/>
                      </a:lnTo>
                      <a:lnTo>
                        <a:pt x="6464" y="23184"/>
                      </a:lnTo>
                      <a:lnTo>
                        <a:pt x="7119" y="23840"/>
                      </a:lnTo>
                      <a:lnTo>
                        <a:pt x="7494" y="24214"/>
                      </a:lnTo>
                      <a:lnTo>
                        <a:pt x="7634" y="24355"/>
                      </a:lnTo>
                      <a:lnTo>
                        <a:pt x="7775" y="24495"/>
                      </a:lnTo>
                      <a:lnTo>
                        <a:pt x="59904" y="24495"/>
                      </a:lnTo>
                      <a:lnTo>
                        <a:pt x="59998" y="24542"/>
                      </a:lnTo>
                      <a:lnTo>
                        <a:pt x="60091" y="24589"/>
                      </a:lnTo>
                      <a:lnTo>
                        <a:pt x="60138" y="24542"/>
                      </a:lnTo>
                      <a:lnTo>
                        <a:pt x="60185" y="24542"/>
                      </a:lnTo>
                      <a:lnTo>
                        <a:pt x="60232" y="24449"/>
                      </a:lnTo>
                      <a:lnTo>
                        <a:pt x="60279" y="24402"/>
                      </a:lnTo>
                      <a:lnTo>
                        <a:pt x="60232" y="24308"/>
                      </a:lnTo>
                      <a:lnTo>
                        <a:pt x="60185" y="24261"/>
                      </a:lnTo>
                      <a:lnTo>
                        <a:pt x="60138" y="24214"/>
                      </a:lnTo>
                      <a:lnTo>
                        <a:pt x="60091" y="24214"/>
                      </a:lnTo>
                      <a:lnTo>
                        <a:pt x="59998" y="24261"/>
                      </a:lnTo>
                      <a:lnTo>
                        <a:pt x="59904" y="24308"/>
                      </a:lnTo>
                      <a:lnTo>
                        <a:pt x="7822" y="24308"/>
                      </a:lnTo>
                      <a:lnTo>
                        <a:pt x="7775" y="24261"/>
                      </a:lnTo>
                      <a:lnTo>
                        <a:pt x="7588" y="24074"/>
                      </a:lnTo>
                      <a:lnTo>
                        <a:pt x="7260" y="23746"/>
                      </a:lnTo>
                      <a:lnTo>
                        <a:pt x="6604" y="23090"/>
                      </a:lnTo>
                      <a:lnTo>
                        <a:pt x="2623" y="19109"/>
                      </a:lnTo>
                      <a:lnTo>
                        <a:pt x="656" y="17142"/>
                      </a:lnTo>
                      <a:lnTo>
                        <a:pt x="422" y="16908"/>
                      </a:lnTo>
                      <a:lnTo>
                        <a:pt x="281" y="16767"/>
                      </a:lnTo>
                      <a:lnTo>
                        <a:pt x="234" y="16721"/>
                      </a:lnTo>
                      <a:lnTo>
                        <a:pt x="234" y="16674"/>
                      </a:lnTo>
                      <a:lnTo>
                        <a:pt x="234" y="16018"/>
                      </a:lnTo>
                      <a:lnTo>
                        <a:pt x="234" y="14613"/>
                      </a:lnTo>
                      <a:lnTo>
                        <a:pt x="234" y="328"/>
                      </a:lnTo>
                      <a:lnTo>
                        <a:pt x="328" y="281"/>
                      </a:lnTo>
                      <a:lnTo>
                        <a:pt x="328" y="141"/>
                      </a:lnTo>
                      <a:lnTo>
                        <a:pt x="328" y="94"/>
                      </a:lnTo>
                      <a:lnTo>
                        <a:pt x="281" y="4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5"/>
                <p:cNvSpPr/>
                <p:nvPr/>
              </p:nvSpPr>
              <p:spPr>
                <a:xfrm>
                  <a:off x="2657709" y="-1074279"/>
                  <a:ext cx="2665131" cy="1049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81" h="23138" extrusionOk="0">
                      <a:moveTo>
                        <a:pt x="95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48" y="281"/>
                      </a:lnTo>
                      <a:lnTo>
                        <a:pt x="95" y="328"/>
                      </a:lnTo>
                      <a:lnTo>
                        <a:pt x="95" y="14145"/>
                      </a:lnTo>
                      <a:lnTo>
                        <a:pt x="95" y="15362"/>
                      </a:lnTo>
                      <a:lnTo>
                        <a:pt x="95" y="15971"/>
                      </a:lnTo>
                      <a:lnTo>
                        <a:pt x="95" y="16112"/>
                      </a:lnTo>
                      <a:lnTo>
                        <a:pt x="95" y="16205"/>
                      </a:lnTo>
                      <a:lnTo>
                        <a:pt x="95" y="16252"/>
                      </a:lnTo>
                      <a:lnTo>
                        <a:pt x="141" y="16299"/>
                      </a:lnTo>
                      <a:lnTo>
                        <a:pt x="376" y="16533"/>
                      </a:lnTo>
                      <a:lnTo>
                        <a:pt x="2109" y="18266"/>
                      </a:lnTo>
                      <a:lnTo>
                        <a:pt x="5574" y="21779"/>
                      </a:lnTo>
                      <a:lnTo>
                        <a:pt x="6277" y="22435"/>
                      </a:lnTo>
                      <a:lnTo>
                        <a:pt x="6605" y="22763"/>
                      </a:lnTo>
                      <a:lnTo>
                        <a:pt x="6745" y="22903"/>
                      </a:lnTo>
                      <a:lnTo>
                        <a:pt x="6839" y="23044"/>
                      </a:lnTo>
                      <a:lnTo>
                        <a:pt x="58406" y="23044"/>
                      </a:lnTo>
                      <a:lnTo>
                        <a:pt x="58500" y="23090"/>
                      </a:lnTo>
                      <a:lnTo>
                        <a:pt x="58593" y="23137"/>
                      </a:lnTo>
                      <a:lnTo>
                        <a:pt x="58640" y="23090"/>
                      </a:lnTo>
                      <a:lnTo>
                        <a:pt x="58687" y="23090"/>
                      </a:lnTo>
                      <a:lnTo>
                        <a:pt x="58734" y="22997"/>
                      </a:lnTo>
                      <a:lnTo>
                        <a:pt x="58781" y="22950"/>
                      </a:lnTo>
                      <a:lnTo>
                        <a:pt x="58734" y="22856"/>
                      </a:lnTo>
                      <a:lnTo>
                        <a:pt x="58687" y="22809"/>
                      </a:lnTo>
                      <a:lnTo>
                        <a:pt x="58640" y="22763"/>
                      </a:lnTo>
                      <a:lnTo>
                        <a:pt x="58593" y="22763"/>
                      </a:lnTo>
                      <a:lnTo>
                        <a:pt x="58500" y="22809"/>
                      </a:lnTo>
                      <a:lnTo>
                        <a:pt x="58406" y="22856"/>
                      </a:lnTo>
                      <a:lnTo>
                        <a:pt x="6933" y="22856"/>
                      </a:lnTo>
                      <a:lnTo>
                        <a:pt x="6886" y="22809"/>
                      </a:lnTo>
                      <a:lnTo>
                        <a:pt x="6699" y="22622"/>
                      </a:lnTo>
                      <a:lnTo>
                        <a:pt x="6371" y="22294"/>
                      </a:lnTo>
                      <a:lnTo>
                        <a:pt x="5715" y="21638"/>
                      </a:lnTo>
                      <a:lnTo>
                        <a:pt x="2249" y="18173"/>
                      </a:lnTo>
                      <a:lnTo>
                        <a:pt x="516" y="16440"/>
                      </a:lnTo>
                      <a:lnTo>
                        <a:pt x="282" y="16205"/>
                      </a:lnTo>
                      <a:lnTo>
                        <a:pt x="282" y="16159"/>
                      </a:lnTo>
                      <a:lnTo>
                        <a:pt x="282" y="16112"/>
                      </a:lnTo>
                      <a:lnTo>
                        <a:pt x="282" y="15971"/>
                      </a:lnTo>
                      <a:lnTo>
                        <a:pt x="282" y="15362"/>
                      </a:lnTo>
                      <a:lnTo>
                        <a:pt x="282" y="1414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6" y="141"/>
                      </a:lnTo>
                      <a:lnTo>
                        <a:pt x="329" y="94"/>
                      </a:lnTo>
                      <a:lnTo>
                        <a:pt x="329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" name="Google Shape;63;p5"/>
              <p:cNvGrpSpPr/>
              <p:nvPr/>
            </p:nvGrpSpPr>
            <p:grpSpPr>
              <a:xfrm>
                <a:off x="352435" y="-184116"/>
                <a:ext cx="286730" cy="1656452"/>
                <a:chOff x="7866335" y="-1031841"/>
                <a:chExt cx="286730" cy="1656452"/>
              </a:xfrm>
            </p:grpSpPr>
            <p:sp>
              <p:nvSpPr>
                <p:cNvPr id="64" name="Google Shape;64;p5"/>
                <p:cNvSpPr/>
                <p:nvPr/>
              </p:nvSpPr>
              <p:spPr>
                <a:xfrm>
                  <a:off x="7953433" y="-1031841"/>
                  <a:ext cx="199632" cy="1656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3" h="36534" extrusionOk="0">
                      <a:moveTo>
                        <a:pt x="4122" y="1"/>
                      </a:moveTo>
                      <a:lnTo>
                        <a:pt x="4075" y="48"/>
                      </a:lnTo>
                      <a:lnTo>
                        <a:pt x="4028" y="94"/>
                      </a:lnTo>
                      <a:lnTo>
                        <a:pt x="4028" y="188"/>
                      </a:lnTo>
                      <a:lnTo>
                        <a:pt x="4028" y="282"/>
                      </a:lnTo>
                      <a:lnTo>
                        <a:pt x="4122" y="329"/>
                      </a:lnTo>
                      <a:lnTo>
                        <a:pt x="4122" y="375"/>
                      </a:lnTo>
                      <a:lnTo>
                        <a:pt x="4122" y="12459"/>
                      </a:lnTo>
                      <a:lnTo>
                        <a:pt x="4122" y="19391"/>
                      </a:lnTo>
                      <a:lnTo>
                        <a:pt x="4122" y="22904"/>
                      </a:lnTo>
                      <a:lnTo>
                        <a:pt x="4122" y="24637"/>
                      </a:lnTo>
                      <a:lnTo>
                        <a:pt x="4122" y="25480"/>
                      </a:lnTo>
                      <a:lnTo>
                        <a:pt x="4122" y="25901"/>
                      </a:lnTo>
                      <a:lnTo>
                        <a:pt x="4075" y="25901"/>
                      </a:lnTo>
                      <a:lnTo>
                        <a:pt x="4075" y="25948"/>
                      </a:lnTo>
                      <a:lnTo>
                        <a:pt x="3981" y="26042"/>
                      </a:lnTo>
                      <a:lnTo>
                        <a:pt x="3841" y="26182"/>
                      </a:lnTo>
                      <a:lnTo>
                        <a:pt x="1874" y="28149"/>
                      </a:lnTo>
                      <a:lnTo>
                        <a:pt x="937" y="29086"/>
                      </a:lnTo>
                      <a:lnTo>
                        <a:pt x="422" y="29601"/>
                      </a:lnTo>
                      <a:lnTo>
                        <a:pt x="187" y="29836"/>
                      </a:lnTo>
                      <a:lnTo>
                        <a:pt x="141" y="29882"/>
                      </a:lnTo>
                      <a:lnTo>
                        <a:pt x="94" y="29929"/>
                      </a:lnTo>
                      <a:lnTo>
                        <a:pt x="94" y="30023"/>
                      </a:lnTo>
                      <a:lnTo>
                        <a:pt x="94" y="30210"/>
                      </a:lnTo>
                      <a:lnTo>
                        <a:pt x="94" y="36158"/>
                      </a:lnTo>
                      <a:lnTo>
                        <a:pt x="0" y="36252"/>
                      </a:lnTo>
                      <a:lnTo>
                        <a:pt x="0" y="36346"/>
                      </a:lnTo>
                      <a:lnTo>
                        <a:pt x="0" y="36393"/>
                      </a:lnTo>
                      <a:lnTo>
                        <a:pt x="47" y="36439"/>
                      </a:lnTo>
                      <a:lnTo>
                        <a:pt x="94" y="36486"/>
                      </a:lnTo>
                      <a:lnTo>
                        <a:pt x="141" y="36533"/>
                      </a:lnTo>
                      <a:lnTo>
                        <a:pt x="234" y="36486"/>
                      </a:lnTo>
                      <a:lnTo>
                        <a:pt x="281" y="36439"/>
                      </a:lnTo>
                      <a:lnTo>
                        <a:pt x="328" y="36393"/>
                      </a:lnTo>
                      <a:lnTo>
                        <a:pt x="328" y="36346"/>
                      </a:lnTo>
                      <a:lnTo>
                        <a:pt x="328" y="36252"/>
                      </a:lnTo>
                      <a:lnTo>
                        <a:pt x="234" y="36158"/>
                      </a:lnTo>
                      <a:lnTo>
                        <a:pt x="234" y="30210"/>
                      </a:lnTo>
                      <a:lnTo>
                        <a:pt x="234" y="30023"/>
                      </a:lnTo>
                      <a:lnTo>
                        <a:pt x="281" y="29976"/>
                      </a:lnTo>
                      <a:lnTo>
                        <a:pt x="328" y="29929"/>
                      </a:lnTo>
                      <a:lnTo>
                        <a:pt x="562" y="29695"/>
                      </a:lnTo>
                      <a:lnTo>
                        <a:pt x="1030" y="29227"/>
                      </a:lnTo>
                      <a:lnTo>
                        <a:pt x="2014" y="28243"/>
                      </a:lnTo>
                      <a:lnTo>
                        <a:pt x="3934" y="26323"/>
                      </a:lnTo>
                      <a:lnTo>
                        <a:pt x="4122" y="26135"/>
                      </a:lnTo>
                      <a:lnTo>
                        <a:pt x="4169" y="26089"/>
                      </a:lnTo>
                      <a:lnTo>
                        <a:pt x="4215" y="26042"/>
                      </a:lnTo>
                      <a:lnTo>
                        <a:pt x="4309" y="25948"/>
                      </a:lnTo>
                      <a:lnTo>
                        <a:pt x="4309" y="25480"/>
                      </a:lnTo>
                      <a:lnTo>
                        <a:pt x="4309" y="24637"/>
                      </a:lnTo>
                      <a:lnTo>
                        <a:pt x="4309" y="22904"/>
                      </a:lnTo>
                      <a:lnTo>
                        <a:pt x="4309" y="19391"/>
                      </a:lnTo>
                      <a:lnTo>
                        <a:pt x="4309" y="12459"/>
                      </a:lnTo>
                      <a:lnTo>
                        <a:pt x="4309" y="375"/>
                      </a:lnTo>
                      <a:lnTo>
                        <a:pt x="4262" y="329"/>
                      </a:lnTo>
                      <a:lnTo>
                        <a:pt x="4356" y="282"/>
                      </a:lnTo>
                      <a:lnTo>
                        <a:pt x="4403" y="188"/>
                      </a:lnTo>
                      <a:lnTo>
                        <a:pt x="4356" y="94"/>
                      </a:lnTo>
                      <a:lnTo>
                        <a:pt x="4309" y="48"/>
                      </a:lnTo>
                      <a:lnTo>
                        <a:pt x="426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5"/>
                <p:cNvSpPr/>
                <p:nvPr/>
              </p:nvSpPr>
              <p:spPr>
                <a:xfrm>
                  <a:off x="7866335" y="-1031841"/>
                  <a:ext cx="199677" cy="160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4" h="35456" extrusionOk="0">
                      <a:moveTo>
                        <a:pt x="4169" y="1"/>
                      </a:moveTo>
                      <a:lnTo>
                        <a:pt x="4122" y="48"/>
                      </a:lnTo>
                      <a:lnTo>
                        <a:pt x="4076" y="94"/>
                      </a:lnTo>
                      <a:lnTo>
                        <a:pt x="4076" y="188"/>
                      </a:lnTo>
                      <a:lnTo>
                        <a:pt x="4076" y="282"/>
                      </a:lnTo>
                      <a:lnTo>
                        <a:pt x="4169" y="329"/>
                      </a:lnTo>
                      <a:lnTo>
                        <a:pt x="4169" y="375"/>
                      </a:lnTo>
                      <a:lnTo>
                        <a:pt x="4169" y="11944"/>
                      </a:lnTo>
                      <a:lnTo>
                        <a:pt x="4169" y="18595"/>
                      </a:lnTo>
                      <a:lnTo>
                        <a:pt x="4169" y="21967"/>
                      </a:lnTo>
                      <a:lnTo>
                        <a:pt x="4169" y="23606"/>
                      </a:lnTo>
                      <a:lnTo>
                        <a:pt x="4169" y="24449"/>
                      </a:lnTo>
                      <a:lnTo>
                        <a:pt x="4169" y="24684"/>
                      </a:lnTo>
                      <a:lnTo>
                        <a:pt x="4169" y="24777"/>
                      </a:lnTo>
                      <a:lnTo>
                        <a:pt x="4169" y="24824"/>
                      </a:lnTo>
                      <a:lnTo>
                        <a:pt x="4122" y="24824"/>
                      </a:lnTo>
                      <a:lnTo>
                        <a:pt x="3888" y="25105"/>
                      </a:lnTo>
                      <a:lnTo>
                        <a:pt x="1921" y="27072"/>
                      </a:lnTo>
                      <a:lnTo>
                        <a:pt x="938" y="28009"/>
                      </a:lnTo>
                      <a:lnTo>
                        <a:pt x="469" y="28524"/>
                      </a:lnTo>
                      <a:lnTo>
                        <a:pt x="235" y="28758"/>
                      </a:lnTo>
                      <a:lnTo>
                        <a:pt x="141" y="28805"/>
                      </a:lnTo>
                      <a:lnTo>
                        <a:pt x="94" y="28852"/>
                      </a:lnTo>
                      <a:lnTo>
                        <a:pt x="94" y="28946"/>
                      </a:lnTo>
                      <a:lnTo>
                        <a:pt x="94" y="29133"/>
                      </a:lnTo>
                      <a:lnTo>
                        <a:pt x="94" y="35081"/>
                      </a:lnTo>
                      <a:lnTo>
                        <a:pt x="48" y="35175"/>
                      </a:lnTo>
                      <a:lnTo>
                        <a:pt x="1" y="35269"/>
                      </a:lnTo>
                      <a:lnTo>
                        <a:pt x="48" y="35315"/>
                      </a:lnTo>
                      <a:lnTo>
                        <a:pt x="48" y="35362"/>
                      </a:lnTo>
                      <a:lnTo>
                        <a:pt x="141" y="35409"/>
                      </a:lnTo>
                      <a:lnTo>
                        <a:pt x="188" y="35456"/>
                      </a:lnTo>
                      <a:lnTo>
                        <a:pt x="282" y="35409"/>
                      </a:lnTo>
                      <a:lnTo>
                        <a:pt x="329" y="35362"/>
                      </a:lnTo>
                      <a:lnTo>
                        <a:pt x="375" y="35315"/>
                      </a:lnTo>
                      <a:lnTo>
                        <a:pt x="375" y="35269"/>
                      </a:lnTo>
                      <a:lnTo>
                        <a:pt x="329" y="35175"/>
                      </a:lnTo>
                      <a:lnTo>
                        <a:pt x="282" y="35081"/>
                      </a:lnTo>
                      <a:lnTo>
                        <a:pt x="282" y="29133"/>
                      </a:lnTo>
                      <a:lnTo>
                        <a:pt x="282" y="28946"/>
                      </a:lnTo>
                      <a:lnTo>
                        <a:pt x="282" y="28899"/>
                      </a:lnTo>
                      <a:lnTo>
                        <a:pt x="329" y="28852"/>
                      </a:lnTo>
                      <a:lnTo>
                        <a:pt x="610" y="28618"/>
                      </a:lnTo>
                      <a:lnTo>
                        <a:pt x="1078" y="28149"/>
                      </a:lnTo>
                      <a:lnTo>
                        <a:pt x="2062" y="27166"/>
                      </a:lnTo>
                      <a:lnTo>
                        <a:pt x="3982" y="25246"/>
                      </a:lnTo>
                      <a:lnTo>
                        <a:pt x="4310" y="24918"/>
                      </a:lnTo>
                      <a:lnTo>
                        <a:pt x="4310" y="24871"/>
                      </a:lnTo>
                      <a:lnTo>
                        <a:pt x="4310" y="24824"/>
                      </a:lnTo>
                      <a:lnTo>
                        <a:pt x="4310" y="24777"/>
                      </a:lnTo>
                      <a:lnTo>
                        <a:pt x="4310" y="24684"/>
                      </a:lnTo>
                      <a:lnTo>
                        <a:pt x="4310" y="24449"/>
                      </a:lnTo>
                      <a:lnTo>
                        <a:pt x="4310" y="23606"/>
                      </a:lnTo>
                      <a:lnTo>
                        <a:pt x="4310" y="21967"/>
                      </a:lnTo>
                      <a:lnTo>
                        <a:pt x="4310" y="18595"/>
                      </a:lnTo>
                      <a:lnTo>
                        <a:pt x="4310" y="11944"/>
                      </a:lnTo>
                      <a:lnTo>
                        <a:pt x="4310" y="375"/>
                      </a:lnTo>
                      <a:lnTo>
                        <a:pt x="4310" y="329"/>
                      </a:lnTo>
                      <a:lnTo>
                        <a:pt x="4403" y="282"/>
                      </a:lnTo>
                      <a:lnTo>
                        <a:pt x="4403" y="188"/>
                      </a:lnTo>
                      <a:lnTo>
                        <a:pt x="4403" y="94"/>
                      </a:lnTo>
                      <a:lnTo>
                        <a:pt x="4357" y="48"/>
                      </a:lnTo>
                      <a:lnTo>
                        <a:pt x="431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" name="Google Shape;66;p5"/>
              <p:cNvGrpSpPr/>
              <p:nvPr/>
            </p:nvGrpSpPr>
            <p:grpSpPr>
              <a:xfrm rot="-5400000">
                <a:off x="-788125" y="-276146"/>
                <a:ext cx="1705283" cy="671077"/>
                <a:chOff x="5500675" y="4848304"/>
                <a:chExt cx="1705283" cy="671077"/>
              </a:xfrm>
            </p:grpSpPr>
            <p:sp>
              <p:nvSpPr>
                <p:cNvPr id="67" name="Google Shape;67;p5"/>
                <p:cNvSpPr/>
                <p:nvPr/>
              </p:nvSpPr>
              <p:spPr>
                <a:xfrm>
                  <a:off x="5500675" y="4848304"/>
                  <a:ext cx="1703152" cy="577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64" h="12741" extrusionOk="0">
                      <a:moveTo>
                        <a:pt x="37330" y="1"/>
                      </a:moveTo>
                      <a:lnTo>
                        <a:pt x="37236" y="48"/>
                      </a:lnTo>
                      <a:lnTo>
                        <a:pt x="37189" y="141"/>
                      </a:lnTo>
                      <a:lnTo>
                        <a:pt x="37189" y="235"/>
                      </a:lnTo>
                      <a:lnTo>
                        <a:pt x="28196" y="9227"/>
                      </a:lnTo>
                      <a:lnTo>
                        <a:pt x="27634" y="9790"/>
                      </a:lnTo>
                      <a:lnTo>
                        <a:pt x="27588" y="9883"/>
                      </a:lnTo>
                      <a:lnTo>
                        <a:pt x="2717" y="9883"/>
                      </a:lnTo>
                      <a:lnTo>
                        <a:pt x="2624" y="10024"/>
                      </a:lnTo>
                      <a:lnTo>
                        <a:pt x="2483" y="10164"/>
                      </a:lnTo>
                      <a:lnTo>
                        <a:pt x="2155" y="10492"/>
                      </a:lnTo>
                      <a:lnTo>
                        <a:pt x="1546" y="11101"/>
                      </a:lnTo>
                      <a:lnTo>
                        <a:pt x="563" y="12084"/>
                      </a:lnTo>
                      <a:lnTo>
                        <a:pt x="235" y="12412"/>
                      </a:lnTo>
                      <a:lnTo>
                        <a:pt x="141" y="12412"/>
                      </a:lnTo>
                      <a:lnTo>
                        <a:pt x="48" y="12459"/>
                      </a:lnTo>
                      <a:lnTo>
                        <a:pt x="1" y="12506"/>
                      </a:lnTo>
                      <a:lnTo>
                        <a:pt x="1" y="12600"/>
                      </a:lnTo>
                      <a:lnTo>
                        <a:pt x="1" y="12647"/>
                      </a:lnTo>
                      <a:lnTo>
                        <a:pt x="48" y="12693"/>
                      </a:lnTo>
                      <a:lnTo>
                        <a:pt x="95" y="12740"/>
                      </a:lnTo>
                      <a:lnTo>
                        <a:pt x="235" y="12740"/>
                      </a:lnTo>
                      <a:lnTo>
                        <a:pt x="282" y="12693"/>
                      </a:lnTo>
                      <a:lnTo>
                        <a:pt x="329" y="12600"/>
                      </a:lnTo>
                      <a:lnTo>
                        <a:pt x="329" y="12506"/>
                      </a:lnTo>
                      <a:lnTo>
                        <a:pt x="376" y="12506"/>
                      </a:lnTo>
                      <a:lnTo>
                        <a:pt x="703" y="12178"/>
                      </a:lnTo>
                      <a:lnTo>
                        <a:pt x="1640" y="11241"/>
                      </a:lnTo>
                      <a:lnTo>
                        <a:pt x="2296" y="10586"/>
                      </a:lnTo>
                      <a:lnTo>
                        <a:pt x="2577" y="10305"/>
                      </a:lnTo>
                      <a:lnTo>
                        <a:pt x="2764" y="10117"/>
                      </a:lnTo>
                      <a:lnTo>
                        <a:pt x="2811" y="10071"/>
                      </a:lnTo>
                      <a:lnTo>
                        <a:pt x="27634" y="10071"/>
                      </a:lnTo>
                      <a:lnTo>
                        <a:pt x="27681" y="10024"/>
                      </a:lnTo>
                      <a:lnTo>
                        <a:pt x="27775" y="9930"/>
                      </a:lnTo>
                      <a:lnTo>
                        <a:pt x="28337" y="9368"/>
                      </a:lnTo>
                      <a:lnTo>
                        <a:pt x="37330" y="375"/>
                      </a:lnTo>
                      <a:lnTo>
                        <a:pt x="37423" y="375"/>
                      </a:lnTo>
                      <a:lnTo>
                        <a:pt x="37517" y="329"/>
                      </a:lnTo>
                      <a:lnTo>
                        <a:pt x="37564" y="235"/>
                      </a:lnTo>
                      <a:lnTo>
                        <a:pt x="37564" y="188"/>
                      </a:lnTo>
                      <a:lnTo>
                        <a:pt x="37564" y="141"/>
                      </a:lnTo>
                      <a:lnTo>
                        <a:pt x="37517" y="48"/>
                      </a:lnTo>
                      <a:lnTo>
                        <a:pt x="3742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5"/>
                <p:cNvSpPr/>
                <p:nvPr/>
              </p:nvSpPr>
              <p:spPr>
                <a:xfrm>
                  <a:off x="5591990" y="5005452"/>
                  <a:ext cx="1613968" cy="513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97" h="11335" extrusionOk="0">
                      <a:moveTo>
                        <a:pt x="35362" y="1"/>
                      </a:moveTo>
                      <a:lnTo>
                        <a:pt x="35316" y="47"/>
                      </a:lnTo>
                      <a:lnTo>
                        <a:pt x="35269" y="141"/>
                      </a:lnTo>
                      <a:lnTo>
                        <a:pt x="35269" y="235"/>
                      </a:lnTo>
                      <a:lnTo>
                        <a:pt x="35222" y="235"/>
                      </a:lnTo>
                      <a:lnTo>
                        <a:pt x="27353" y="8103"/>
                      </a:lnTo>
                      <a:lnTo>
                        <a:pt x="26838" y="8665"/>
                      </a:lnTo>
                      <a:lnTo>
                        <a:pt x="26744" y="8712"/>
                      </a:lnTo>
                      <a:lnTo>
                        <a:pt x="26744" y="8759"/>
                      </a:lnTo>
                      <a:lnTo>
                        <a:pt x="2436" y="8759"/>
                      </a:lnTo>
                      <a:lnTo>
                        <a:pt x="2343" y="8853"/>
                      </a:lnTo>
                      <a:lnTo>
                        <a:pt x="2202" y="8993"/>
                      </a:lnTo>
                      <a:lnTo>
                        <a:pt x="1921" y="9274"/>
                      </a:lnTo>
                      <a:lnTo>
                        <a:pt x="1359" y="9836"/>
                      </a:lnTo>
                      <a:lnTo>
                        <a:pt x="563" y="10632"/>
                      </a:lnTo>
                      <a:lnTo>
                        <a:pt x="235" y="10960"/>
                      </a:lnTo>
                      <a:lnTo>
                        <a:pt x="141" y="10960"/>
                      </a:lnTo>
                      <a:lnTo>
                        <a:pt x="48" y="11007"/>
                      </a:lnTo>
                      <a:lnTo>
                        <a:pt x="1" y="11101"/>
                      </a:lnTo>
                      <a:lnTo>
                        <a:pt x="1" y="11148"/>
                      </a:lnTo>
                      <a:lnTo>
                        <a:pt x="1" y="11241"/>
                      </a:lnTo>
                      <a:lnTo>
                        <a:pt x="48" y="11288"/>
                      </a:lnTo>
                      <a:lnTo>
                        <a:pt x="94" y="11335"/>
                      </a:lnTo>
                      <a:lnTo>
                        <a:pt x="235" y="11335"/>
                      </a:lnTo>
                      <a:lnTo>
                        <a:pt x="282" y="11288"/>
                      </a:lnTo>
                      <a:lnTo>
                        <a:pt x="329" y="11194"/>
                      </a:lnTo>
                      <a:lnTo>
                        <a:pt x="329" y="11101"/>
                      </a:lnTo>
                      <a:lnTo>
                        <a:pt x="375" y="11101"/>
                      </a:lnTo>
                      <a:lnTo>
                        <a:pt x="657" y="10773"/>
                      </a:lnTo>
                      <a:lnTo>
                        <a:pt x="1500" y="9977"/>
                      </a:lnTo>
                      <a:lnTo>
                        <a:pt x="2062" y="9415"/>
                      </a:lnTo>
                      <a:lnTo>
                        <a:pt x="2343" y="9134"/>
                      </a:lnTo>
                      <a:lnTo>
                        <a:pt x="2483" y="8946"/>
                      </a:lnTo>
                      <a:lnTo>
                        <a:pt x="2530" y="8900"/>
                      </a:lnTo>
                      <a:lnTo>
                        <a:pt x="26791" y="8900"/>
                      </a:lnTo>
                      <a:lnTo>
                        <a:pt x="26838" y="8853"/>
                      </a:lnTo>
                      <a:lnTo>
                        <a:pt x="26932" y="8806"/>
                      </a:lnTo>
                      <a:lnTo>
                        <a:pt x="27494" y="8244"/>
                      </a:lnTo>
                      <a:lnTo>
                        <a:pt x="35362" y="375"/>
                      </a:lnTo>
                      <a:lnTo>
                        <a:pt x="35362" y="328"/>
                      </a:lnTo>
                      <a:lnTo>
                        <a:pt x="35456" y="375"/>
                      </a:lnTo>
                      <a:lnTo>
                        <a:pt x="35550" y="328"/>
                      </a:lnTo>
                      <a:lnTo>
                        <a:pt x="35597" y="235"/>
                      </a:lnTo>
                      <a:lnTo>
                        <a:pt x="35597" y="188"/>
                      </a:lnTo>
                      <a:lnTo>
                        <a:pt x="35597" y="94"/>
                      </a:lnTo>
                      <a:lnTo>
                        <a:pt x="35550" y="47"/>
                      </a:lnTo>
                      <a:lnTo>
                        <a:pt x="3550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9" name="Google Shape;6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233089" y="658607"/>
            <a:ext cx="8862197" cy="3364110"/>
            <a:chOff x="233089" y="658607"/>
            <a:chExt cx="8862197" cy="3364110"/>
          </a:xfrm>
        </p:grpSpPr>
        <p:pic>
          <p:nvPicPr>
            <p:cNvPr id="126" name="Google Shape;12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585561" y="6586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 flipH="1">
              <a:off x="79511" y="366656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p8"/>
          <p:cNvGrpSpPr/>
          <p:nvPr/>
        </p:nvGrpSpPr>
        <p:grpSpPr>
          <a:xfrm>
            <a:off x="-174526" y="-458662"/>
            <a:ext cx="11753515" cy="6039069"/>
            <a:chOff x="-174526" y="-458662"/>
            <a:chExt cx="11753515" cy="6039069"/>
          </a:xfrm>
        </p:grpSpPr>
        <p:grpSp>
          <p:nvGrpSpPr>
            <p:cNvPr id="129" name="Google Shape;129;p8"/>
            <p:cNvGrpSpPr/>
            <p:nvPr/>
          </p:nvGrpSpPr>
          <p:grpSpPr>
            <a:xfrm>
              <a:off x="-174526" y="4072246"/>
              <a:ext cx="3556817" cy="1508160"/>
              <a:chOff x="-174526" y="4072246"/>
              <a:chExt cx="3556817" cy="1508160"/>
            </a:xfrm>
          </p:grpSpPr>
          <p:grpSp>
            <p:nvGrpSpPr>
              <p:cNvPr id="130" name="Google Shape;130;p8"/>
              <p:cNvGrpSpPr/>
              <p:nvPr/>
            </p:nvGrpSpPr>
            <p:grpSpPr>
              <a:xfrm rot="-5400000" flipH="1">
                <a:off x="510335" y="3998805"/>
                <a:ext cx="286730" cy="1656452"/>
                <a:chOff x="7866335" y="-1031841"/>
                <a:chExt cx="286730" cy="1656452"/>
              </a:xfrm>
            </p:grpSpPr>
            <p:sp>
              <p:nvSpPr>
                <p:cNvPr id="131" name="Google Shape;131;p8"/>
                <p:cNvSpPr/>
                <p:nvPr/>
              </p:nvSpPr>
              <p:spPr>
                <a:xfrm>
                  <a:off x="7953433" y="-1031841"/>
                  <a:ext cx="199632" cy="1656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3" h="36534" extrusionOk="0">
                      <a:moveTo>
                        <a:pt x="4122" y="1"/>
                      </a:moveTo>
                      <a:lnTo>
                        <a:pt x="4075" y="48"/>
                      </a:lnTo>
                      <a:lnTo>
                        <a:pt x="4028" y="94"/>
                      </a:lnTo>
                      <a:lnTo>
                        <a:pt x="4028" y="188"/>
                      </a:lnTo>
                      <a:lnTo>
                        <a:pt x="4028" y="282"/>
                      </a:lnTo>
                      <a:lnTo>
                        <a:pt x="4122" y="329"/>
                      </a:lnTo>
                      <a:lnTo>
                        <a:pt x="4122" y="375"/>
                      </a:lnTo>
                      <a:lnTo>
                        <a:pt x="4122" y="12459"/>
                      </a:lnTo>
                      <a:lnTo>
                        <a:pt x="4122" y="19391"/>
                      </a:lnTo>
                      <a:lnTo>
                        <a:pt x="4122" y="22904"/>
                      </a:lnTo>
                      <a:lnTo>
                        <a:pt x="4122" y="24637"/>
                      </a:lnTo>
                      <a:lnTo>
                        <a:pt x="4122" y="25480"/>
                      </a:lnTo>
                      <a:lnTo>
                        <a:pt x="4122" y="25901"/>
                      </a:lnTo>
                      <a:lnTo>
                        <a:pt x="4075" y="25901"/>
                      </a:lnTo>
                      <a:lnTo>
                        <a:pt x="4075" y="25948"/>
                      </a:lnTo>
                      <a:lnTo>
                        <a:pt x="3981" y="26042"/>
                      </a:lnTo>
                      <a:lnTo>
                        <a:pt x="3841" y="26182"/>
                      </a:lnTo>
                      <a:lnTo>
                        <a:pt x="1874" y="28149"/>
                      </a:lnTo>
                      <a:lnTo>
                        <a:pt x="937" y="29086"/>
                      </a:lnTo>
                      <a:lnTo>
                        <a:pt x="422" y="29601"/>
                      </a:lnTo>
                      <a:lnTo>
                        <a:pt x="187" y="29836"/>
                      </a:lnTo>
                      <a:lnTo>
                        <a:pt x="141" y="29882"/>
                      </a:lnTo>
                      <a:lnTo>
                        <a:pt x="94" y="29929"/>
                      </a:lnTo>
                      <a:lnTo>
                        <a:pt x="94" y="30023"/>
                      </a:lnTo>
                      <a:lnTo>
                        <a:pt x="94" y="30210"/>
                      </a:lnTo>
                      <a:lnTo>
                        <a:pt x="94" y="36158"/>
                      </a:lnTo>
                      <a:lnTo>
                        <a:pt x="0" y="36252"/>
                      </a:lnTo>
                      <a:lnTo>
                        <a:pt x="0" y="36346"/>
                      </a:lnTo>
                      <a:lnTo>
                        <a:pt x="0" y="36393"/>
                      </a:lnTo>
                      <a:lnTo>
                        <a:pt x="47" y="36439"/>
                      </a:lnTo>
                      <a:lnTo>
                        <a:pt x="94" y="36486"/>
                      </a:lnTo>
                      <a:lnTo>
                        <a:pt x="141" y="36533"/>
                      </a:lnTo>
                      <a:lnTo>
                        <a:pt x="234" y="36486"/>
                      </a:lnTo>
                      <a:lnTo>
                        <a:pt x="281" y="36439"/>
                      </a:lnTo>
                      <a:lnTo>
                        <a:pt x="328" y="36393"/>
                      </a:lnTo>
                      <a:lnTo>
                        <a:pt x="328" y="36346"/>
                      </a:lnTo>
                      <a:lnTo>
                        <a:pt x="328" y="36252"/>
                      </a:lnTo>
                      <a:lnTo>
                        <a:pt x="234" y="36158"/>
                      </a:lnTo>
                      <a:lnTo>
                        <a:pt x="234" y="30210"/>
                      </a:lnTo>
                      <a:lnTo>
                        <a:pt x="234" y="30023"/>
                      </a:lnTo>
                      <a:lnTo>
                        <a:pt x="281" y="29976"/>
                      </a:lnTo>
                      <a:lnTo>
                        <a:pt x="328" y="29929"/>
                      </a:lnTo>
                      <a:lnTo>
                        <a:pt x="562" y="29695"/>
                      </a:lnTo>
                      <a:lnTo>
                        <a:pt x="1030" y="29227"/>
                      </a:lnTo>
                      <a:lnTo>
                        <a:pt x="2014" y="28243"/>
                      </a:lnTo>
                      <a:lnTo>
                        <a:pt x="3934" y="26323"/>
                      </a:lnTo>
                      <a:lnTo>
                        <a:pt x="4122" y="26135"/>
                      </a:lnTo>
                      <a:lnTo>
                        <a:pt x="4169" y="26089"/>
                      </a:lnTo>
                      <a:lnTo>
                        <a:pt x="4215" y="26042"/>
                      </a:lnTo>
                      <a:lnTo>
                        <a:pt x="4309" y="25948"/>
                      </a:lnTo>
                      <a:lnTo>
                        <a:pt x="4309" y="25480"/>
                      </a:lnTo>
                      <a:lnTo>
                        <a:pt x="4309" y="24637"/>
                      </a:lnTo>
                      <a:lnTo>
                        <a:pt x="4309" y="22904"/>
                      </a:lnTo>
                      <a:lnTo>
                        <a:pt x="4309" y="19391"/>
                      </a:lnTo>
                      <a:lnTo>
                        <a:pt x="4309" y="12459"/>
                      </a:lnTo>
                      <a:lnTo>
                        <a:pt x="4309" y="375"/>
                      </a:lnTo>
                      <a:lnTo>
                        <a:pt x="4262" y="329"/>
                      </a:lnTo>
                      <a:lnTo>
                        <a:pt x="4356" y="282"/>
                      </a:lnTo>
                      <a:lnTo>
                        <a:pt x="4403" y="188"/>
                      </a:lnTo>
                      <a:lnTo>
                        <a:pt x="4356" y="94"/>
                      </a:lnTo>
                      <a:lnTo>
                        <a:pt x="4309" y="48"/>
                      </a:lnTo>
                      <a:lnTo>
                        <a:pt x="426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8"/>
                <p:cNvSpPr/>
                <p:nvPr/>
              </p:nvSpPr>
              <p:spPr>
                <a:xfrm>
                  <a:off x="7866335" y="-1031841"/>
                  <a:ext cx="199677" cy="160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4" h="35456" extrusionOk="0">
                      <a:moveTo>
                        <a:pt x="4169" y="1"/>
                      </a:moveTo>
                      <a:lnTo>
                        <a:pt x="4122" y="48"/>
                      </a:lnTo>
                      <a:lnTo>
                        <a:pt x="4076" y="94"/>
                      </a:lnTo>
                      <a:lnTo>
                        <a:pt x="4076" y="188"/>
                      </a:lnTo>
                      <a:lnTo>
                        <a:pt x="4076" y="282"/>
                      </a:lnTo>
                      <a:lnTo>
                        <a:pt x="4169" y="329"/>
                      </a:lnTo>
                      <a:lnTo>
                        <a:pt x="4169" y="375"/>
                      </a:lnTo>
                      <a:lnTo>
                        <a:pt x="4169" y="11944"/>
                      </a:lnTo>
                      <a:lnTo>
                        <a:pt x="4169" y="18595"/>
                      </a:lnTo>
                      <a:lnTo>
                        <a:pt x="4169" y="21967"/>
                      </a:lnTo>
                      <a:lnTo>
                        <a:pt x="4169" y="23606"/>
                      </a:lnTo>
                      <a:lnTo>
                        <a:pt x="4169" y="24449"/>
                      </a:lnTo>
                      <a:lnTo>
                        <a:pt x="4169" y="24684"/>
                      </a:lnTo>
                      <a:lnTo>
                        <a:pt x="4169" y="24777"/>
                      </a:lnTo>
                      <a:lnTo>
                        <a:pt x="4169" y="24824"/>
                      </a:lnTo>
                      <a:lnTo>
                        <a:pt x="4122" y="24824"/>
                      </a:lnTo>
                      <a:lnTo>
                        <a:pt x="3888" y="25105"/>
                      </a:lnTo>
                      <a:lnTo>
                        <a:pt x="1921" y="27072"/>
                      </a:lnTo>
                      <a:lnTo>
                        <a:pt x="938" y="28009"/>
                      </a:lnTo>
                      <a:lnTo>
                        <a:pt x="469" y="28524"/>
                      </a:lnTo>
                      <a:lnTo>
                        <a:pt x="235" y="28758"/>
                      </a:lnTo>
                      <a:lnTo>
                        <a:pt x="141" y="28805"/>
                      </a:lnTo>
                      <a:lnTo>
                        <a:pt x="94" y="28852"/>
                      </a:lnTo>
                      <a:lnTo>
                        <a:pt x="94" y="28946"/>
                      </a:lnTo>
                      <a:lnTo>
                        <a:pt x="94" y="29133"/>
                      </a:lnTo>
                      <a:lnTo>
                        <a:pt x="94" y="35081"/>
                      </a:lnTo>
                      <a:lnTo>
                        <a:pt x="48" y="35175"/>
                      </a:lnTo>
                      <a:lnTo>
                        <a:pt x="1" y="35269"/>
                      </a:lnTo>
                      <a:lnTo>
                        <a:pt x="48" y="35315"/>
                      </a:lnTo>
                      <a:lnTo>
                        <a:pt x="48" y="35362"/>
                      </a:lnTo>
                      <a:lnTo>
                        <a:pt x="141" y="35409"/>
                      </a:lnTo>
                      <a:lnTo>
                        <a:pt x="188" y="35456"/>
                      </a:lnTo>
                      <a:lnTo>
                        <a:pt x="282" y="35409"/>
                      </a:lnTo>
                      <a:lnTo>
                        <a:pt x="329" y="35362"/>
                      </a:lnTo>
                      <a:lnTo>
                        <a:pt x="375" y="35315"/>
                      </a:lnTo>
                      <a:lnTo>
                        <a:pt x="375" y="35269"/>
                      </a:lnTo>
                      <a:lnTo>
                        <a:pt x="329" y="35175"/>
                      </a:lnTo>
                      <a:lnTo>
                        <a:pt x="282" y="35081"/>
                      </a:lnTo>
                      <a:lnTo>
                        <a:pt x="282" y="29133"/>
                      </a:lnTo>
                      <a:lnTo>
                        <a:pt x="282" y="28946"/>
                      </a:lnTo>
                      <a:lnTo>
                        <a:pt x="282" y="28899"/>
                      </a:lnTo>
                      <a:lnTo>
                        <a:pt x="329" y="28852"/>
                      </a:lnTo>
                      <a:lnTo>
                        <a:pt x="610" y="28618"/>
                      </a:lnTo>
                      <a:lnTo>
                        <a:pt x="1078" y="28149"/>
                      </a:lnTo>
                      <a:lnTo>
                        <a:pt x="2062" y="27166"/>
                      </a:lnTo>
                      <a:lnTo>
                        <a:pt x="3982" y="25246"/>
                      </a:lnTo>
                      <a:lnTo>
                        <a:pt x="4310" y="24918"/>
                      </a:lnTo>
                      <a:lnTo>
                        <a:pt x="4310" y="24871"/>
                      </a:lnTo>
                      <a:lnTo>
                        <a:pt x="4310" y="24824"/>
                      </a:lnTo>
                      <a:lnTo>
                        <a:pt x="4310" y="24777"/>
                      </a:lnTo>
                      <a:lnTo>
                        <a:pt x="4310" y="24684"/>
                      </a:lnTo>
                      <a:lnTo>
                        <a:pt x="4310" y="24449"/>
                      </a:lnTo>
                      <a:lnTo>
                        <a:pt x="4310" y="23606"/>
                      </a:lnTo>
                      <a:lnTo>
                        <a:pt x="4310" y="21967"/>
                      </a:lnTo>
                      <a:lnTo>
                        <a:pt x="4310" y="18595"/>
                      </a:lnTo>
                      <a:lnTo>
                        <a:pt x="4310" y="11944"/>
                      </a:lnTo>
                      <a:lnTo>
                        <a:pt x="4310" y="375"/>
                      </a:lnTo>
                      <a:lnTo>
                        <a:pt x="4310" y="329"/>
                      </a:lnTo>
                      <a:lnTo>
                        <a:pt x="4403" y="282"/>
                      </a:lnTo>
                      <a:lnTo>
                        <a:pt x="4403" y="188"/>
                      </a:lnTo>
                      <a:lnTo>
                        <a:pt x="4403" y="94"/>
                      </a:lnTo>
                      <a:lnTo>
                        <a:pt x="4357" y="48"/>
                      </a:lnTo>
                      <a:lnTo>
                        <a:pt x="431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" name="Google Shape;133;p8"/>
              <p:cNvGrpSpPr/>
              <p:nvPr/>
            </p:nvGrpSpPr>
            <p:grpSpPr>
              <a:xfrm rot="-5400000" flipH="1">
                <a:off x="-182086" y="4203914"/>
                <a:ext cx="719954" cy="456619"/>
                <a:chOff x="5647214" y="3680345"/>
                <a:chExt cx="719954" cy="456619"/>
              </a:xfrm>
            </p:grpSpPr>
            <p:sp>
              <p:nvSpPr>
                <p:cNvPr id="134" name="Google Shape;134;p8"/>
                <p:cNvSpPr/>
                <p:nvPr/>
              </p:nvSpPr>
              <p:spPr>
                <a:xfrm>
                  <a:off x="5647214" y="3680345"/>
                  <a:ext cx="719954" cy="456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9" h="10071" extrusionOk="0">
                      <a:moveTo>
                        <a:pt x="15691" y="1"/>
                      </a:moveTo>
                      <a:lnTo>
                        <a:pt x="15644" y="48"/>
                      </a:lnTo>
                      <a:lnTo>
                        <a:pt x="15550" y="48"/>
                      </a:lnTo>
                      <a:lnTo>
                        <a:pt x="15503" y="141"/>
                      </a:lnTo>
                      <a:lnTo>
                        <a:pt x="15503" y="188"/>
                      </a:lnTo>
                      <a:lnTo>
                        <a:pt x="15550" y="282"/>
                      </a:lnTo>
                      <a:lnTo>
                        <a:pt x="15597" y="329"/>
                      </a:lnTo>
                      <a:lnTo>
                        <a:pt x="15597" y="375"/>
                      </a:lnTo>
                      <a:lnTo>
                        <a:pt x="15597" y="3513"/>
                      </a:lnTo>
                      <a:lnTo>
                        <a:pt x="15597" y="5574"/>
                      </a:lnTo>
                      <a:lnTo>
                        <a:pt x="15597" y="6605"/>
                      </a:lnTo>
                      <a:lnTo>
                        <a:pt x="15597" y="6839"/>
                      </a:lnTo>
                      <a:lnTo>
                        <a:pt x="15597" y="6979"/>
                      </a:lnTo>
                      <a:lnTo>
                        <a:pt x="15550" y="7026"/>
                      </a:lnTo>
                      <a:lnTo>
                        <a:pt x="15222" y="7401"/>
                      </a:lnTo>
                      <a:lnTo>
                        <a:pt x="13817" y="8759"/>
                      </a:lnTo>
                      <a:lnTo>
                        <a:pt x="13115" y="9462"/>
                      </a:lnTo>
                      <a:lnTo>
                        <a:pt x="12787" y="9790"/>
                      </a:lnTo>
                      <a:lnTo>
                        <a:pt x="12787" y="9836"/>
                      </a:lnTo>
                      <a:lnTo>
                        <a:pt x="375" y="9836"/>
                      </a:lnTo>
                      <a:lnTo>
                        <a:pt x="282" y="9743"/>
                      </a:lnTo>
                      <a:lnTo>
                        <a:pt x="188" y="9696"/>
                      </a:lnTo>
                      <a:lnTo>
                        <a:pt x="141" y="9743"/>
                      </a:lnTo>
                      <a:lnTo>
                        <a:pt x="47" y="9790"/>
                      </a:lnTo>
                      <a:lnTo>
                        <a:pt x="47" y="9836"/>
                      </a:lnTo>
                      <a:lnTo>
                        <a:pt x="1" y="9883"/>
                      </a:lnTo>
                      <a:lnTo>
                        <a:pt x="47" y="9977"/>
                      </a:lnTo>
                      <a:lnTo>
                        <a:pt x="47" y="10024"/>
                      </a:lnTo>
                      <a:lnTo>
                        <a:pt x="141" y="10071"/>
                      </a:lnTo>
                      <a:lnTo>
                        <a:pt x="282" y="10071"/>
                      </a:lnTo>
                      <a:lnTo>
                        <a:pt x="375" y="9977"/>
                      </a:lnTo>
                      <a:lnTo>
                        <a:pt x="12881" y="9977"/>
                      </a:lnTo>
                      <a:lnTo>
                        <a:pt x="12881" y="9930"/>
                      </a:lnTo>
                      <a:lnTo>
                        <a:pt x="13255" y="9602"/>
                      </a:lnTo>
                      <a:lnTo>
                        <a:pt x="13958" y="8900"/>
                      </a:lnTo>
                      <a:lnTo>
                        <a:pt x="15316" y="7495"/>
                      </a:lnTo>
                      <a:lnTo>
                        <a:pt x="15691" y="7167"/>
                      </a:lnTo>
                      <a:lnTo>
                        <a:pt x="15738" y="7073"/>
                      </a:lnTo>
                      <a:lnTo>
                        <a:pt x="15784" y="7073"/>
                      </a:lnTo>
                      <a:lnTo>
                        <a:pt x="15784" y="7026"/>
                      </a:lnTo>
                      <a:lnTo>
                        <a:pt x="15784" y="6839"/>
                      </a:lnTo>
                      <a:lnTo>
                        <a:pt x="15784" y="6605"/>
                      </a:lnTo>
                      <a:lnTo>
                        <a:pt x="15784" y="5574"/>
                      </a:lnTo>
                      <a:lnTo>
                        <a:pt x="15784" y="3513"/>
                      </a:lnTo>
                      <a:lnTo>
                        <a:pt x="15784" y="375"/>
                      </a:lnTo>
                      <a:lnTo>
                        <a:pt x="15784" y="329"/>
                      </a:lnTo>
                      <a:lnTo>
                        <a:pt x="15831" y="282"/>
                      </a:lnTo>
                      <a:lnTo>
                        <a:pt x="15878" y="188"/>
                      </a:lnTo>
                      <a:lnTo>
                        <a:pt x="15878" y="141"/>
                      </a:lnTo>
                      <a:lnTo>
                        <a:pt x="15831" y="48"/>
                      </a:lnTo>
                      <a:lnTo>
                        <a:pt x="15784" y="48"/>
                      </a:lnTo>
                      <a:lnTo>
                        <a:pt x="1569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8"/>
                <p:cNvSpPr/>
                <p:nvPr/>
              </p:nvSpPr>
              <p:spPr>
                <a:xfrm>
                  <a:off x="5647214" y="3680345"/>
                  <a:ext cx="654120" cy="397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7" h="8760" extrusionOk="0">
                      <a:moveTo>
                        <a:pt x="14239" y="1"/>
                      </a:moveTo>
                      <a:lnTo>
                        <a:pt x="14192" y="48"/>
                      </a:lnTo>
                      <a:lnTo>
                        <a:pt x="14145" y="48"/>
                      </a:lnTo>
                      <a:lnTo>
                        <a:pt x="14098" y="141"/>
                      </a:lnTo>
                      <a:lnTo>
                        <a:pt x="14098" y="188"/>
                      </a:lnTo>
                      <a:lnTo>
                        <a:pt x="14098" y="282"/>
                      </a:lnTo>
                      <a:lnTo>
                        <a:pt x="14192" y="329"/>
                      </a:lnTo>
                      <a:lnTo>
                        <a:pt x="14192" y="375"/>
                      </a:lnTo>
                      <a:lnTo>
                        <a:pt x="14192" y="3232"/>
                      </a:lnTo>
                      <a:lnTo>
                        <a:pt x="14192" y="5059"/>
                      </a:lnTo>
                      <a:lnTo>
                        <a:pt x="14192" y="5996"/>
                      </a:lnTo>
                      <a:lnTo>
                        <a:pt x="14192" y="6230"/>
                      </a:lnTo>
                      <a:lnTo>
                        <a:pt x="14192" y="6324"/>
                      </a:lnTo>
                      <a:lnTo>
                        <a:pt x="14145" y="6370"/>
                      </a:lnTo>
                      <a:lnTo>
                        <a:pt x="13817" y="6698"/>
                      </a:lnTo>
                      <a:lnTo>
                        <a:pt x="12740" y="7776"/>
                      </a:lnTo>
                      <a:lnTo>
                        <a:pt x="12225" y="8291"/>
                      </a:lnTo>
                      <a:lnTo>
                        <a:pt x="12084" y="8431"/>
                      </a:lnTo>
                      <a:lnTo>
                        <a:pt x="12038" y="8478"/>
                      </a:lnTo>
                      <a:lnTo>
                        <a:pt x="11991" y="8525"/>
                      </a:lnTo>
                      <a:lnTo>
                        <a:pt x="375" y="8525"/>
                      </a:lnTo>
                      <a:lnTo>
                        <a:pt x="282" y="8431"/>
                      </a:lnTo>
                      <a:lnTo>
                        <a:pt x="188" y="8384"/>
                      </a:lnTo>
                      <a:lnTo>
                        <a:pt x="141" y="8431"/>
                      </a:lnTo>
                      <a:lnTo>
                        <a:pt x="47" y="8478"/>
                      </a:lnTo>
                      <a:lnTo>
                        <a:pt x="47" y="8525"/>
                      </a:lnTo>
                      <a:lnTo>
                        <a:pt x="1" y="8572"/>
                      </a:lnTo>
                      <a:lnTo>
                        <a:pt x="47" y="8665"/>
                      </a:lnTo>
                      <a:lnTo>
                        <a:pt x="47" y="8712"/>
                      </a:lnTo>
                      <a:lnTo>
                        <a:pt x="141" y="8759"/>
                      </a:lnTo>
                      <a:lnTo>
                        <a:pt x="282" y="8759"/>
                      </a:lnTo>
                      <a:lnTo>
                        <a:pt x="375" y="8665"/>
                      </a:lnTo>
                      <a:lnTo>
                        <a:pt x="12084" y="8665"/>
                      </a:lnTo>
                      <a:lnTo>
                        <a:pt x="12131" y="8619"/>
                      </a:lnTo>
                      <a:lnTo>
                        <a:pt x="12225" y="8572"/>
                      </a:lnTo>
                      <a:lnTo>
                        <a:pt x="12319" y="8431"/>
                      </a:lnTo>
                      <a:lnTo>
                        <a:pt x="12881" y="7869"/>
                      </a:lnTo>
                      <a:lnTo>
                        <a:pt x="13958" y="6839"/>
                      </a:lnTo>
                      <a:lnTo>
                        <a:pt x="14239" y="6511"/>
                      </a:lnTo>
                      <a:lnTo>
                        <a:pt x="14333" y="6417"/>
                      </a:lnTo>
                      <a:lnTo>
                        <a:pt x="14333" y="6370"/>
                      </a:lnTo>
                      <a:lnTo>
                        <a:pt x="14333" y="6230"/>
                      </a:lnTo>
                      <a:lnTo>
                        <a:pt x="14333" y="5996"/>
                      </a:lnTo>
                      <a:lnTo>
                        <a:pt x="14333" y="5059"/>
                      </a:lnTo>
                      <a:lnTo>
                        <a:pt x="14333" y="3232"/>
                      </a:lnTo>
                      <a:lnTo>
                        <a:pt x="14333" y="375"/>
                      </a:lnTo>
                      <a:lnTo>
                        <a:pt x="14333" y="329"/>
                      </a:lnTo>
                      <a:lnTo>
                        <a:pt x="14426" y="282"/>
                      </a:lnTo>
                      <a:lnTo>
                        <a:pt x="14426" y="188"/>
                      </a:lnTo>
                      <a:lnTo>
                        <a:pt x="14426" y="141"/>
                      </a:lnTo>
                      <a:lnTo>
                        <a:pt x="14379" y="48"/>
                      </a:lnTo>
                      <a:lnTo>
                        <a:pt x="14333" y="48"/>
                      </a:lnTo>
                      <a:lnTo>
                        <a:pt x="1423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8"/>
                <p:cNvSpPr/>
                <p:nvPr/>
              </p:nvSpPr>
              <p:spPr>
                <a:xfrm>
                  <a:off x="5647214" y="3680345"/>
                  <a:ext cx="586156" cy="333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" h="7354" extrusionOk="0">
                      <a:moveTo>
                        <a:pt x="12740" y="1"/>
                      </a:moveTo>
                      <a:lnTo>
                        <a:pt x="12693" y="48"/>
                      </a:lnTo>
                      <a:lnTo>
                        <a:pt x="12646" y="48"/>
                      </a:lnTo>
                      <a:lnTo>
                        <a:pt x="12600" y="141"/>
                      </a:lnTo>
                      <a:lnTo>
                        <a:pt x="12600" y="188"/>
                      </a:lnTo>
                      <a:lnTo>
                        <a:pt x="12600" y="282"/>
                      </a:lnTo>
                      <a:lnTo>
                        <a:pt x="12693" y="329"/>
                      </a:lnTo>
                      <a:lnTo>
                        <a:pt x="12693" y="375"/>
                      </a:lnTo>
                      <a:lnTo>
                        <a:pt x="12693" y="3045"/>
                      </a:lnTo>
                      <a:lnTo>
                        <a:pt x="12693" y="4731"/>
                      </a:lnTo>
                      <a:lnTo>
                        <a:pt x="12693" y="5574"/>
                      </a:lnTo>
                      <a:lnTo>
                        <a:pt x="12693" y="5762"/>
                      </a:lnTo>
                      <a:lnTo>
                        <a:pt x="12693" y="5855"/>
                      </a:lnTo>
                      <a:lnTo>
                        <a:pt x="12693" y="5902"/>
                      </a:lnTo>
                      <a:lnTo>
                        <a:pt x="12646" y="5902"/>
                      </a:lnTo>
                      <a:lnTo>
                        <a:pt x="12365" y="6183"/>
                      </a:lnTo>
                      <a:lnTo>
                        <a:pt x="11757" y="6792"/>
                      </a:lnTo>
                      <a:lnTo>
                        <a:pt x="11476" y="7073"/>
                      </a:lnTo>
                      <a:lnTo>
                        <a:pt x="375" y="7073"/>
                      </a:lnTo>
                      <a:lnTo>
                        <a:pt x="282" y="7026"/>
                      </a:lnTo>
                      <a:lnTo>
                        <a:pt x="188" y="6979"/>
                      </a:lnTo>
                      <a:lnTo>
                        <a:pt x="141" y="7026"/>
                      </a:lnTo>
                      <a:lnTo>
                        <a:pt x="47" y="7026"/>
                      </a:lnTo>
                      <a:lnTo>
                        <a:pt x="47" y="7120"/>
                      </a:lnTo>
                      <a:lnTo>
                        <a:pt x="1" y="7167"/>
                      </a:lnTo>
                      <a:lnTo>
                        <a:pt x="47" y="7260"/>
                      </a:lnTo>
                      <a:lnTo>
                        <a:pt x="47" y="7307"/>
                      </a:lnTo>
                      <a:lnTo>
                        <a:pt x="141" y="7354"/>
                      </a:lnTo>
                      <a:lnTo>
                        <a:pt x="188" y="7354"/>
                      </a:lnTo>
                      <a:lnTo>
                        <a:pt x="282" y="7307"/>
                      </a:lnTo>
                      <a:lnTo>
                        <a:pt x="375" y="7260"/>
                      </a:lnTo>
                      <a:lnTo>
                        <a:pt x="11569" y="7260"/>
                      </a:lnTo>
                      <a:lnTo>
                        <a:pt x="11897" y="6932"/>
                      </a:lnTo>
                      <a:lnTo>
                        <a:pt x="12506" y="6324"/>
                      </a:lnTo>
                      <a:lnTo>
                        <a:pt x="12787" y="5996"/>
                      </a:lnTo>
                      <a:lnTo>
                        <a:pt x="12834" y="5949"/>
                      </a:lnTo>
                      <a:lnTo>
                        <a:pt x="12834" y="5902"/>
                      </a:lnTo>
                      <a:lnTo>
                        <a:pt x="12834" y="5762"/>
                      </a:lnTo>
                      <a:lnTo>
                        <a:pt x="12834" y="5574"/>
                      </a:lnTo>
                      <a:lnTo>
                        <a:pt x="12834" y="4731"/>
                      </a:lnTo>
                      <a:lnTo>
                        <a:pt x="12834" y="3045"/>
                      </a:lnTo>
                      <a:lnTo>
                        <a:pt x="12834" y="375"/>
                      </a:lnTo>
                      <a:lnTo>
                        <a:pt x="12834" y="329"/>
                      </a:lnTo>
                      <a:lnTo>
                        <a:pt x="12927" y="282"/>
                      </a:lnTo>
                      <a:lnTo>
                        <a:pt x="12927" y="188"/>
                      </a:lnTo>
                      <a:lnTo>
                        <a:pt x="12927" y="141"/>
                      </a:lnTo>
                      <a:lnTo>
                        <a:pt x="12881" y="48"/>
                      </a:lnTo>
                      <a:lnTo>
                        <a:pt x="12834" y="48"/>
                      </a:lnTo>
                      <a:lnTo>
                        <a:pt x="1274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7" name="Google Shape;137;p8"/>
              <p:cNvGrpSpPr/>
              <p:nvPr/>
            </p:nvGrpSpPr>
            <p:grpSpPr>
              <a:xfrm rot="5400000" flipH="1">
                <a:off x="1899967" y="4098083"/>
                <a:ext cx="724216" cy="2240431"/>
                <a:chOff x="8412092" y="4079564"/>
                <a:chExt cx="724216" cy="2240431"/>
              </a:xfrm>
            </p:grpSpPr>
            <p:sp>
              <p:nvSpPr>
                <p:cNvPr id="138" name="Google Shape;138;p8"/>
                <p:cNvSpPr/>
                <p:nvPr/>
              </p:nvSpPr>
              <p:spPr>
                <a:xfrm>
                  <a:off x="8412092" y="4079564"/>
                  <a:ext cx="620161" cy="2240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8" h="49414" extrusionOk="0">
                      <a:moveTo>
                        <a:pt x="94" y="1"/>
                      </a:moveTo>
                      <a:lnTo>
                        <a:pt x="48" y="48"/>
                      </a:lnTo>
                      <a:lnTo>
                        <a:pt x="1" y="95"/>
                      </a:lnTo>
                      <a:lnTo>
                        <a:pt x="1" y="188"/>
                      </a:lnTo>
                      <a:lnTo>
                        <a:pt x="48" y="282"/>
                      </a:lnTo>
                      <a:lnTo>
                        <a:pt x="94" y="329"/>
                      </a:lnTo>
                      <a:lnTo>
                        <a:pt x="94" y="376"/>
                      </a:lnTo>
                      <a:lnTo>
                        <a:pt x="94" y="11382"/>
                      </a:lnTo>
                      <a:lnTo>
                        <a:pt x="94" y="11663"/>
                      </a:lnTo>
                      <a:lnTo>
                        <a:pt x="94" y="11757"/>
                      </a:lnTo>
                      <a:lnTo>
                        <a:pt x="94" y="11804"/>
                      </a:lnTo>
                      <a:lnTo>
                        <a:pt x="94" y="11851"/>
                      </a:lnTo>
                      <a:lnTo>
                        <a:pt x="235" y="11991"/>
                      </a:lnTo>
                      <a:lnTo>
                        <a:pt x="610" y="12366"/>
                      </a:lnTo>
                      <a:lnTo>
                        <a:pt x="1453" y="13162"/>
                      </a:lnTo>
                      <a:lnTo>
                        <a:pt x="3045" y="14754"/>
                      </a:lnTo>
                      <a:lnTo>
                        <a:pt x="6230" y="17986"/>
                      </a:lnTo>
                      <a:lnTo>
                        <a:pt x="12647" y="24403"/>
                      </a:lnTo>
                      <a:lnTo>
                        <a:pt x="13256" y="25012"/>
                      </a:lnTo>
                      <a:lnTo>
                        <a:pt x="13396" y="25152"/>
                      </a:lnTo>
                      <a:lnTo>
                        <a:pt x="13443" y="25199"/>
                      </a:lnTo>
                      <a:lnTo>
                        <a:pt x="13443" y="25293"/>
                      </a:lnTo>
                      <a:lnTo>
                        <a:pt x="13443" y="25761"/>
                      </a:lnTo>
                      <a:lnTo>
                        <a:pt x="13443" y="27494"/>
                      </a:lnTo>
                      <a:lnTo>
                        <a:pt x="13443" y="31007"/>
                      </a:lnTo>
                      <a:lnTo>
                        <a:pt x="13443" y="37985"/>
                      </a:lnTo>
                      <a:lnTo>
                        <a:pt x="13443" y="49085"/>
                      </a:lnTo>
                      <a:lnTo>
                        <a:pt x="13349" y="49132"/>
                      </a:lnTo>
                      <a:lnTo>
                        <a:pt x="13349" y="49226"/>
                      </a:lnTo>
                      <a:lnTo>
                        <a:pt x="13349" y="49320"/>
                      </a:lnTo>
                      <a:lnTo>
                        <a:pt x="13396" y="49366"/>
                      </a:lnTo>
                      <a:lnTo>
                        <a:pt x="13443" y="49413"/>
                      </a:lnTo>
                      <a:lnTo>
                        <a:pt x="13583" y="49413"/>
                      </a:lnTo>
                      <a:lnTo>
                        <a:pt x="13630" y="49366"/>
                      </a:lnTo>
                      <a:lnTo>
                        <a:pt x="13677" y="49320"/>
                      </a:lnTo>
                      <a:lnTo>
                        <a:pt x="13677" y="49226"/>
                      </a:lnTo>
                      <a:lnTo>
                        <a:pt x="13677" y="49132"/>
                      </a:lnTo>
                      <a:lnTo>
                        <a:pt x="13583" y="49085"/>
                      </a:lnTo>
                      <a:lnTo>
                        <a:pt x="13583" y="37985"/>
                      </a:lnTo>
                      <a:lnTo>
                        <a:pt x="13583" y="31007"/>
                      </a:lnTo>
                      <a:lnTo>
                        <a:pt x="13583" y="27494"/>
                      </a:lnTo>
                      <a:lnTo>
                        <a:pt x="13583" y="25761"/>
                      </a:lnTo>
                      <a:lnTo>
                        <a:pt x="13583" y="25293"/>
                      </a:lnTo>
                      <a:lnTo>
                        <a:pt x="13583" y="25199"/>
                      </a:lnTo>
                      <a:lnTo>
                        <a:pt x="13583" y="25105"/>
                      </a:lnTo>
                      <a:lnTo>
                        <a:pt x="13537" y="25058"/>
                      </a:lnTo>
                      <a:lnTo>
                        <a:pt x="13396" y="24871"/>
                      </a:lnTo>
                      <a:lnTo>
                        <a:pt x="12787" y="24262"/>
                      </a:lnTo>
                      <a:lnTo>
                        <a:pt x="6371" y="17846"/>
                      </a:lnTo>
                      <a:lnTo>
                        <a:pt x="3139" y="14661"/>
                      </a:lnTo>
                      <a:lnTo>
                        <a:pt x="1546" y="13068"/>
                      </a:lnTo>
                      <a:lnTo>
                        <a:pt x="750" y="12272"/>
                      </a:lnTo>
                      <a:lnTo>
                        <a:pt x="329" y="11851"/>
                      </a:lnTo>
                      <a:lnTo>
                        <a:pt x="282" y="11757"/>
                      </a:lnTo>
                      <a:lnTo>
                        <a:pt x="282" y="11663"/>
                      </a:lnTo>
                      <a:lnTo>
                        <a:pt x="282" y="11382"/>
                      </a:lnTo>
                      <a:lnTo>
                        <a:pt x="282" y="376"/>
                      </a:lnTo>
                      <a:lnTo>
                        <a:pt x="282" y="329"/>
                      </a:lnTo>
                      <a:lnTo>
                        <a:pt x="329" y="282"/>
                      </a:lnTo>
                      <a:lnTo>
                        <a:pt x="375" y="188"/>
                      </a:lnTo>
                      <a:lnTo>
                        <a:pt x="329" y="95"/>
                      </a:lnTo>
                      <a:lnTo>
                        <a:pt x="329" y="4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8"/>
                <p:cNvSpPr/>
                <p:nvPr/>
              </p:nvSpPr>
              <p:spPr>
                <a:xfrm>
                  <a:off x="8503407" y="4332289"/>
                  <a:ext cx="632901" cy="1303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9" h="28758" extrusionOk="0">
                      <a:moveTo>
                        <a:pt x="141" y="0"/>
                      </a:moveTo>
                      <a:lnTo>
                        <a:pt x="48" y="47"/>
                      </a:lnTo>
                      <a:lnTo>
                        <a:pt x="48" y="94"/>
                      </a:lnTo>
                      <a:lnTo>
                        <a:pt x="1" y="188"/>
                      </a:lnTo>
                      <a:lnTo>
                        <a:pt x="48" y="281"/>
                      </a:lnTo>
                      <a:lnTo>
                        <a:pt x="94" y="328"/>
                      </a:lnTo>
                      <a:lnTo>
                        <a:pt x="94" y="375"/>
                      </a:lnTo>
                      <a:lnTo>
                        <a:pt x="94" y="4778"/>
                      </a:lnTo>
                      <a:lnTo>
                        <a:pt x="94" y="4965"/>
                      </a:lnTo>
                      <a:lnTo>
                        <a:pt x="141" y="4965"/>
                      </a:lnTo>
                      <a:lnTo>
                        <a:pt x="141" y="5012"/>
                      </a:lnTo>
                      <a:lnTo>
                        <a:pt x="188" y="5059"/>
                      </a:lnTo>
                      <a:lnTo>
                        <a:pt x="235" y="5106"/>
                      </a:lnTo>
                      <a:lnTo>
                        <a:pt x="422" y="5293"/>
                      </a:lnTo>
                      <a:lnTo>
                        <a:pt x="844" y="5715"/>
                      </a:lnTo>
                      <a:lnTo>
                        <a:pt x="1640" y="6511"/>
                      </a:lnTo>
                      <a:lnTo>
                        <a:pt x="3279" y="8150"/>
                      </a:lnTo>
                      <a:lnTo>
                        <a:pt x="6558" y="11429"/>
                      </a:lnTo>
                      <a:lnTo>
                        <a:pt x="13068" y="17939"/>
                      </a:lnTo>
                      <a:lnTo>
                        <a:pt x="13630" y="18501"/>
                      </a:lnTo>
                      <a:lnTo>
                        <a:pt x="13677" y="18548"/>
                      </a:lnTo>
                      <a:lnTo>
                        <a:pt x="13677" y="18595"/>
                      </a:lnTo>
                      <a:lnTo>
                        <a:pt x="13677" y="18782"/>
                      </a:lnTo>
                      <a:lnTo>
                        <a:pt x="13677" y="19157"/>
                      </a:lnTo>
                      <a:lnTo>
                        <a:pt x="13677" y="20702"/>
                      </a:lnTo>
                      <a:lnTo>
                        <a:pt x="13677" y="23793"/>
                      </a:lnTo>
                      <a:lnTo>
                        <a:pt x="13677" y="28383"/>
                      </a:lnTo>
                      <a:lnTo>
                        <a:pt x="13630" y="28477"/>
                      </a:lnTo>
                      <a:lnTo>
                        <a:pt x="13583" y="28571"/>
                      </a:lnTo>
                      <a:lnTo>
                        <a:pt x="13583" y="28617"/>
                      </a:lnTo>
                      <a:lnTo>
                        <a:pt x="13630" y="28664"/>
                      </a:lnTo>
                      <a:lnTo>
                        <a:pt x="13677" y="28711"/>
                      </a:lnTo>
                      <a:lnTo>
                        <a:pt x="13771" y="28758"/>
                      </a:lnTo>
                      <a:lnTo>
                        <a:pt x="13818" y="28711"/>
                      </a:lnTo>
                      <a:lnTo>
                        <a:pt x="13864" y="28664"/>
                      </a:lnTo>
                      <a:lnTo>
                        <a:pt x="13911" y="28617"/>
                      </a:lnTo>
                      <a:lnTo>
                        <a:pt x="13958" y="28571"/>
                      </a:lnTo>
                      <a:lnTo>
                        <a:pt x="13911" y="28477"/>
                      </a:lnTo>
                      <a:lnTo>
                        <a:pt x="13818" y="28383"/>
                      </a:lnTo>
                      <a:lnTo>
                        <a:pt x="13864" y="28383"/>
                      </a:lnTo>
                      <a:lnTo>
                        <a:pt x="13864" y="23793"/>
                      </a:lnTo>
                      <a:lnTo>
                        <a:pt x="13864" y="20702"/>
                      </a:lnTo>
                      <a:lnTo>
                        <a:pt x="13864" y="19157"/>
                      </a:lnTo>
                      <a:lnTo>
                        <a:pt x="13864" y="18782"/>
                      </a:lnTo>
                      <a:lnTo>
                        <a:pt x="13864" y="18595"/>
                      </a:lnTo>
                      <a:lnTo>
                        <a:pt x="13864" y="18501"/>
                      </a:lnTo>
                      <a:lnTo>
                        <a:pt x="13864" y="18454"/>
                      </a:lnTo>
                      <a:lnTo>
                        <a:pt x="13818" y="18454"/>
                      </a:lnTo>
                      <a:lnTo>
                        <a:pt x="13724" y="18360"/>
                      </a:lnTo>
                      <a:lnTo>
                        <a:pt x="13209" y="17798"/>
                      </a:lnTo>
                      <a:lnTo>
                        <a:pt x="6652" y="11288"/>
                      </a:lnTo>
                      <a:lnTo>
                        <a:pt x="3420" y="8009"/>
                      </a:lnTo>
                      <a:lnTo>
                        <a:pt x="1781" y="6417"/>
                      </a:lnTo>
                      <a:lnTo>
                        <a:pt x="984" y="5574"/>
                      </a:lnTo>
                      <a:lnTo>
                        <a:pt x="563" y="5152"/>
                      </a:lnTo>
                      <a:lnTo>
                        <a:pt x="329" y="4965"/>
                      </a:lnTo>
                      <a:lnTo>
                        <a:pt x="282" y="4918"/>
                      </a:lnTo>
                      <a:lnTo>
                        <a:pt x="282" y="4778"/>
                      </a:lnTo>
                      <a:lnTo>
                        <a:pt x="282" y="37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5" y="188"/>
                      </a:lnTo>
                      <a:lnTo>
                        <a:pt x="375" y="94"/>
                      </a:lnTo>
                      <a:lnTo>
                        <a:pt x="329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0" name="Google Shape;140;p8"/>
            <p:cNvGrpSpPr/>
            <p:nvPr/>
          </p:nvGrpSpPr>
          <p:grpSpPr>
            <a:xfrm>
              <a:off x="6869569" y="-458662"/>
              <a:ext cx="4709420" cy="2698305"/>
              <a:chOff x="6869569" y="-458662"/>
              <a:chExt cx="4709420" cy="2698305"/>
            </a:xfrm>
          </p:grpSpPr>
          <p:grpSp>
            <p:nvGrpSpPr>
              <p:cNvPr id="141" name="Google Shape;141;p8"/>
              <p:cNvGrpSpPr/>
              <p:nvPr/>
            </p:nvGrpSpPr>
            <p:grpSpPr>
              <a:xfrm>
                <a:off x="8707879" y="995196"/>
                <a:ext cx="2871110" cy="1244447"/>
                <a:chOff x="2451729" y="-1074279"/>
                <a:chExt cx="2871110" cy="1244447"/>
              </a:xfrm>
            </p:grpSpPr>
            <p:sp>
              <p:nvSpPr>
                <p:cNvPr id="142" name="Google Shape;142;p8"/>
                <p:cNvSpPr/>
                <p:nvPr/>
              </p:nvSpPr>
              <p:spPr>
                <a:xfrm>
                  <a:off x="2451729" y="-1074279"/>
                  <a:ext cx="2871110" cy="12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4" h="27447" extrusionOk="0">
                      <a:moveTo>
                        <a:pt x="94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1" y="281"/>
                      </a:lnTo>
                      <a:lnTo>
                        <a:pt x="94" y="328"/>
                      </a:lnTo>
                      <a:lnTo>
                        <a:pt x="94" y="15550"/>
                      </a:lnTo>
                      <a:lnTo>
                        <a:pt x="94" y="17283"/>
                      </a:lnTo>
                      <a:lnTo>
                        <a:pt x="94" y="17704"/>
                      </a:lnTo>
                      <a:lnTo>
                        <a:pt x="94" y="17845"/>
                      </a:lnTo>
                      <a:lnTo>
                        <a:pt x="94" y="17892"/>
                      </a:lnTo>
                      <a:lnTo>
                        <a:pt x="188" y="17985"/>
                      </a:lnTo>
                      <a:lnTo>
                        <a:pt x="329" y="18126"/>
                      </a:lnTo>
                      <a:lnTo>
                        <a:pt x="937" y="18735"/>
                      </a:lnTo>
                      <a:lnTo>
                        <a:pt x="3373" y="21170"/>
                      </a:lnTo>
                      <a:lnTo>
                        <a:pt x="8244" y="26041"/>
                      </a:lnTo>
                      <a:lnTo>
                        <a:pt x="8947" y="26744"/>
                      </a:lnTo>
                      <a:lnTo>
                        <a:pt x="9274" y="27071"/>
                      </a:lnTo>
                      <a:lnTo>
                        <a:pt x="9462" y="27259"/>
                      </a:lnTo>
                      <a:lnTo>
                        <a:pt x="9509" y="27306"/>
                      </a:lnTo>
                      <a:lnTo>
                        <a:pt x="9555" y="27352"/>
                      </a:lnTo>
                      <a:lnTo>
                        <a:pt x="62949" y="27352"/>
                      </a:lnTo>
                      <a:lnTo>
                        <a:pt x="63043" y="27446"/>
                      </a:lnTo>
                      <a:lnTo>
                        <a:pt x="63183" y="27446"/>
                      </a:lnTo>
                      <a:lnTo>
                        <a:pt x="63230" y="27399"/>
                      </a:lnTo>
                      <a:lnTo>
                        <a:pt x="63277" y="27352"/>
                      </a:lnTo>
                      <a:lnTo>
                        <a:pt x="63324" y="27306"/>
                      </a:lnTo>
                      <a:lnTo>
                        <a:pt x="63277" y="27212"/>
                      </a:lnTo>
                      <a:lnTo>
                        <a:pt x="63230" y="27165"/>
                      </a:lnTo>
                      <a:lnTo>
                        <a:pt x="63183" y="27118"/>
                      </a:lnTo>
                      <a:lnTo>
                        <a:pt x="63043" y="27118"/>
                      </a:lnTo>
                      <a:lnTo>
                        <a:pt x="62949" y="27212"/>
                      </a:lnTo>
                      <a:lnTo>
                        <a:pt x="9649" y="27212"/>
                      </a:lnTo>
                      <a:lnTo>
                        <a:pt x="9602" y="27165"/>
                      </a:lnTo>
                      <a:lnTo>
                        <a:pt x="9415" y="26978"/>
                      </a:lnTo>
                      <a:lnTo>
                        <a:pt x="9087" y="26603"/>
                      </a:lnTo>
                      <a:lnTo>
                        <a:pt x="8384" y="25947"/>
                      </a:lnTo>
                      <a:lnTo>
                        <a:pt x="3513" y="21030"/>
                      </a:lnTo>
                      <a:lnTo>
                        <a:pt x="1031" y="18594"/>
                      </a:lnTo>
                      <a:lnTo>
                        <a:pt x="422" y="17985"/>
                      </a:lnTo>
                      <a:lnTo>
                        <a:pt x="282" y="17845"/>
                      </a:lnTo>
                      <a:lnTo>
                        <a:pt x="282" y="17798"/>
                      </a:lnTo>
                      <a:lnTo>
                        <a:pt x="282" y="17704"/>
                      </a:lnTo>
                      <a:lnTo>
                        <a:pt x="282" y="17283"/>
                      </a:lnTo>
                      <a:lnTo>
                        <a:pt x="282" y="15550"/>
                      </a:lnTo>
                      <a:lnTo>
                        <a:pt x="282" y="328"/>
                      </a:lnTo>
                      <a:lnTo>
                        <a:pt x="235" y="328"/>
                      </a:lnTo>
                      <a:lnTo>
                        <a:pt x="329" y="281"/>
                      </a:lnTo>
                      <a:lnTo>
                        <a:pt x="375" y="141"/>
                      </a:lnTo>
                      <a:lnTo>
                        <a:pt x="329" y="94"/>
                      </a:lnTo>
                      <a:lnTo>
                        <a:pt x="282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8"/>
                <p:cNvSpPr/>
                <p:nvPr/>
              </p:nvSpPr>
              <p:spPr>
                <a:xfrm>
                  <a:off x="2519694" y="-1074279"/>
                  <a:ext cx="2803146" cy="1180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25" h="26042" extrusionOk="0">
                      <a:moveTo>
                        <a:pt x="141" y="0"/>
                      </a:moveTo>
                      <a:lnTo>
                        <a:pt x="47" y="47"/>
                      </a:lnTo>
                      <a:lnTo>
                        <a:pt x="47" y="94"/>
                      </a:lnTo>
                      <a:lnTo>
                        <a:pt x="0" y="141"/>
                      </a:lnTo>
                      <a:lnTo>
                        <a:pt x="47" y="281"/>
                      </a:lnTo>
                      <a:lnTo>
                        <a:pt x="94" y="328"/>
                      </a:lnTo>
                      <a:lnTo>
                        <a:pt x="94" y="15081"/>
                      </a:lnTo>
                      <a:lnTo>
                        <a:pt x="94" y="16627"/>
                      </a:lnTo>
                      <a:lnTo>
                        <a:pt x="94" y="17048"/>
                      </a:lnTo>
                      <a:lnTo>
                        <a:pt x="94" y="17236"/>
                      </a:lnTo>
                      <a:lnTo>
                        <a:pt x="94" y="17283"/>
                      </a:lnTo>
                      <a:lnTo>
                        <a:pt x="94" y="17330"/>
                      </a:lnTo>
                      <a:lnTo>
                        <a:pt x="141" y="17376"/>
                      </a:lnTo>
                      <a:lnTo>
                        <a:pt x="188" y="17470"/>
                      </a:lnTo>
                      <a:lnTo>
                        <a:pt x="750" y="17985"/>
                      </a:lnTo>
                      <a:lnTo>
                        <a:pt x="2951" y="20187"/>
                      </a:lnTo>
                      <a:lnTo>
                        <a:pt x="7401" y="24636"/>
                      </a:lnTo>
                      <a:lnTo>
                        <a:pt x="8056" y="25292"/>
                      </a:lnTo>
                      <a:lnTo>
                        <a:pt x="8431" y="25666"/>
                      </a:lnTo>
                      <a:lnTo>
                        <a:pt x="8572" y="25807"/>
                      </a:lnTo>
                      <a:lnTo>
                        <a:pt x="8712" y="25947"/>
                      </a:lnTo>
                      <a:lnTo>
                        <a:pt x="61450" y="25947"/>
                      </a:lnTo>
                      <a:lnTo>
                        <a:pt x="61450" y="25901"/>
                      </a:lnTo>
                      <a:lnTo>
                        <a:pt x="61544" y="25994"/>
                      </a:lnTo>
                      <a:lnTo>
                        <a:pt x="61637" y="26041"/>
                      </a:lnTo>
                      <a:lnTo>
                        <a:pt x="61684" y="25994"/>
                      </a:lnTo>
                      <a:lnTo>
                        <a:pt x="61731" y="25947"/>
                      </a:lnTo>
                      <a:lnTo>
                        <a:pt x="61778" y="25901"/>
                      </a:lnTo>
                      <a:lnTo>
                        <a:pt x="61825" y="25854"/>
                      </a:lnTo>
                      <a:lnTo>
                        <a:pt x="61778" y="25760"/>
                      </a:lnTo>
                      <a:lnTo>
                        <a:pt x="61731" y="25713"/>
                      </a:lnTo>
                      <a:lnTo>
                        <a:pt x="61684" y="25666"/>
                      </a:lnTo>
                      <a:lnTo>
                        <a:pt x="61544" y="25666"/>
                      </a:lnTo>
                      <a:lnTo>
                        <a:pt x="61450" y="25760"/>
                      </a:lnTo>
                      <a:lnTo>
                        <a:pt x="8759" y="25760"/>
                      </a:lnTo>
                      <a:lnTo>
                        <a:pt x="8712" y="25713"/>
                      </a:lnTo>
                      <a:lnTo>
                        <a:pt x="8525" y="25526"/>
                      </a:lnTo>
                      <a:lnTo>
                        <a:pt x="8197" y="25198"/>
                      </a:lnTo>
                      <a:lnTo>
                        <a:pt x="7494" y="24495"/>
                      </a:lnTo>
                      <a:lnTo>
                        <a:pt x="3092" y="20093"/>
                      </a:lnTo>
                      <a:lnTo>
                        <a:pt x="890" y="17892"/>
                      </a:lnTo>
                      <a:lnTo>
                        <a:pt x="328" y="17330"/>
                      </a:lnTo>
                      <a:lnTo>
                        <a:pt x="282" y="17283"/>
                      </a:lnTo>
                      <a:lnTo>
                        <a:pt x="282" y="17236"/>
                      </a:lnTo>
                      <a:lnTo>
                        <a:pt x="282" y="17048"/>
                      </a:lnTo>
                      <a:lnTo>
                        <a:pt x="282" y="16627"/>
                      </a:lnTo>
                      <a:lnTo>
                        <a:pt x="282" y="15081"/>
                      </a:lnTo>
                      <a:lnTo>
                        <a:pt x="282" y="328"/>
                      </a:lnTo>
                      <a:lnTo>
                        <a:pt x="328" y="281"/>
                      </a:lnTo>
                      <a:lnTo>
                        <a:pt x="375" y="141"/>
                      </a:lnTo>
                      <a:lnTo>
                        <a:pt x="375" y="94"/>
                      </a:lnTo>
                      <a:lnTo>
                        <a:pt x="328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8"/>
                <p:cNvSpPr/>
                <p:nvPr/>
              </p:nvSpPr>
              <p:spPr>
                <a:xfrm>
                  <a:off x="2589789" y="-1074279"/>
                  <a:ext cx="2733050" cy="111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79" h="24590" extrusionOk="0">
                      <a:moveTo>
                        <a:pt x="94" y="0"/>
                      </a:moveTo>
                      <a:lnTo>
                        <a:pt x="47" y="47"/>
                      </a:lnTo>
                      <a:lnTo>
                        <a:pt x="0" y="94"/>
                      </a:lnTo>
                      <a:lnTo>
                        <a:pt x="0" y="141"/>
                      </a:lnTo>
                      <a:lnTo>
                        <a:pt x="0" y="281"/>
                      </a:lnTo>
                      <a:lnTo>
                        <a:pt x="94" y="328"/>
                      </a:lnTo>
                      <a:lnTo>
                        <a:pt x="94" y="14613"/>
                      </a:lnTo>
                      <a:lnTo>
                        <a:pt x="94" y="16018"/>
                      </a:lnTo>
                      <a:lnTo>
                        <a:pt x="94" y="16674"/>
                      </a:lnTo>
                      <a:lnTo>
                        <a:pt x="94" y="16767"/>
                      </a:lnTo>
                      <a:lnTo>
                        <a:pt x="94" y="16814"/>
                      </a:lnTo>
                      <a:lnTo>
                        <a:pt x="187" y="16908"/>
                      </a:lnTo>
                      <a:lnTo>
                        <a:pt x="281" y="17002"/>
                      </a:lnTo>
                      <a:lnTo>
                        <a:pt x="562" y="17283"/>
                      </a:lnTo>
                      <a:lnTo>
                        <a:pt x="2529" y="19250"/>
                      </a:lnTo>
                      <a:lnTo>
                        <a:pt x="6464" y="23184"/>
                      </a:lnTo>
                      <a:lnTo>
                        <a:pt x="7119" y="23840"/>
                      </a:lnTo>
                      <a:lnTo>
                        <a:pt x="7494" y="24214"/>
                      </a:lnTo>
                      <a:lnTo>
                        <a:pt x="7634" y="24355"/>
                      </a:lnTo>
                      <a:lnTo>
                        <a:pt x="7775" y="24495"/>
                      </a:lnTo>
                      <a:lnTo>
                        <a:pt x="59904" y="24495"/>
                      </a:lnTo>
                      <a:lnTo>
                        <a:pt x="59998" y="24542"/>
                      </a:lnTo>
                      <a:lnTo>
                        <a:pt x="60091" y="24589"/>
                      </a:lnTo>
                      <a:lnTo>
                        <a:pt x="60138" y="24542"/>
                      </a:lnTo>
                      <a:lnTo>
                        <a:pt x="60185" y="24542"/>
                      </a:lnTo>
                      <a:lnTo>
                        <a:pt x="60232" y="24449"/>
                      </a:lnTo>
                      <a:lnTo>
                        <a:pt x="60279" y="24402"/>
                      </a:lnTo>
                      <a:lnTo>
                        <a:pt x="60232" y="24308"/>
                      </a:lnTo>
                      <a:lnTo>
                        <a:pt x="60185" y="24261"/>
                      </a:lnTo>
                      <a:lnTo>
                        <a:pt x="60138" y="24214"/>
                      </a:lnTo>
                      <a:lnTo>
                        <a:pt x="60091" y="24214"/>
                      </a:lnTo>
                      <a:lnTo>
                        <a:pt x="59998" y="24261"/>
                      </a:lnTo>
                      <a:lnTo>
                        <a:pt x="59904" y="24308"/>
                      </a:lnTo>
                      <a:lnTo>
                        <a:pt x="7822" y="24308"/>
                      </a:lnTo>
                      <a:lnTo>
                        <a:pt x="7775" y="24261"/>
                      </a:lnTo>
                      <a:lnTo>
                        <a:pt x="7588" y="24074"/>
                      </a:lnTo>
                      <a:lnTo>
                        <a:pt x="7260" y="23746"/>
                      </a:lnTo>
                      <a:lnTo>
                        <a:pt x="6604" y="23090"/>
                      </a:lnTo>
                      <a:lnTo>
                        <a:pt x="2623" y="19109"/>
                      </a:lnTo>
                      <a:lnTo>
                        <a:pt x="656" y="17142"/>
                      </a:lnTo>
                      <a:lnTo>
                        <a:pt x="422" y="16908"/>
                      </a:lnTo>
                      <a:lnTo>
                        <a:pt x="281" y="16767"/>
                      </a:lnTo>
                      <a:lnTo>
                        <a:pt x="234" y="16721"/>
                      </a:lnTo>
                      <a:lnTo>
                        <a:pt x="234" y="16674"/>
                      </a:lnTo>
                      <a:lnTo>
                        <a:pt x="234" y="16018"/>
                      </a:lnTo>
                      <a:lnTo>
                        <a:pt x="234" y="14613"/>
                      </a:lnTo>
                      <a:lnTo>
                        <a:pt x="234" y="328"/>
                      </a:lnTo>
                      <a:lnTo>
                        <a:pt x="328" y="281"/>
                      </a:lnTo>
                      <a:lnTo>
                        <a:pt x="328" y="141"/>
                      </a:lnTo>
                      <a:lnTo>
                        <a:pt x="328" y="94"/>
                      </a:lnTo>
                      <a:lnTo>
                        <a:pt x="281" y="4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8"/>
                <p:cNvSpPr/>
                <p:nvPr/>
              </p:nvSpPr>
              <p:spPr>
                <a:xfrm>
                  <a:off x="2657709" y="-1074279"/>
                  <a:ext cx="2665131" cy="1049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81" h="23138" extrusionOk="0">
                      <a:moveTo>
                        <a:pt x="95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48" y="281"/>
                      </a:lnTo>
                      <a:lnTo>
                        <a:pt x="95" y="328"/>
                      </a:lnTo>
                      <a:lnTo>
                        <a:pt x="95" y="14145"/>
                      </a:lnTo>
                      <a:lnTo>
                        <a:pt x="95" y="15362"/>
                      </a:lnTo>
                      <a:lnTo>
                        <a:pt x="95" y="15971"/>
                      </a:lnTo>
                      <a:lnTo>
                        <a:pt x="95" y="16112"/>
                      </a:lnTo>
                      <a:lnTo>
                        <a:pt x="95" y="16205"/>
                      </a:lnTo>
                      <a:lnTo>
                        <a:pt x="95" y="16252"/>
                      </a:lnTo>
                      <a:lnTo>
                        <a:pt x="141" y="16299"/>
                      </a:lnTo>
                      <a:lnTo>
                        <a:pt x="376" y="16533"/>
                      </a:lnTo>
                      <a:lnTo>
                        <a:pt x="2109" y="18266"/>
                      </a:lnTo>
                      <a:lnTo>
                        <a:pt x="5574" y="21779"/>
                      </a:lnTo>
                      <a:lnTo>
                        <a:pt x="6277" y="22435"/>
                      </a:lnTo>
                      <a:lnTo>
                        <a:pt x="6605" y="22763"/>
                      </a:lnTo>
                      <a:lnTo>
                        <a:pt x="6745" y="22903"/>
                      </a:lnTo>
                      <a:lnTo>
                        <a:pt x="6839" y="23044"/>
                      </a:lnTo>
                      <a:lnTo>
                        <a:pt x="58406" y="23044"/>
                      </a:lnTo>
                      <a:lnTo>
                        <a:pt x="58500" y="23090"/>
                      </a:lnTo>
                      <a:lnTo>
                        <a:pt x="58593" y="23137"/>
                      </a:lnTo>
                      <a:lnTo>
                        <a:pt x="58640" y="23090"/>
                      </a:lnTo>
                      <a:lnTo>
                        <a:pt x="58687" y="23090"/>
                      </a:lnTo>
                      <a:lnTo>
                        <a:pt x="58734" y="22997"/>
                      </a:lnTo>
                      <a:lnTo>
                        <a:pt x="58781" y="22950"/>
                      </a:lnTo>
                      <a:lnTo>
                        <a:pt x="58734" y="22856"/>
                      </a:lnTo>
                      <a:lnTo>
                        <a:pt x="58687" y="22809"/>
                      </a:lnTo>
                      <a:lnTo>
                        <a:pt x="58640" y="22763"/>
                      </a:lnTo>
                      <a:lnTo>
                        <a:pt x="58593" y="22763"/>
                      </a:lnTo>
                      <a:lnTo>
                        <a:pt x="58500" y="22809"/>
                      </a:lnTo>
                      <a:lnTo>
                        <a:pt x="58406" y="22856"/>
                      </a:lnTo>
                      <a:lnTo>
                        <a:pt x="6933" y="22856"/>
                      </a:lnTo>
                      <a:lnTo>
                        <a:pt x="6886" y="22809"/>
                      </a:lnTo>
                      <a:lnTo>
                        <a:pt x="6699" y="22622"/>
                      </a:lnTo>
                      <a:lnTo>
                        <a:pt x="6371" y="22294"/>
                      </a:lnTo>
                      <a:lnTo>
                        <a:pt x="5715" y="21638"/>
                      </a:lnTo>
                      <a:lnTo>
                        <a:pt x="2249" y="18173"/>
                      </a:lnTo>
                      <a:lnTo>
                        <a:pt x="516" y="16440"/>
                      </a:lnTo>
                      <a:lnTo>
                        <a:pt x="282" y="16205"/>
                      </a:lnTo>
                      <a:lnTo>
                        <a:pt x="282" y="16159"/>
                      </a:lnTo>
                      <a:lnTo>
                        <a:pt x="282" y="16112"/>
                      </a:lnTo>
                      <a:lnTo>
                        <a:pt x="282" y="15971"/>
                      </a:lnTo>
                      <a:lnTo>
                        <a:pt x="282" y="15362"/>
                      </a:lnTo>
                      <a:lnTo>
                        <a:pt x="282" y="1414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6" y="141"/>
                      </a:lnTo>
                      <a:lnTo>
                        <a:pt x="329" y="94"/>
                      </a:lnTo>
                      <a:lnTo>
                        <a:pt x="329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6" name="Google Shape;146;p8"/>
              <p:cNvGrpSpPr/>
              <p:nvPr/>
            </p:nvGrpSpPr>
            <p:grpSpPr>
              <a:xfrm rot="-5400000">
                <a:off x="8287415" y="-574954"/>
                <a:ext cx="286730" cy="1656452"/>
                <a:chOff x="7866335" y="-1031841"/>
                <a:chExt cx="286730" cy="1656452"/>
              </a:xfrm>
            </p:grpSpPr>
            <p:sp>
              <p:nvSpPr>
                <p:cNvPr id="147" name="Google Shape;147;p8"/>
                <p:cNvSpPr/>
                <p:nvPr/>
              </p:nvSpPr>
              <p:spPr>
                <a:xfrm>
                  <a:off x="7953433" y="-1031841"/>
                  <a:ext cx="199632" cy="1656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3" h="36534" extrusionOk="0">
                      <a:moveTo>
                        <a:pt x="4122" y="1"/>
                      </a:moveTo>
                      <a:lnTo>
                        <a:pt x="4075" y="48"/>
                      </a:lnTo>
                      <a:lnTo>
                        <a:pt x="4028" y="94"/>
                      </a:lnTo>
                      <a:lnTo>
                        <a:pt x="4028" y="188"/>
                      </a:lnTo>
                      <a:lnTo>
                        <a:pt x="4028" y="282"/>
                      </a:lnTo>
                      <a:lnTo>
                        <a:pt x="4122" y="329"/>
                      </a:lnTo>
                      <a:lnTo>
                        <a:pt x="4122" y="375"/>
                      </a:lnTo>
                      <a:lnTo>
                        <a:pt x="4122" y="12459"/>
                      </a:lnTo>
                      <a:lnTo>
                        <a:pt x="4122" y="19391"/>
                      </a:lnTo>
                      <a:lnTo>
                        <a:pt x="4122" y="22904"/>
                      </a:lnTo>
                      <a:lnTo>
                        <a:pt x="4122" y="24637"/>
                      </a:lnTo>
                      <a:lnTo>
                        <a:pt x="4122" y="25480"/>
                      </a:lnTo>
                      <a:lnTo>
                        <a:pt x="4122" y="25901"/>
                      </a:lnTo>
                      <a:lnTo>
                        <a:pt x="4075" y="25901"/>
                      </a:lnTo>
                      <a:lnTo>
                        <a:pt x="4075" y="25948"/>
                      </a:lnTo>
                      <a:lnTo>
                        <a:pt x="3981" y="26042"/>
                      </a:lnTo>
                      <a:lnTo>
                        <a:pt x="3841" y="26182"/>
                      </a:lnTo>
                      <a:lnTo>
                        <a:pt x="1874" y="28149"/>
                      </a:lnTo>
                      <a:lnTo>
                        <a:pt x="937" y="29086"/>
                      </a:lnTo>
                      <a:lnTo>
                        <a:pt x="422" y="29601"/>
                      </a:lnTo>
                      <a:lnTo>
                        <a:pt x="187" y="29836"/>
                      </a:lnTo>
                      <a:lnTo>
                        <a:pt x="141" y="29882"/>
                      </a:lnTo>
                      <a:lnTo>
                        <a:pt x="94" y="29929"/>
                      </a:lnTo>
                      <a:lnTo>
                        <a:pt x="94" y="30023"/>
                      </a:lnTo>
                      <a:lnTo>
                        <a:pt x="94" y="30210"/>
                      </a:lnTo>
                      <a:lnTo>
                        <a:pt x="94" y="36158"/>
                      </a:lnTo>
                      <a:lnTo>
                        <a:pt x="0" y="36252"/>
                      </a:lnTo>
                      <a:lnTo>
                        <a:pt x="0" y="36346"/>
                      </a:lnTo>
                      <a:lnTo>
                        <a:pt x="0" y="36393"/>
                      </a:lnTo>
                      <a:lnTo>
                        <a:pt x="47" y="36439"/>
                      </a:lnTo>
                      <a:lnTo>
                        <a:pt x="94" y="36486"/>
                      </a:lnTo>
                      <a:lnTo>
                        <a:pt x="141" y="36533"/>
                      </a:lnTo>
                      <a:lnTo>
                        <a:pt x="234" y="36486"/>
                      </a:lnTo>
                      <a:lnTo>
                        <a:pt x="281" y="36439"/>
                      </a:lnTo>
                      <a:lnTo>
                        <a:pt x="328" y="36393"/>
                      </a:lnTo>
                      <a:lnTo>
                        <a:pt x="328" y="36346"/>
                      </a:lnTo>
                      <a:lnTo>
                        <a:pt x="328" y="36252"/>
                      </a:lnTo>
                      <a:lnTo>
                        <a:pt x="234" y="36158"/>
                      </a:lnTo>
                      <a:lnTo>
                        <a:pt x="234" y="30210"/>
                      </a:lnTo>
                      <a:lnTo>
                        <a:pt x="234" y="30023"/>
                      </a:lnTo>
                      <a:lnTo>
                        <a:pt x="281" y="29976"/>
                      </a:lnTo>
                      <a:lnTo>
                        <a:pt x="328" y="29929"/>
                      </a:lnTo>
                      <a:lnTo>
                        <a:pt x="562" y="29695"/>
                      </a:lnTo>
                      <a:lnTo>
                        <a:pt x="1030" y="29227"/>
                      </a:lnTo>
                      <a:lnTo>
                        <a:pt x="2014" y="28243"/>
                      </a:lnTo>
                      <a:lnTo>
                        <a:pt x="3934" y="26323"/>
                      </a:lnTo>
                      <a:lnTo>
                        <a:pt x="4122" y="26135"/>
                      </a:lnTo>
                      <a:lnTo>
                        <a:pt x="4169" y="26089"/>
                      </a:lnTo>
                      <a:lnTo>
                        <a:pt x="4215" y="26042"/>
                      </a:lnTo>
                      <a:lnTo>
                        <a:pt x="4309" y="25948"/>
                      </a:lnTo>
                      <a:lnTo>
                        <a:pt x="4309" y="25480"/>
                      </a:lnTo>
                      <a:lnTo>
                        <a:pt x="4309" y="24637"/>
                      </a:lnTo>
                      <a:lnTo>
                        <a:pt x="4309" y="22904"/>
                      </a:lnTo>
                      <a:lnTo>
                        <a:pt x="4309" y="19391"/>
                      </a:lnTo>
                      <a:lnTo>
                        <a:pt x="4309" y="12459"/>
                      </a:lnTo>
                      <a:lnTo>
                        <a:pt x="4309" y="375"/>
                      </a:lnTo>
                      <a:lnTo>
                        <a:pt x="4262" y="329"/>
                      </a:lnTo>
                      <a:lnTo>
                        <a:pt x="4356" y="282"/>
                      </a:lnTo>
                      <a:lnTo>
                        <a:pt x="4403" y="188"/>
                      </a:lnTo>
                      <a:lnTo>
                        <a:pt x="4356" y="94"/>
                      </a:lnTo>
                      <a:lnTo>
                        <a:pt x="4309" y="48"/>
                      </a:lnTo>
                      <a:lnTo>
                        <a:pt x="426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8"/>
                <p:cNvSpPr/>
                <p:nvPr/>
              </p:nvSpPr>
              <p:spPr>
                <a:xfrm>
                  <a:off x="7866335" y="-1031841"/>
                  <a:ext cx="199677" cy="160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4" h="35456" extrusionOk="0">
                      <a:moveTo>
                        <a:pt x="4169" y="1"/>
                      </a:moveTo>
                      <a:lnTo>
                        <a:pt x="4122" y="48"/>
                      </a:lnTo>
                      <a:lnTo>
                        <a:pt x="4076" y="94"/>
                      </a:lnTo>
                      <a:lnTo>
                        <a:pt x="4076" y="188"/>
                      </a:lnTo>
                      <a:lnTo>
                        <a:pt x="4076" y="282"/>
                      </a:lnTo>
                      <a:lnTo>
                        <a:pt x="4169" y="329"/>
                      </a:lnTo>
                      <a:lnTo>
                        <a:pt x="4169" y="375"/>
                      </a:lnTo>
                      <a:lnTo>
                        <a:pt x="4169" y="11944"/>
                      </a:lnTo>
                      <a:lnTo>
                        <a:pt x="4169" y="18595"/>
                      </a:lnTo>
                      <a:lnTo>
                        <a:pt x="4169" y="21967"/>
                      </a:lnTo>
                      <a:lnTo>
                        <a:pt x="4169" y="23606"/>
                      </a:lnTo>
                      <a:lnTo>
                        <a:pt x="4169" y="24449"/>
                      </a:lnTo>
                      <a:lnTo>
                        <a:pt x="4169" y="24684"/>
                      </a:lnTo>
                      <a:lnTo>
                        <a:pt x="4169" y="24777"/>
                      </a:lnTo>
                      <a:lnTo>
                        <a:pt x="4169" y="24824"/>
                      </a:lnTo>
                      <a:lnTo>
                        <a:pt x="4122" y="24824"/>
                      </a:lnTo>
                      <a:lnTo>
                        <a:pt x="3888" y="25105"/>
                      </a:lnTo>
                      <a:lnTo>
                        <a:pt x="1921" y="27072"/>
                      </a:lnTo>
                      <a:lnTo>
                        <a:pt x="938" y="28009"/>
                      </a:lnTo>
                      <a:lnTo>
                        <a:pt x="469" y="28524"/>
                      </a:lnTo>
                      <a:lnTo>
                        <a:pt x="235" y="28758"/>
                      </a:lnTo>
                      <a:lnTo>
                        <a:pt x="141" y="28805"/>
                      </a:lnTo>
                      <a:lnTo>
                        <a:pt x="94" y="28852"/>
                      </a:lnTo>
                      <a:lnTo>
                        <a:pt x="94" y="28946"/>
                      </a:lnTo>
                      <a:lnTo>
                        <a:pt x="94" y="29133"/>
                      </a:lnTo>
                      <a:lnTo>
                        <a:pt x="94" y="35081"/>
                      </a:lnTo>
                      <a:lnTo>
                        <a:pt x="48" y="35175"/>
                      </a:lnTo>
                      <a:lnTo>
                        <a:pt x="1" y="35269"/>
                      </a:lnTo>
                      <a:lnTo>
                        <a:pt x="48" y="35315"/>
                      </a:lnTo>
                      <a:lnTo>
                        <a:pt x="48" y="35362"/>
                      </a:lnTo>
                      <a:lnTo>
                        <a:pt x="141" y="35409"/>
                      </a:lnTo>
                      <a:lnTo>
                        <a:pt x="188" y="35456"/>
                      </a:lnTo>
                      <a:lnTo>
                        <a:pt x="282" y="35409"/>
                      </a:lnTo>
                      <a:lnTo>
                        <a:pt x="329" y="35362"/>
                      </a:lnTo>
                      <a:lnTo>
                        <a:pt x="375" y="35315"/>
                      </a:lnTo>
                      <a:lnTo>
                        <a:pt x="375" y="35269"/>
                      </a:lnTo>
                      <a:lnTo>
                        <a:pt x="329" y="35175"/>
                      </a:lnTo>
                      <a:lnTo>
                        <a:pt x="282" y="35081"/>
                      </a:lnTo>
                      <a:lnTo>
                        <a:pt x="282" y="29133"/>
                      </a:lnTo>
                      <a:lnTo>
                        <a:pt x="282" y="28946"/>
                      </a:lnTo>
                      <a:lnTo>
                        <a:pt x="282" y="28899"/>
                      </a:lnTo>
                      <a:lnTo>
                        <a:pt x="329" y="28852"/>
                      </a:lnTo>
                      <a:lnTo>
                        <a:pt x="610" y="28618"/>
                      </a:lnTo>
                      <a:lnTo>
                        <a:pt x="1078" y="28149"/>
                      </a:lnTo>
                      <a:lnTo>
                        <a:pt x="2062" y="27166"/>
                      </a:lnTo>
                      <a:lnTo>
                        <a:pt x="3982" y="25246"/>
                      </a:lnTo>
                      <a:lnTo>
                        <a:pt x="4310" y="24918"/>
                      </a:lnTo>
                      <a:lnTo>
                        <a:pt x="4310" y="24871"/>
                      </a:lnTo>
                      <a:lnTo>
                        <a:pt x="4310" y="24824"/>
                      </a:lnTo>
                      <a:lnTo>
                        <a:pt x="4310" y="24777"/>
                      </a:lnTo>
                      <a:lnTo>
                        <a:pt x="4310" y="24684"/>
                      </a:lnTo>
                      <a:lnTo>
                        <a:pt x="4310" y="24449"/>
                      </a:lnTo>
                      <a:lnTo>
                        <a:pt x="4310" y="23606"/>
                      </a:lnTo>
                      <a:lnTo>
                        <a:pt x="4310" y="21967"/>
                      </a:lnTo>
                      <a:lnTo>
                        <a:pt x="4310" y="18595"/>
                      </a:lnTo>
                      <a:lnTo>
                        <a:pt x="4310" y="11944"/>
                      </a:lnTo>
                      <a:lnTo>
                        <a:pt x="4310" y="375"/>
                      </a:lnTo>
                      <a:lnTo>
                        <a:pt x="4310" y="329"/>
                      </a:lnTo>
                      <a:lnTo>
                        <a:pt x="4403" y="282"/>
                      </a:lnTo>
                      <a:lnTo>
                        <a:pt x="4403" y="188"/>
                      </a:lnTo>
                      <a:lnTo>
                        <a:pt x="4403" y="94"/>
                      </a:lnTo>
                      <a:lnTo>
                        <a:pt x="4357" y="48"/>
                      </a:lnTo>
                      <a:lnTo>
                        <a:pt x="431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9" name="Google Shape;149;p8"/>
              <p:cNvGrpSpPr/>
              <p:nvPr/>
            </p:nvGrpSpPr>
            <p:grpSpPr>
              <a:xfrm rot="5400000">
                <a:off x="7652092" y="-1241185"/>
                <a:ext cx="983243" cy="2548289"/>
                <a:chOff x="8388742" y="-675060"/>
                <a:chExt cx="983243" cy="2548289"/>
              </a:xfrm>
            </p:grpSpPr>
            <p:sp>
              <p:nvSpPr>
                <p:cNvPr id="150" name="Google Shape;150;p8"/>
                <p:cNvSpPr/>
                <p:nvPr/>
              </p:nvSpPr>
              <p:spPr>
                <a:xfrm>
                  <a:off x="8388742" y="-675060"/>
                  <a:ext cx="983243" cy="2548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6" h="56204" extrusionOk="0">
                      <a:moveTo>
                        <a:pt x="21405" y="0"/>
                      </a:moveTo>
                      <a:lnTo>
                        <a:pt x="21358" y="47"/>
                      </a:lnTo>
                      <a:lnTo>
                        <a:pt x="21311" y="94"/>
                      </a:lnTo>
                      <a:lnTo>
                        <a:pt x="21311" y="188"/>
                      </a:lnTo>
                      <a:lnTo>
                        <a:pt x="21358" y="281"/>
                      </a:lnTo>
                      <a:lnTo>
                        <a:pt x="21405" y="328"/>
                      </a:lnTo>
                      <a:lnTo>
                        <a:pt x="21405" y="375"/>
                      </a:lnTo>
                      <a:lnTo>
                        <a:pt x="21405" y="46228"/>
                      </a:lnTo>
                      <a:lnTo>
                        <a:pt x="21405" y="47024"/>
                      </a:lnTo>
                      <a:lnTo>
                        <a:pt x="21358" y="47071"/>
                      </a:lnTo>
                      <a:lnTo>
                        <a:pt x="21311" y="47118"/>
                      </a:lnTo>
                      <a:lnTo>
                        <a:pt x="21171" y="47258"/>
                      </a:lnTo>
                      <a:lnTo>
                        <a:pt x="20843" y="47539"/>
                      </a:lnTo>
                      <a:lnTo>
                        <a:pt x="19719" y="48710"/>
                      </a:lnTo>
                      <a:lnTo>
                        <a:pt x="17377" y="51052"/>
                      </a:lnTo>
                      <a:lnTo>
                        <a:pt x="12740" y="55689"/>
                      </a:lnTo>
                      <a:lnTo>
                        <a:pt x="12553" y="55876"/>
                      </a:lnTo>
                      <a:lnTo>
                        <a:pt x="12506" y="55923"/>
                      </a:lnTo>
                      <a:lnTo>
                        <a:pt x="328" y="55923"/>
                      </a:lnTo>
                      <a:lnTo>
                        <a:pt x="328" y="55970"/>
                      </a:lnTo>
                      <a:lnTo>
                        <a:pt x="235" y="55876"/>
                      </a:lnTo>
                      <a:lnTo>
                        <a:pt x="141" y="55829"/>
                      </a:lnTo>
                      <a:lnTo>
                        <a:pt x="94" y="55876"/>
                      </a:lnTo>
                      <a:lnTo>
                        <a:pt x="47" y="55923"/>
                      </a:lnTo>
                      <a:lnTo>
                        <a:pt x="1" y="55970"/>
                      </a:lnTo>
                      <a:lnTo>
                        <a:pt x="1" y="56017"/>
                      </a:lnTo>
                      <a:lnTo>
                        <a:pt x="1" y="56110"/>
                      </a:lnTo>
                      <a:lnTo>
                        <a:pt x="47" y="56157"/>
                      </a:lnTo>
                      <a:lnTo>
                        <a:pt x="94" y="56204"/>
                      </a:lnTo>
                      <a:lnTo>
                        <a:pt x="235" y="56204"/>
                      </a:lnTo>
                      <a:lnTo>
                        <a:pt x="328" y="56110"/>
                      </a:lnTo>
                      <a:lnTo>
                        <a:pt x="12553" y="56110"/>
                      </a:lnTo>
                      <a:lnTo>
                        <a:pt x="12600" y="56063"/>
                      </a:lnTo>
                      <a:lnTo>
                        <a:pt x="12646" y="56017"/>
                      </a:lnTo>
                      <a:lnTo>
                        <a:pt x="12881" y="55782"/>
                      </a:lnTo>
                      <a:lnTo>
                        <a:pt x="17517" y="51146"/>
                      </a:lnTo>
                      <a:lnTo>
                        <a:pt x="19812" y="48851"/>
                      </a:lnTo>
                      <a:lnTo>
                        <a:pt x="20983" y="47680"/>
                      </a:lnTo>
                      <a:lnTo>
                        <a:pt x="21264" y="47399"/>
                      </a:lnTo>
                      <a:lnTo>
                        <a:pt x="21405" y="47258"/>
                      </a:lnTo>
                      <a:lnTo>
                        <a:pt x="21499" y="47165"/>
                      </a:lnTo>
                      <a:lnTo>
                        <a:pt x="21545" y="47118"/>
                      </a:lnTo>
                      <a:lnTo>
                        <a:pt x="21592" y="47071"/>
                      </a:lnTo>
                      <a:lnTo>
                        <a:pt x="21592" y="46228"/>
                      </a:lnTo>
                      <a:lnTo>
                        <a:pt x="21592" y="375"/>
                      </a:lnTo>
                      <a:lnTo>
                        <a:pt x="21592" y="328"/>
                      </a:lnTo>
                      <a:lnTo>
                        <a:pt x="21639" y="281"/>
                      </a:lnTo>
                      <a:lnTo>
                        <a:pt x="21686" y="188"/>
                      </a:lnTo>
                      <a:lnTo>
                        <a:pt x="21639" y="94"/>
                      </a:lnTo>
                      <a:lnTo>
                        <a:pt x="21639" y="47"/>
                      </a:lnTo>
                      <a:lnTo>
                        <a:pt x="2154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8"/>
                <p:cNvSpPr/>
                <p:nvPr/>
              </p:nvSpPr>
              <p:spPr>
                <a:xfrm>
                  <a:off x="8388742" y="83024"/>
                  <a:ext cx="915324" cy="1715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8" h="37845" extrusionOk="0">
                      <a:moveTo>
                        <a:pt x="19906" y="1"/>
                      </a:moveTo>
                      <a:lnTo>
                        <a:pt x="19859" y="48"/>
                      </a:lnTo>
                      <a:lnTo>
                        <a:pt x="19812" y="95"/>
                      </a:lnTo>
                      <a:lnTo>
                        <a:pt x="19812" y="188"/>
                      </a:lnTo>
                      <a:lnTo>
                        <a:pt x="19812" y="282"/>
                      </a:lnTo>
                      <a:lnTo>
                        <a:pt x="19906" y="329"/>
                      </a:lnTo>
                      <a:lnTo>
                        <a:pt x="19906" y="376"/>
                      </a:lnTo>
                      <a:lnTo>
                        <a:pt x="19906" y="28805"/>
                      </a:lnTo>
                      <a:lnTo>
                        <a:pt x="19906" y="29555"/>
                      </a:lnTo>
                      <a:lnTo>
                        <a:pt x="19859" y="29601"/>
                      </a:lnTo>
                      <a:lnTo>
                        <a:pt x="19812" y="29648"/>
                      </a:lnTo>
                      <a:lnTo>
                        <a:pt x="19672" y="29789"/>
                      </a:lnTo>
                      <a:lnTo>
                        <a:pt x="19438" y="30023"/>
                      </a:lnTo>
                      <a:lnTo>
                        <a:pt x="18361" y="31053"/>
                      </a:lnTo>
                      <a:lnTo>
                        <a:pt x="16300" y="33161"/>
                      </a:lnTo>
                      <a:lnTo>
                        <a:pt x="12084" y="37376"/>
                      </a:lnTo>
                      <a:lnTo>
                        <a:pt x="11944" y="37517"/>
                      </a:lnTo>
                      <a:lnTo>
                        <a:pt x="11897" y="37564"/>
                      </a:lnTo>
                      <a:lnTo>
                        <a:pt x="11850" y="37610"/>
                      </a:lnTo>
                      <a:lnTo>
                        <a:pt x="328" y="37610"/>
                      </a:lnTo>
                      <a:lnTo>
                        <a:pt x="235" y="37517"/>
                      </a:lnTo>
                      <a:lnTo>
                        <a:pt x="94" y="37517"/>
                      </a:lnTo>
                      <a:lnTo>
                        <a:pt x="47" y="37564"/>
                      </a:lnTo>
                      <a:lnTo>
                        <a:pt x="1" y="37610"/>
                      </a:lnTo>
                      <a:lnTo>
                        <a:pt x="1" y="37704"/>
                      </a:lnTo>
                      <a:lnTo>
                        <a:pt x="1" y="37751"/>
                      </a:lnTo>
                      <a:lnTo>
                        <a:pt x="47" y="37798"/>
                      </a:lnTo>
                      <a:lnTo>
                        <a:pt x="94" y="37845"/>
                      </a:lnTo>
                      <a:lnTo>
                        <a:pt x="235" y="37845"/>
                      </a:lnTo>
                      <a:lnTo>
                        <a:pt x="328" y="37751"/>
                      </a:lnTo>
                      <a:lnTo>
                        <a:pt x="11944" y="37751"/>
                      </a:lnTo>
                      <a:lnTo>
                        <a:pt x="11991" y="37704"/>
                      </a:lnTo>
                      <a:lnTo>
                        <a:pt x="12038" y="37657"/>
                      </a:lnTo>
                      <a:lnTo>
                        <a:pt x="12225" y="37470"/>
                      </a:lnTo>
                      <a:lnTo>
                        <a:pt x="16393" y="33302"/>
                      </a:lnTo>
                      <a:lnTo>
                        <a:pt x="18501" y="31194"/>
                      </a:lnTo>
                      <a:lnTo>
                        <a:pt x="19531" y="30163"/>
                      </a:lnTo>
                      <a:lnTo>
                        <a:pt x="19812" y="29882"/>
                      </a:lnTo>
                      <a:lnTo>
                        <a:pt x="19953" y="29742"/>
                      </a:lnTo>
                      <a:lnTo>
                        <a:pt x="20000" y="29695"/>
                      </a:lnTo>
                      <a:lnTo>
                        <a:pt x="20047" y="29648"/>
                      </a:lnTo>
                      <a:lnTo>
                        <a:pt x="20093" y="29555"/>
                      </a:lnTo>
                      <a:lnTo>
                        <a:pt x="20093" y="28805"/>
                      </a:lnTo>
                      <a:lnTo>
                        <a:pt x="20093" y="376"/>
                      </a:lnTo>
                      <a:lnTo>
                        <a:pt x="20047" y="329"/>
                      </a:lnTo>
                      <a:lnTo>
                        <a:pt x="20140" y="282"/>
                      </a:lnTo>
                      <a:lnTo>
                        <a:pt x="20187" y="188"/>
                      </a:lnTo>
                      <a:lnTo>
                        <a:pt x="20140" y="95"/>
                      </a:lnTo>
                      <a:lnTo>
                        <a:pt x="20093" y="48"/>
                      </a:lnTo>
                      <a:lnTo>
                        <a:pt x="2004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8"/>
                <p:cNvSpPr/>
                <p:nvPr/>
              </p:nvSpPr>
              <p:spPr>
                <a:xfrm>
                  <a:off x="8388742" y="839023"/>
                  <a:ext cx="843097" cy="88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95" h="19485" extrusionOk="0">
                      <a:moveTo>
                        <a:pt x="18314" y="1"/>
                      </a:moveTo>
                      <a:lnTo>
                        <a:pt x="18267" y="47"/>
                      </a:lnTo>
                      <a:lnTo>
                        <a:pt x="18220" y="94"/>
                      </a:lnTo>
                      <a:lnTo>
                        <a:pt x="18220" y="188"/>
                      </a:lnTo>
                      <a:lnTo>
                        <a:pt x="18267" y="282"/>
                      </a:lnTo>
                      <a:lnTo>
                        <a:pt x="18314" y="328"/>
                      </a:lnTo>
                      <a:lnTo>
                        <a:pt x="18314" y="375"/>
                      </a:lnTo>
                      <a:lnTo>
                        <a:pt x="18314" y="11616"/>
                      </a:lnTo>
                      <a:lnTo>
                        <a:pt x="18314" y="12225"/>
                      </a:lnTo>
                      <a:lnTo>
                        <a:pt x="18314" y="12272"/>
                      </a:lnTo>
                      <a:lnTo>
                        <a:pt x="18267" y="12319"/>
                      </a:lnTo>
                      <a:lnTo>
                        <a:pt x="18173" y="12412"/>
                      </a:lnTo>
                      <a:lnTo>
                        <a:pt x="17939" y="12646"/>
                      </a:lnTo>
                      <a:lnTo>
                        <a:pt x="17049" y="13536"/>
                      </a:lnTo>
                      <a:lnTo>
                        <a:pt x="15222" y="15363"/>
                      </a:lnTo>
                      <a:lnTo>
                        <a:pt x="11616" y="18969"/>
                      </a:lnTo>
                      <a:lnTo>
                        <a:pt x="11429" y="19157"/>
                      </a:lnTo>
                      <a:lnTo>
                        <a:pt x="11382" y="19204"/>
                      </a:lnTo>
                      <a:lnTo>
                        <a:pt x="328" y="19204"/>
                      </a:lnTo>
                      <a:lnTo>
                        <a:pt x="328" y="19250"/>
                      </a:lnTo>
                      <a:lnTo>
                        <a:pt x="235" y="19157"/>
                      </a:lnTo>
                      <a:lnTo>
                        <a:pt x="141" y="19110"/>
                      </a:lnTo>
                      <a:lnTo>
                        <a:pt x="94" y="19157"/>
                      </a:lnTo>
                      <a:lnTo>
                        <a:pt x="47" y="19204"/>
                      </a:lnTo>
                      <a:lnTo>
                        <a:pt x="1" y="19250"/>
                      </a:lnTo>
                      <a:lnTo>
                        <a:pt x="1" y="19297"/>
                      </a:lnTo>
                      <a:lnTo>
                        <a:pt x="1" y="19391"/>
                      </a:lnTo>
                      <a:lnTo>
                        <a:pt x="47" y="19438"/>
                      </a:lnTo>
                      <a:lnTo>
                        <a:pt x="94" y="19485"/>
                      </a:lnTo>
                      <a:lnTo>
                        <a:pt x="235" y="19485"/>
                      </a:lnTo>
                      <a:lnTo>
                        <a:pt x="328" y="19391"/>
                      </a:lnTo>
                      <a:lnTo>
                        <a:pt x="11429" y="19391"/>
                      </a:lnTo>
                      <a:lnTo>
                        <a:pt x="11476" y="19344"/>
                      </a:lnTo>
                      <a:lnTo>
                        <a:pt x="11569" y="19250"/>
                      </a:lnTo>
                      <a:lnTo>
                        <a:pt x="11710" y="19110"/>
                      </a:lnTo>
                      <a:lnTo>
                        <a:pt x="15316" y="15503"/>
                      </a:lnTo>
                      <a:lnTo>
                        <a:pt x="17143" y="13677"/>
                      </a:lnTo>
                      <a:lnTo>
                        <a:pt x="18080" y="12787"/>
                      </a:lnTo>
                      <a:lnTo>
                        <a:pt x="18267" y="12553"/>
                      </a:lnTo>
                      <a:lnTo>
                        <a:pt x="18407" y="12412"/>
                      </a:lnTo>
                      <a:lnTo>
                        <a:pt x="18454" y="12365"/>
                      </a:lnTo>
                      <a:lnTo>
                        <a:pt x="18501" y="12319"/>
                      </a:lnTo>
                      <a:lnTo>
                        <a:pt x="18501" y="12225"/>
                      </a:lnTo>
                      <a:lnTo>
                        <a:pt x="18501" y="11616"/>
                      </a:lnTo>
                      <a:lnTo>
                        <a:pt x="18501" y="375"/>
                      </a:lnTo>
                      <a:lnTo>
                        <a:pt x="18501" y="328"/>
                      </a:lnTo>
                      <a:lnTo>
                        <a:pt x="18548" y="282"/>
                      </a:lnTo>
                      <a:lnTo>
                        <a:pt x="18595" y="188"/>
                      </a:lnTo>
                      <a:lnTo>
                        <a:pt x="18548" y="94"/>
                      </a:lnTo>
                      <a:lnTo>
                        <a:pt x="18548" y="47"/>
                      </a:lnTo>
                      <a:lnTo>
                        <a:pt x="1845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9"/>
          <p:cNvGrpSpPr/>
          <p:nvPr/>
        </p:nvGrpSpPr>
        <p:grpSpPr>
          <a:xfrm>
            <a:off x="110336" y="2860769"/>
            <a:ext cx="8804747" cy="739572"/>
            <a:chOff x="110336" y="2860769"/>
            <a:chExt cx="8804747" cy="739572"/>
          </a:xfrm>
        </p:grpSpPr>
        <p:pic>
          <p:nvPicPr>
            <p:cNvPr id="156" name="Google Shape;156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10336" y="286076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8558936" y="324419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" name="Google Shape;158;p9"/>
          <p:cNvGrpSpPr/>
          <p:nvPr/>
        </p:nvGrpSpPr>
        <p:grpSpPr>
          <a:xfrm>
            <a:off x="-678649" y="-532917"/>
            <a:ext cx="11939458" cy="6234173"/>
            <a:chOff x="-678649" y="-532917"/>
            <a:chExt cx="11939458" cy="6234173"/>
          </a:xfrm>
        </p:grpSpPr>
        <p:grpSp>
          <p:nvGrpSpPr>
            <p:cNvPr id="159" name="Google Shape;159;p9"/>
            <p:cNvGrpSpPr/>
            <p:nvPr/>
          </p:nvGrpSpPr>
          <p:grpSpPr>
            <a:xfrm>
              <a:off x="6774319" y="3714350"/>
              <a:ext cx="4486489" cy="1986906"/>
              <a:chOff x="6774319" y="3714350"/>
              <a:chExt cx="4486489" cy="1986906"/>
            </a:xfrm>
          </p:grpSpPr>
          <p:grpSp>
            <p:nvGrpSpPr>
              <p:cNvPr id="160" name="Google Shape;160;p9"/>
              <p:cNvGrpSpPr/>
              <p:nvPr/>
            </p:nvGrpSpPr>
            <p:grpSpPr>
              <a:xfrm rot="5400000">
                <a:off x="9495042" y="2931827"/>
                <a:ext cx="983243" cy="2548289"/>
                <a:chOff x="8388742" y="-675060"/>
                <a:chExt cx="983243" cy="2548289"/>
              </a:xfrm>
            </p:grpSpPr>
            <p:sp>
              <p:nvSpPr>
                <p:cNvPr id="161" name="Google Shape;161;p9"/>
                <p:cNvSpPr/>
                <p:nvPr/>
              </p:nvSpPr>
              <p:spPr>
                <a:xfrm>
                  <a:off x="8388742" y="-675060"/>
                  <a:ext cx="983243" cy="2548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6" h="56204" extrusionOk="0">
                      <a:moveTo>
                        <a:pt x="21405" y="0"/>
                      </a:moveTo>
                      <a:lnTo>
                        <a:pt x="21358" y="47"/>
                      </a:lnTo>
                      <a:lnTo>
                        <a:pt x="21311" y="94"/>
                      </a:lnTo>
                      <a:lnTo>
                        <a:pt x="21311" y="188"/>
                      </a:lnTo>
                      <a:lnTo>
                        <a:pt x="21358" y="281"/>
                      </a:lnTo>
                      <a:lnTo>
                        <a:pt x="21405" y="328"/>
                      </a:lnTo>
                      <a:lnTo>
                        <a:pt x="21405" y="375"/>
                      </a:lnTo>
                      <a:lnTo>
                        <a:pt x="21405" y="46228"/>
                      </a:lnTo>
                      <a:lnTo>
                        <a:pt x="21405" y="47024"/>
                      </a:lnTo>
                      <a:lnTo>
                        <a:pt x="21358" y="47071"/>
                      </a:lnTo>
                      <a:lnTo>
                        <a:pt x="21311" y="47118"/>
                      </a:lnTo>
                      <a:lnTo>
                        <a:pt x="21171" y="47258"/>
                      </a:lnTo>
                      <a:lnTo>
                        <a:pt x="20843" y="47539"/>
                      </a:lnTo>
                      <a:lnTo>
                        <a:pt x="19719" y="48710"/>
                      </a:lnTo>
                      <a:lnTo>
                        <a:pt x="17377" y="51052"/>
                      </a:lnTo>
                      <a:lnTo>
                        <a:pt x="12740" y="55689"/>
                      </a:lnTo>
                      <a:lnTo>
                        <a:pt x="12553" y="55876"/>
                      </a:lnTo>
                      <a:lnTo>
                        <a:pt x="12506" y="55923"/>
                      </a:lnTo>
                      <a:lnTo>
                        <a:pt x="328" y="55923"/>
                      </a:lnTo>
                      <a:lnTo>
                        <a:pt x="328" y="55970"/>
                      </a:lnTo>
                      <a:lnTo>
                        <a:pt x="235" y="55876"/>
                      </a:lnTo>
                      <a:lnTo>
                        <a:pt x="141" y="55829"/>
                      </a:lnTo>
                      <a:lnTo>
                        <a:pt x="94" y="55876"/>
                      </a:lnTo>
                      <a:lnTo>
                        <a:pt x="47" y="55923"/>
                      </a:lnTo>
                      <a:lnTo>
                        <a:pt x="1" y="55970"/>
                      </a:lnTo>
                      <a:lnTo>
                        <a:pt x="1" y="56017"/>
                      </a:lnTo>
                      <a:lnTo>
                        <a:pt x="1" y="56110"/>
                      </a:lnTo>
                      <a:lnTo>
                        <a:pt x="47" y="56157"/>
                      </a:lnTo>
                      <a:lnTo>
                        <a:pt x="94" y="56204"/>
                      </a:lnTo>
                      <a:lnTo>
                        <a:pt x="235" y="56204"/>
                      </a:lnTo>
                      <a:lnTo>
                        <a:pt x="328" y="56110"/>
                      </a:lnTo>
                      <a:lnTo>
                        <a:pt x="12553" y="56110"/>
                      </a:lnTo>
                      <a:lnTo>
                        <a:pt x="12600" y="56063"/>
                      </a:lnTo>
                      <a:lnTo>
                        <a:pt x="12646" y="56017"/>
                      </a:lnTo>
                      <a:lnTo>
                        <a:pt x="12881" y="55782"/>
                      </a:lnTo>
                      <a:lnTo>
                        <a:pt x="17517" y="51146"/>
                      </a:lnTo>
                      <a:lnTo>
                        <a:pt x="19812" y="48851"/>
                      </a:lnTo>
                      <a:lnTo>
                        <a:pt x="20983" y="47680"/>
                      </a:lnTo>
                      <a:lnTo>
                        <a:pt x="21264" y="47399"/>
                      </a:lnTo>
                      <a:lnTo>
                        <a:pt x="21405" y="47258"/>
                      </a:lnTo>
                      <a:lnTo>
                        <a:pt x="21499" y="47165"/>
                      </a:lnTo>
                      <a:lnTo>
                        <a:pt x="21545" y="47118"/>
                      </a:lnTo>
                      <a:lnTo>
                        <a:pt x="21592" y="47071"/>
                      </a:lnTo>
                      <a:lnTo>
                        <a:pt x="21592" y="46228"/>
                      </a:lnTo>
                      <a:lnTo>
                        <a:pt x="21592" y="375"/>
                      </a:lnTo>
                      <a:lnTo>
                        <a:pt x="21592" y="328"/>
                      </a:lnTo>
                      <a:lnTo>
                        <a:pt x="21639" y="281"/>
                      </a:lnTo>
                      <a:lnTo>
                        <a:pt x="21686" y="188"/>
                      </a:lnTo>
                      <a:lnTo>
                        <a:pt x="21639" y="94"/>
                      </a:lnTo>
                      <a:lnTo>
                        <a:pt x="21639" y="47"/>
                      </a:lnTo>
                      <a:lnTo>
                        <a:pt x="2154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2;p9"/>
                <p:cNvSpPr/>
                <p:nvPr/>
              </p:nvSpPr>
              <p:spPr>
                <a:xfrm>
                  <a:off x="8388742" y="83024"/>
                  <a:ext cx="915324" cy="1715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8" h="37845" extrusionOk="0">
                      <a:moveTo>
                        <a:pt x="19906" y="1"/>
                      </a:moveTo>
                      <a:lnTo>
                        <a:pt x="19859" y="48"/>
                      </a:lnTo>
                      <a:lnTo>
                        <a:pt x="19812" y="95"/>
                      </a:lnTo>
                      <a:lnTo>
                        <a:pt x="19812" y="188"/>
                      </a:lnTo>
                      <a:lnTo>
                        <a:pt x="19812" y="282"/>
                      </a:lnTo>
                      <a:lnTo>
                        <a:pt x="19906" y="329"/>
                      </a:lnTo>
                      <a:lnTo>
                        <a:pt x="19906" y="376"/>
                      </a:lnTo>
                      <a:lnTo>
                        <a:pt x="19906" y="28805"/>
                      </a:lnTo>
                      <a:lnTo>
                        <a:pt x="19906" y="29555"/>
                      </a:lnTo>
                      <a:lnTo>
                        <a:pt x="19859" y="29601"/>
                      </a:lnTo>
                      <a:lnTo>
                        <a:pt x="19812" y="29648"/>
                      </a:lnTo>
                      <a:lnTo>
                        <a:pt x="19672" y="29789"/>
                      </a:lnTo>
                      <a:lnTo>
                        <a:pt x="19438" y="30023"/>
                      </a:lnTo>
                      <a:lnTo>
                        <a:pt x="18361" y="31053"/>
                      </a:lnTo>
                      <a:lnTo>
                        <a:pt x="16300" y="33161"/>
                      </a:lnTo>
                      <a:lnTo>
                        <a:pt x="12084" y="37376"/>
                      </a:lnTo>
                      <a:lnTo>
                        <a:pt x="11944" y="37517"/>
                      </a:lnTo>
                      <a:lnTo>
                        <a:pt x="11897" y="37564"/>
                      </a:lnTo>
                      <a:lnTo>
                        <a:pt x="11850" y="37610"/>
                      </a:lnTo>
                      <a:lnTo>
                        <a:pt x="328" y="37610"/>
                      </a:lnTo>
                      <a:lnTo>
                        <a:pt x="235" y="37517"/>
                      </a:lnTo>
                      <a:lnTo>
                        <a:pt x="94" y="37517"/>
                      </a:lnTo>
                      <a:lnTo>
                        <a:pt x="47" y="37564"/>
                      </a:lnTo>
                      <a:lnTo>
                        <a:pt x="1" y="37610"/>
                      </a:lnTo>
                      <a:lnTo>
                        <a:pt x="1" y="37704"/>
                      </a:lnTo>
                      <a:lnTo>
                        <a:pt x="1" y="37751"/>
                      </a:lnTo>
                      <a:lnTo>
                        <a:pt x="47" y="37798"/>
                      </a:lnTo>
                      <a:lnTo>
                        <a:pt x="94" y="37845"/>
                      </a:lnTo>
                      <a:lnTo>
                        <a:pt x="235" y="37845"/>
                      </a:lnTo>
                      <a:lnTo>
                        <a:pt x="328" y="37751"/>
                      </a:lnTo>
                      <a:lnTo>
                        <a:pt x="11944" y="37751"/>
                      </a:lnTo>
                      <a:lnTo>
                        <a:pt x="11991" y="37704"/>
                      </a:lnTo>
                      <a:lnTo>
                        <a:pt x="12038" y="37657"/>
                      </a:lnTo>
                      <a:lnTo>
                        <a:pt x="12225" y="37470"/>
                      </a:lnTo>
                      <a:lnTo>
                        <a:pt x="16393" y="33302"/>
                      </a:lnTo>
                      <a:lnTo>
                        <a:pt x="18501" y="31194"/>
                      </a:lnTo>
                      <a:lnTo>
                        <a:pt x="19531" y="30163"/>
                      </a:lnTo>
                      <a:lnTo>
                        <a:pt x="19812" y="29882"/>
                      </a:lnTo>
                      <a:lnTo>
                        <a:pt x="19953" y="29742"/>
                      </a:lnTo>
                      <a:lnTo>
                        <a:pt x="20000" y="29695"/>
                      </a:lnTo>
                      <a:lnTo>
                        <a:pt x="20047" y="29648"/>
                      </a:lnTo>
                      <a:lnTo>
                        <a:pt x="20093" y="29555"/>
                      </a:lnTo>
                      <a:lnTo>
                        <a:pt x="20093" y="28805"/>
                      </a:lnTo>
                      <a:lnTo>
                        <a:pt x="20093" y="376"/>
                      </a:lnTo>
                      <a:lnTo>
                        <a:pt x="20047" y="329"/>
                      </a:lnTo>
                      <a:lnTo>
                        <a:pt x="20140" y="282"/>
                      </a:lnTo>
                      <a:lnTo>
                        <a:pt x="20187" y="188"/>
                      </a:lnTo>
                      <a:lnTo>
                        <a:pt x="20140" y="95"/>
                      </a:lnTo>
                      <a:lnTo>
                        <a:pt x="20093" y="48"/>
                      </a:lnTo>
                      <a:lnTo>
                        <a:pt x="2004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p9"/>
                <p:cNvSpPr/>
                <p:nvPr/>
              </p:nvSpPr>
              <p:spPr>
                <a:xfrm>
                  <a:off x="8388742" y="839023"/>
                  <a:ext cx="843097" cy="88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95" h="19485" extrusionOk="0">
                      <a:moveTo>
                        <a:pt x="18314" y="1"/>
                      </a:moveTo>
                      <a:lnTo>
                        <a:pt x="18267" y="47"/>
                      </a:lnTo>
                      <a:lnTo>
                        <a:pt x="18220" y="94"/>
                      </a:lnTo>
                      <a:lnTo>
                        <a:pt x="18220" y="188"/>
                      </a:lnTo>
                      <a:lnTo>
                        <a:pt x="18267" y="282"/>
                      </a:lnTo>
                      <a:lnTo>
                        <a:pt x="18314" y="328"/>
                      </a:lnTo>
                      <a:lnTo>
                        <a:pt x="18314" y="375"/>
                      </a:lnTo>
                      <a:lnTo>
                        <a:pt x="18314" y="11616"/>
                      </a:lnTo>
                      <a:lnTo>
                        <a:pt x="18314" y="12225"/>
                      </a:lnTo>
                      <a:lnTo>
                        <a:pt x="18314" y="12272"/>
                      </a:lnTo>
                      <a:lnTo>
                        <a:pt x="18267" y="12319"/>
                      </a:lnTo>
                      <a:lnTo>
                        <a:pt x="18173" y="12412"/>
                      </a:lnTo>
                      <a:lnTo>
                        <a:pt x="17939" y="12646"/>
                      </a:lnTo>
                      <a:lnTo>
                        <a:pt x="17049" y="13536"/>
                      </a:lnTo>
                      <a:lnTo>
                        <a:pt x="15222" y="15363"/>
                      </a:lnTo>
                      <a:lnTo>
                        <a:pt x="11616" y="18969"/>
                      </a:lnTo>
                      <a:lnTo>
                        <a:pt x="11429" y="19157"/>
                      </a:lnTo>
                      <a:lnTo>
                        <a:pt x="11382" y="19204"/>
                      </a:lnTo>
                      <a:lnTo>
                        <a:pt x="328" y="19204"/>
                      </a:lnTo>
                      <a:lnTo>
                        <a:pt x="328" y="19250"/>
                      </a:lnTo>
                      <a:lnTo>
                        <a:pt x="235" y="19157"/>
                      </a:lnTo>
                      <a:lnTo>
                        <a:pt x="141" y="19110"/>
                      </a:lnTo>
                      <a:lnTo>
                        <a:pt x="94" y="19157"/>
                      </a:lnTo>
                      <a:lnTo>
                        <a:pt x="47" y="19204"/>
                      </a:lnTo>
                      <a:lnTo>
                        <a:pt x="1" y="19250"/>
                      </a:lnTo>
                      <a:lnTo>
                        <a:pt x="1" y="19297"/>
                      </a:lnTo>
                      <a:lnTo>
                        <a:pt x="1" y="19391"/>
                      </a:lnTo>
                      <a:lnTo>
                        <a:pt x="47" y="19438"/>
                      </a:lnTo>
                      <a:lnTo>
                        <a:pt x="94" y="19485"/>
                      </a:lnTo>
                      <a:lnTo>
                        <a:pt x="235" y="19485"/>
                      </a:lnTo>
                      <a:lnTo>
                        <a:pt x="328" y="19391"/>
                      </a:lnTo>
                      <a:lnTo>
                        <a:pt x="11429" y="19391"/>
                      </a:lnTo>
                      <a:lnTo>
                        <a:pt x="11476" y="19344"/>
                      </a:lnTo>
                      <a:lnTo>
                        <a:pt x="11569" y="19250"/>
                      </a:lnTo>
                      <a:lnTo>
                        <a:pt x="11710" y="19110"/>
                      </a:lnTo>
                      <a:lnTo>
                        <a:pt x="15316" y="15503"/>
                      </a:lnTo>
                      <a:lnTo>
                        <a:pt x="17143" y="13677"/>
                      </a:lnTo>
                      <a:lnTo>
                        <a:pt x="18080" y="12787"/>
                      </a:lnTo>
                      <a:lnTo>
                        <a:pt x="18267" y="12553"/>
                      </a:lnTo>
                      <a:lnTo>
                        <a:pt x="18407" y="12412"/>
                      </a:lnTo>
                      <a:lnTo>
                        <a:pt x="18454" y="12365"/>
                      </a:lnTo>
                      <a:lnTo>
                        <a:pt x="18501" y="12319"/>
                      </a:lnTo>
                      <a:lnTo>
                        <a:pt x="18501" y="12225"/>
                      </a:lnTo>
                      <a:lnTo>
                        <a:pt x="18501" y="11616"/>
                      </a:lnTo>
                      <a:lnTo>
                        <a:pt x="18501" y="375"/>
                      </a:lnTo>
                      <a:lnTo>
                        <a:pt x="18501" y="328"/>
                      </a:lnTo>
                      <a:lnTo>
                        <a:pt x="18548" y="282"/>
                      </a:lnTo>
                      <a:lnTo>
                        <a:pt x="18595" y="188"/>
                      </a:lnTo>
                      <a:lnTo>
                        <a:pt x="18548" y="94"/>
                      </a:lnTo>
                      <a:lnTo>
                        <a:pt x="18548" y="47"/>
                      </a:lnTo>
                      <a:lnTo>
                        <a:pt x="1845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4" name="Google Shape;164;p9"/>
              <p:cNvGrpSpPr/>
              <p:nvPr/>
            </p:nvGrpSpPr>
            <p:grpSpPr>
              <a:xfrm rot="-5400000">
                <a:off x="7556842" y="3935490"/>
                <a:ext cx="983243" cy="2548289"/>
                <a:chOff x="8388742" y="-675060"/>
                <a:chExt cx="983243" cy="2548289"/>
              </a:xfrm>
            </p:grpSpPr>
            <p:sp>
              <p:nvSpPr>
                <p:cNvPr id="165" name="Google Shape;165;p9"/>
                <p:cNvSpPr/>
                <p:nvPr/>
              </p:nvSpPr>
              <p:spPr>
                <a:xfrm>
                  <a:off x="8388742" y="-675060"/>
                  <a:ext cx="983243" cy="2548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6" h="56204" extrusionOk="0">
                      <a:moveTo>
                        <a:pt x="21405" y="0"/>
                      </a:moveTo>
                      <a:lnTo>
                        <a:pt x="21358" y="47"/>
                      </a:lnTo>
                      <a:lnTo>
                        <a:pt x="21311" y="94"/>
                      </a:lnTo>
                      <a:lnTo>
                        <a:pt x="21311" y="188"/>
                      </a:lnTo>
                      <a:lnTo>
                        <a:pt x="21358" y="281"/>
                      </a:lnTo>
                      <a:lnTo>
                        <a:pt x="21405" y="328"/>
                      </a:lnTo>
                      <a:lnTo>
                        <a:pt x="21405" y="375"/>
                      </a:lnTo>
                      <a:lnTo>
                        <a:pt x="21405" y="46228"/>
                      </a:lnTo>
                      <a:lnTo>
                        <a:pt x="21405" y="47024"/>
                      </a:lnTo>
                      <a:lnTo>
                        <a:pt x="21358" y="47071"/>
                      </a:lnTo>
                      <a:lnTo>
                        <a:pt x="21311" y="47118"/>
                      </a:lnTo>
                      <a:lnTo>
                        <a:pt x="21171" y="47258"/>
                      </a:lnTo>
                      <a:lnTo>
                        <a:pt x="20843" y="47539"/>
                      </a:lnTo>
                      <a:lnTo>
                        <a:pt x="19719" y="48710"/>
                      </a:lnTo>
                      <a:lnTo>
                        <a:pt x="17377" y="51052"/>
                      </a:lnTo>
                      <a:lnTo>
                        <a:pt x="12740" y="55689"/>
                      </a:lnTo>
                      <a:lnTo>
                        <a:pt x="12553" y="55876"/>
                      </a:lnTo>
                      <a:lnTo>
                        <a:pt x="12506" y="55923"/>
                      </a:lnTo>
                      <a:lnTo>
                        <a:pt x="328" y="55923"/>
                      </a:lnTo>
                      <a:lnTo>
                        <a:pt x="328" y="55970"/>
                      </a:lnTo>
                      <a:lnTo>
                        <a:pt x="235" y="55876"/>
                      </a:lnTo>
                      <a:lnTo>
                        <a:pt x="141" y="55829"/>
                      </a:lnTo>
                      <a:lnTo>
                        <a:pt x="94" y="55876"/>
                      </a:lnTo>
                      <a:lnTo>
                        <a:pt x="47" y="55923"/>
                      </a:lnTo>
                      <a:lnTo>
                        <a:pt x="1" y="55970"/>
                      </a:lnTo>
                      <a:lnTo>
                        <a:pt x="1" y="56017"/>
                      </a:lnTo>
                      <a:lnTo>
                        <a:pt x="1" y="56110"/>
                      </a:lnTo>
                      <a:lnTo>
                        <a:pt x="47" y="56157"/>
                      </a:lnTo>
                      <a:lnTo>
                        <a:pt x="94" y="56204"/>
                      </a:lnTo>
                      <a:lnTo>
                        <a:pt x="235" y="56204"/>
                      </a:lnTo>
                      <a:lnTo>
                        <a:pt x="328" y="56110"/>
                      </a:lnTo>
                      <a:lnTo>
                        <a:pt x="12553" y="56110"/>
                      </a:lnTo>
                      <a:lnTo>
                        <a:pt x="12600" y="56063"/>
                      </a:lnTo>
                      <a:lnTo>
                        <a:pt x="12646" y="56017"/>
                      </a:lnTo>
                      <a:lnTo>
                        <a:pt x="12881" y="55782"/>
                      </a:lnTo>
                      <a:lnTo>
                        <a:pt x="17517" y="51146"/>
                      </a:lnTo>
                      <a:lnTo>
                        <a:pt x="19812" y="48851"/>
                      </a:lnTo>
                      <a:lnTo>
                        <a:pt x="20983" y="47680"/>
                      </a:lnTo>
                      <a:lnTo>
                        <a:pt x="21264" y="47399"/>
                      </a:lnTo>
                      <a:lnTo>
                        <a:pt x="21405" y="47258"/>
                      </a:lnTo>
                      <a:lnTo>
                        <a:pt x="21499" y="47165"/>
                      </a:lnTo>
                      <a:lnTo>
                        <a:pt x="21545" y="47118"/>
                      </a:lnTo>
                      <a:lnTo>
                        <a:pt x="21592" y="47071"/>
                      </a:lnTo>
                      <a:lnTo>
                        <a:pt x="21592" y="46228"/>
                      </a:lnTo>
                      <a:lnTo>
                        <a:pt x="21592" y="375"/>
                      </a:lnTo>
                      <a:lnTo>
                        <a:pt x="21592" y="328"/>
                      </a:lnTo>
                      <a:lnTo>
                        <a:pt x="21639" y="281"/>
                      </a:lnTo>
                      <a:lnTo>
                        <a:pt x="21686" y="188"/>
                      </a:lnTo>
                      <a:lnTo>
                        <a:pt x="21639" y="94"/>
                      </a:lnTo>
                      <a:lnTo>
                        <a:pt x="21639" y="47"/>
                      </a:lnTo>
                      <a:lnTo>
                        <a:pt x="2154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9"/>
                <p:cNvSpPr/>
                <p:nvPr/>
              </p:nvSpPr>
              <p:spPr>
                <a:xfrm>
                  <a:off x="8388742" y="83024"/>
                  <a:ext cx="915324" cy="1715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8" h="37845" extrusionOk="0">
                      <a:moveTo>
                        <a:pt x="19906" y="1"/>
                      </a:moveTo>
                      <a:lnTo>
                        <a:pt x="19859" y="48"/>
                      </a:lnTo>
                      <a:lnTo>
                        <a:pt x="19812" y="95"/>
                      </a:lnTo>
                      <a:lnTo>
                        <a:pt x="19812" y="188"/>
                      </a:lnTo>
                      <a:lnTo>
                        <a:pt x="19812" y="282"/>
                      </a:lnTo>
                      <a:lnTo>
                        <a:pt x="19906" y="329"/>
                      </a:lnTo>
                      <a:lnTo>
                        <a:pt x="19906" y="376"/>
                      </a:lnTo>
                      <a:lnTo>
                        <a:pt x="19906" y="28805"/>
                      </a:lnTo>
                      <a:lnTo>
                        <a:pt x="19906" y="29555"/>
                      </a:lnTo>
                      <a:lnTo>
                        <a:pt x="19859" y="29601"/>
                      </a:lnTo>
                      <a:lnTo>
                        <a:pt x="19812" y="29648"/>
                      </a:lnTo>
                      <a:lnTo>
                        <a:pt x="19672" y="29789"/>
                      </a:lnTo>
                      <a:lnTo>
                        <a:pt x="19438" y="30023"/>
                      </a:lnTo>
                      <a:lnTo>
                        <a:pt x="18361" y="31053"/>
                      </a:lnTo>
                      <a:lnTo>
                        <a:pt x="16300" y="33161"/>
                      </a:lnTo>
                      <a:lnTo>
                        <a:pt x="12084" y="37376"/>
                      </a:lnTo>
                      <a:lnTo>
                        <a:pt x="11944" y="37517"/>
                      </a:lnTo>
                      <a:lnTo>
                        <a:pt x="11897" y="37564"/>
                      </a:lnTo>
                      <a:lnTo>
                        <a:pt x="11850" y="37610"/>
                      </a:lnTo>
                      <a:lnTo>
                        <a:pt x="328" y="37610"/>
                      </a:lnTo>
                      <a:lnTo>
                        <a:pt x="235" y="37517"/>
                      </a:lnTo>
                      <a:lnTo>
                        <a:pt x="94" y="37517"/>
                      </a:lnTo>
                      <a:lnTo>
                        <a:pt x="47" y="37564"/>
                      </a:lnTo>
                      <a:lnTo>
                        <a:pt x="1" y="37610"/>
                      </a:lnTo>
                      <a:lnTo>
                        <a:pt x="1" y="37704"/>
                      </a:lnTo>
                      <a:lnTo>
                        <a:pt x="1" y="37751"/>
                      </a:lnTo>
                      <a:lnTo>
                        <a:pt x="47" y="37798"/>
                      </a:lnTo>
                      <a:lnTo>
                        <a:pt x="94" y="37845"/>
                      </a:lnTo>
                      <a:lnTo>
                        <a:pt x="235" y="37845"/>
                      </a:lnTo>
                      <a:lnTo>
                        <a:pt x="328" y="37751"/>
                      </a:lnTo>
                      <a:lnTo>
                        <a:pt x="11944" y="37751"/>
                      </a:lnTo>
                      <a:lnTo>
                        <a:pt x="11991" y="37704"/>
                      </a:lnTo>
                      <a:lnTo>
                        <a:pt x="12038" y="37657"/>
                      </a:lnTo>
                      <a:lnTo>
                        <a:pt x="12225" y="37470"/>
                      </a:lnTo>
                      <a:lnTo>
                        <a:pt x="16393" y="33302"/>
                      </a:lnTo>
                      <a:lnTo>
                        <a:pt x="18501" y="31194"/>
                      </a:lnTo>
                      <a:lnTo>
                        <a:pt x="19531" y="30163"/>
                      </a:lnTo>
                      <a:lnTo>
                        <a:pt x="19812" y="29882"/>
                      </a:lnTo>
                      <a:lnTo>
                        <a:pt x="19953" y="29742"/>
                      </a:lnTo>
                      <a:lnTo>
                        <a:pt x="20000" y="29695"/>
                      </a:lnTo>
                      <a:lnTo>
                        <a:pt x="20047" y="29648"/>
                      </a:lnTo>
                      <a:lnTo>
                        <a:pt x="20093" y="29555"/>
                      </a:lnTo>
                      <a:lnTo>
                        <a:pt x="20093" y="28805"/>
                      </a:lnTo>
                      <a:lnTo>
                        <a:pt x="20093" y="376"/>
                      </a:lnTo>
                      <a:lnTo>
                        <a:pt x="20047" y="329"/>
                      </a:lnTo>
                      <a:lnTo>
                        <a:pt x="20140" y="282"/>
                      </a:lnTo>
                      <a:lnTo>
                        <a:pt x="20187" y="188"/>
                      </a:lnTo>
                      <a:lnTo>
                        <a:pt x="20140" y="95"/>
                      </a:lnTo>
                      <a:lnTo>
                        <a:pt x="20093" y="48"/>
                      </a:lnTo>
                      <a:lnTo>
                        <a:pt x="2004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9"/>
                <p:cNvSpPr/>
                <p:nvPr/>
              </p:nvSpPr>
              <p:spPr>
                <a:xfrm>
                  <a:off x="8388742" y="839023"/>
                  <a:ext cx="843097" cy="88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95" h="19485" extrusionOk="0">
                      <a:moveTo>
                        <a:pt x="18314" y="1"/>
                      </a:moveTo>
                      <a:lnTo>
                        <a:pt x="18267" y="47"/>
                      </a:lnTo>
                      <a:lnTo>
                        <a:pt x="18220" y="94"/>
                      </a:lnTo>
                      <a:lnTo>
                        <a:pt x="18220" y="188"/>
                      </a:lnTo>
                      <a:lnTo>
                        <a:pt x="18267" y="282"/>
                      </a:lnTo>
                      <a:lnTo>
                        <a:pt x="18314" y="328"/>
                      </a:lnTo>
                      <a:lnTo>
                        <a:pt x="18314" y="375"/>
                      </a:lnTo>
                      <a:lnTo>
                        <a:pt x="18314" y="11616"/>
                      </a:lnTo>
                      <a:lnTo>
                        <a:pt x="18314" y="12225"/>
                      </a:lnTo>
                      <a:lnTo>
                        <a:pt x="18314" y="12272"/>
                      </a:lnTo>
                      <a:lnTo>
                        <a:pt x="18267" y="12319"/>
                      </a:lnTo>
                      <a:lnTo>
                        <a:pt x="18173" y="12412"/>
                      </a:lnTo>
                      <a:lnTo>
                        <a:pt x="17939" y="12646"/>
                      </a:lnTo>
                      <a:lnTo>
                        <a:pt x="17049" y="13536"/>
                      </a:lnTo>
                      <a:lnTo>
                        <a:pt x="15222" y="15363"/>
                      </a:lnTo>
                      <a:lnTo>
                        <a:pt x="11616" y="18969"/>
                      </a:lnTo>
                      <a:lnTo>
                        <a:pt x="11429" y="19157"/>
                      </a:lnTo>
                      <a:lnTo>
                        <a:pt x="11382" y="19204"/>
                      </a:lnTo>
                      <a:lnTo>
                        <a:pt x="328" y="19204"/>
                      </a:lnTo>
                      <a:lnTo>
                        <a:pt x="328" y="19250"/>
                      </a:lnTo>
                      <a:lnTo>
                        <a:pt x="235" y="19157"/>
                      </a:lnTo>
                      <a:lnTo>
                        <a:pt x="141" y="19110"/>
                      </a:lnTo>
                      <a:lnTo>
                        <a:pt x="94" y="19157"/>
                      </a:lnTo>
                      <a:lnTo>
                        <a:pt x="47" y="19204"/>
                      </a:lnTo>
                      <a:lnTo>
                        <a:pt x="1" y="19250"/>
                      </a:lnTo>
                      <a:lnTo>
                        <a:pt x="1" y="19297"/>
                      </a:lnTo>
                      <a:lnTo>
                        <a:pt x="1" y="19391"/>
                      </a:lnTo>
                      <a:lnTo>
                        <a:pt x="47" y="19438"/>
                      </a:lnTo>
                      <a:lnTo>
                        <a:pt x="94" y="19485"/>
                      </a:lnTo>
                      <a:lnTo>
                        <a:pt x="235" y="19485"/>
                      </a:lnTo>
                      <a:lnTo>
                        <a:pt x="328" y="19391"/>
                      </a:lnTo>
                      <a:lnTo>
                        <a:pt x="11429" y="19391"/>
                      </a:lnTo>
                      <a:lnTo>
                        <a:pt x="11476" y="19344"/>
                      </a:lnTo>
                      <a:lnTo>
                        <a:pt x="11569" y="19250"/>
                      </a:lnTo>
                      <a:lnTo>
                        <a:pt x="11710" y="19110"/>
                      </a:lnTo>
                      <a:lnTo>
                        <a:pt x="15316" y="15503"/>
                      </a:lnTo>
                      <a:lnTo>
                        <a:pt x="17143" y="13677"/>
                      </a:lnTo>
                      <a:lnTo>
                        <a:pt x="18080" y="12787"/>
                      </a:lnTo>
                      <a:lnTo>
                        <a:pt x="18267" y="12553"/>
                      </a:lnTo>
                      <a:lnTo>
                        <a:pt x="18407" y="12412"/>
                      </a:lnTo>
                      <a:lnTo>
                        <a:pt x="18454" y="12365"/>
                      </a:lnTo>
                      <a:lnTo>
                        <a:pt x="18501" y="12319"/>
                      </a:lnTo>
                      <a:lnTo>
                        <a:pt x="18501" y="12225"/>
                      </a:lnTo>
                      <a:lnTo>
                        <a:pt x="18501" y="11616"/>
                      </a:lnTo>
                      <a:lnTo>
                        <a:pt x="18501" y="375"/>
                      </a:lnTo>
                      <a:lnTo>
                        <a:pt x="18501" y="328"/>
                      </a:lnTo>
                      <a:lnTo>
                        <a:pt x="18548" y="282"/>
                      </a:lnTo>
                      <a:lnTo>
                        <a:pt x="18595" y="188"/>
                      </a:lnTo>
                      <a:lnTo>
                        <a:pt x="18548" y="94"/>
                      </a:lnTo>
                      <a:lnTo>
                        <a:pt x="18548" y="47"/>
                      </a:lnTo>
                      <a:lnTo>
                        <a:pt x="1845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8" name="Google Shape;168;p9"/>
            <p:cNvGrpSpPr/>
            <p:nvPr/>
          </p:nvGrpSpPr>
          <p:grpSpPr>
            <a:xfrm>
              <a:off x="-678649" y="-532917"/>
              <a:ext cx="1133999" cy="3306420"/>
              <a:chOff x="-678649" y="-532917"/>
              <a:chExt cx="1133999" cy="3306420"/>
            </a:xfrm>
          </p:grpSpPr>
          <p:grpSp>
            <p:nvGrpSpPr>
              <p:cNvPr id="169" name="Google Shape;169;p9"/>
              <p:cNvGrpSpPr/>
              <p:nvPr/>
            </p:nvGrpSpPr>
            <p:grpSpPr>
              <a:xfrm rot="10800000" flipH="1">
                <a:off x="-678649" y="-532917"/>
                <a:ext cx="1133999" cy="3306420"/>
                <a:chOff x="-545299" y="1914808"/>
                <a:chExt cx="1133999" cy="3306420"/>
              </a:xfrm>
            </p:grpSpPr>
            <p:sp>
              <p:nvSpPr>
                <p:cNvPr id="170" name="Google Shape;170;p9"/>
                <p:cNvSpPr/>
                <p:nvPr/>
              </p:nvSpPr>
              <p:spPr>
                <a:xfrm rot="5400000">
                  <a:off x="-1720694" y="3090202"/>
                  <a:ext cx="3306420" cy="955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5" h="21077" extrusionOk="0">
                      <a:moveTo>
                        <a:pt x="188" y="0"/>
                      </a:moveTo>
                      <a:lnTo>
                        <a:pt x="141" y="47"/>
                      </a:lnTo>
                      <a:lnTo>
                        <a:pt x="47" y="47"/>
                      </a:lnTo>
                      <a:lnTo>
                        <a:pt x="0" y="141"/>
                      </a:lnTo>
                      <a:lnTo>
                        <a:pt x="0" y="188"/>
                      </a:lnTo>
                      <a:lnTo>
                        <a:pt x="0" y="281"/>
                      </a:lnTo>
                      <a:lnTo>
                        <a:pt x="47" y="328"/>
                      </a:lnTo>
                      <a:lnTo>
                        <a:pt x="141" y="375"/>
                      </a:lnTo>
                      <a:lnTo>
                        <a:pt x="188" y="422"/>
                      </a:lnTo>
                      <a:lnTo>
                        <a:pt x="281" y="375"/>
                      </a:lnTo>
                      <a:lnTo>
                        <a:pt x="375" y="281"/>
                      </a:lnTo>
                      <a:lnTo>
                        <a:pt x="17096" y="281"/>
                      </a:lnTo>
                      <a:lnTo>
                        <a:pt x="17143" y="328"/>
                      </a:lnTo>
                      <a:lnTo>
                        <a:pt x="17189" y="422"/>
                      </a:lnTo>
                      <a:lnTo>
                        <a:pt x="17470" y="656"/>
                      </a:lnTo>
                      <a:lnTo>
                        <a:pt x="28196" y="11382"/>
                      </a:lnTo>
                      <a:lnTo>
                        <a:pt x="33535" y="16721"/>
                      </a:lnTo>
                      <a:lnTo>
                        <a:pt x="36205" y="19391"/>
                      </a:lnTo>
                      <a:lnTo>
                        <a:pt x="37516" y="20702"/>
                      </a:lnTo>
                      <a:lnTo>
                        <a:pt x="37704" y="20889"/>
                      </a:lnTo>
                      <a:lnTo>
                        <a:pt x="37751" y="20936"/>
                      </a:lnTo>
                      <a:lnTo>
                        <a:pt x="37844" y="20983"/>
                      </a:lnTo>
                      <a:lnTo>
                        <a:pt x="72550" y="20983"/>
                      </a:lnTo>
                      <a:lnTo>
                        <a:pt x="72597" y="21030"/>
                      </a:lnTo>
                      <a:lnTo>
                        <a:pt x="72738" y="21077"/>
                      </a:lnTo>
                      <a:lnTo>
                        <a:pt x="72784" y="21077"/>
                      </a:lnTo>
                      <a:lnTo>
                        <a:pt x="72878" y="21030"/>
                      </a:lnTo>
                      <a:lnTo>
                        <a:pt x="72925" y="20936"/>
                      </a:lnTo>
                      <a:lnTo>
                        <a:pt x="72925" y="20889"/>
                      </a:lnTo>
                      <a:lnTo>
                        <a:pt x="72925" y="20796"/>
                      </a:lnTo>
                      <a:lnTo>
                        <a:pt x="72878" y="20749"/>
                      </a:lnTo>
                      <a:lnTo>
                        <a:pt x="72784" y="20702"/>
                      </a:lnTo>
                      <a:lnTo>
                        <a:pt x="72597" y="20702"/>
                      </a:lnTo>
                      <a:lnTo>
                        <a:pt x="72550" y="20796"/>
                      </a:lnTo>
                      <a:lnTo>
                        <a:pt x="37891" y="20796"/>
                      </a:lnTo>
                      <a:lnTo>
                        <a:pt x="37844" y="20749"/>
                      </a:lnTo>
                      <a:lnTo>
                        <a:pt x="37657" y="20608"/>
                      </a:lnTo>
                      <a:lnTo>
                        <a:pt x="36346" y="19250"/>
                      </a:lnTo>
                      <a:lnTo>
                        <a:pt x="33676" y="16580"/>
                      </a:lnTo>
                      <a:lnTo>
                        <a:pt x="28290" y="11241"/>
                      </a:lnTo>
                      <a:lnTo>
                        <a:pt x="17611" y="562"/>
                      </a:lnTo>
                      <a:lnTo>
                        <a:pt x="17330" y="281"/>
                      </a:lnTo>
                      <a:lnTo>
                        <a:pt x="17283" y="188"/>
                      </a:lnTo>
                      <a:lnTo>
                        <a:pt x="17236" y="141"/>
                      </a:lnTo>
                      <a:lnTo>
                        <a:pt x="17189" y="141"/>
                      </a:lnTo>
                      <a:lnTo>
                        <a:pt x="17189" y="94"/>
                      </a:lnTo>
                      <a:lnTo>
                        <a:pt x="375" y="94"/>
                      </a:lnTo>
                      <a:lnTo>
                        <a:pt x="375" y="141"/>
                      </a:lnTo>
                      <a:lnTo>
                        <a:pt x="281" y="47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9"/>
                <p:cNvSpPr/>
                <p:nvPr/>
              </p:nvSpPr>
              <p:spPr>
                <a:xfrm rot="5400000">
                  <a:off x="-1658034" y="3093376"/>
                  <a:ext cx="3306420" cy="949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5" h="20937" extrusionOk="0">
                      <a:moveTo>
                        <a:pt x="188" y="1"/>
                      </a:moveTo>
                      <a:lnTo>
                        <a:pt x="141" y="48"/>
                      </a:lnTo>
                      <a:lnTo>
                        <a:pt x="47" y="48"/>
                      </a:lnTo>
                      <a:lnTo>
                        <a:pt x="0" y="141"/>
                      </a:lnTo>
                      <a:lnTo>
                        <a:pt x="0" y="188"/>
                      </a:lnTo>
                      <a:lnTo>
                        <a:pt x="0" y="282"/>
                      </a:lnTo>
                      <a:lnTo>
                        <a:pt x="47" y="329"/>
                      </a:lnTo>
                      <a:lnTo>
                        <a:pt x="141" y="376"/>
                      </a:lnTo>
                      <a:lnTo>
                        <a:pt x="188" y="422"/>
                      </a:lnTo>
                      <a:lnTo>
                        <a:pt x="281" y="376"/>
                      </a:lnTo>
                      <a:lnTo>
                        <a:pt x="375" y="282"/>
                      </a:lnTo>
                      <a:lnTo>
                        <a:pt x="17939" y="282"/>
                      </a:lnTo>
                      <a:lnTo>
                        <a:pt x="17939" y="329"/>
                      </a:lnTo>
                      <a:lnTo>
                        <a:pt x="17986" y="329"/>
                      </a:lnTo>
                      <a:lnTo>
                        <a:pt x="18032" y="422"/>
                      </a:lnTo>
                      <a:lnTo>
                        <a:pt x="18313" y="704"/>
                      </a:lnTo>
                      <a:lnTo>
                        <a:pt x="28945" y="11289"/>
                      </a:lnTo>
                      <a:lnTo>
                        <a:pt x="34238" y="16628"/>
                      </a:lnTo>
                      <a:lnTo>
                        <a:pt x="36908" y="19251"/>
                      </a:lnTo>
                      <a:lnTo>
                        <a:pt x="38219" y="20609"/>
                      </a:lnTo>
                      <a:lnTo>
                        <a:pt x="38406" y="20749"/>
                      </a:lnTo>
                      <a:lnTo>
                        <a:pt x="38406" y="20796"/>
                      </a:lnTo>
                      <a:lnTo>
                        <a:pt x="72550" y="20796"/>
                      </a:lnTo>
                      <a:lnTo>
                        <a:pt x="72597" y="20890"/>
                      </a:lnTo>
                      <a:lnTo>
                        <a:pt x="72738" y="20937"/>
                      </a:lnTo>
                      <a:lnTo>
                        <a:pt x="72784" y="20890"/>
                      </a:lnTo>
                      <a:lnTo>
                        <a:pt x="72878" y="20843"/>
                      </a:lnTo>
                      <a:lnTo>
                        <a:pt x="72925" y="20796"/>
                      </a:lnTo>
                      <a:lnTo>
                        <a:pt x="72925" y="20703"/>
                      </a:lnTo>
                      <a:lnTo>
                        <a:pt x="72925" y="20656"/>
                      </a:lnTo>
                      <a:lnTo>
                        <a:pt x="72878" y="20562"/>
                      </a:lnTo>
                      <a:lnTo>
                        <a:pt x="72784" y="20515"/>
                      </a:lnTo>
                      <a:lnTo>
                        <a:pt x="72738" y="20515"/>
                      </a:lnTo>
                      <a:lnTo>
                        <a:pt x="72597" y="20562"/>
                      </a:lnTo>
                      <a:lnTo>
                        <a:pt x="72550" y="20609"/>
                      </a:lnTo>
                      <a:lnTo>
                        <a:pt x="38500" y="20609"/>
                      </a:lnTo>
                      <a:lnTo>
                        <a:pt x="38360" y="20468"/>
                      </a:lnTo>
                      <a:lnTo>
                        <a:pt x="37001" y="19110"/>
                      </a:lnTo>
                      <a:lnTo>
                        <a:pt x="34378" y="16487"/>
                      </a:lnTo>
                      <a:lnTo>
                        <a:pt x="29086" y="11148"/>
                      </a:lnTo>
                      <a:lnTo>
                        <a:pt x="18454" y="563"/>
                      </a:lnTo>
                      <a:lnTo>
                        <a:pt x="18173" y="282"/>
                      </a:lnTo>
                      <a:lnTo>
                        <a:pt x="18126" y="188"/>
                      </a:lnTo>
                      <a:lnTo>
                        <a:pt x="17986" y="95"/>
                      </a:lnTo>
                      <a:lnTo>
                        <a:pt x="375" y="95"/>
                      </a:lnTo>
                      <a:lnTo>
                        <a:pt x="375" y="141"/>
                      </a:lnTo>
                      <a:lnTo>
                        <a:pt x="281" y="48"/>
                      </a:lnTo>
                      <a:lnTo>
                        <a:pt x="188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9"/>
                <p:cNvSpPr/>
                <p:nvPr/>
              </p:nvSpPr>
              <p:spPr>
                <a:xfrm rot="5400000">
                  <a:off x="-1594354" y="3097615"/>
                  <a:ext cx="3306420" cy="940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5" h="20750" extrusionOk="0">
                      <a:moveTo>
                        <a:pt x="188" y="1"/>
                      </a:moveTo>
                      <a:lnTo>
                        <a:pt x="141" y="47"/>
                      </a:lnTo>
                      <a:lnTo>
                        <a:pt x="47" y="47"/>
                      </a:lnTo>
                      <a:lnTo>
                        <a:pt x="0" y="141"/>
                      </a:lnTo>
                      <a:lnTo>
                        <a:pt x="0" y="188"/>
                      </a:lnTo>
                      <a:lnTo>
                        <a:pt x="0" y="282"/>
                      </a:lnTo>
                      <a:lnTo>
                        <a:pt x="47" y="328"/>
                      </a:lnTo>
                      <a:lnTo>
                        <a:pt x="141" y="375"/>
                      </a:lnTo>
                      <a:lnTo>
                        <a:pt x="188" y="422"/>
                      </a:lnTo>
                      <a:lnTo>
                        <a:pt x="281" y="375"/>
                      </a:lnTo>
                      <a:lnTo>
                        <a:pt x="375" y="282"/>
                      </a:lnTo>
                      <a:lnTo>
                        <a:pt x="18735" y="282"/>
                      </a:lnTo>
                      <a:lnTo>
                        <a:pt x="18782" y="328"/>
                      </a:lnTo>
                      <a:lnTo>
                        <a:pt x="18875" y="422"/>
                      </a:lnTo>
                      <a:lnTo>
                        <a:pt x="19157" y="703"/>
                      </a:lnTo>
                      <a:lnTo>
                        <a:pt x="29695" y="11241"/>
                      </a:lnTo>
                      <a:lnTo>
                        <a:pt x="34940" y="16487"/>
                      </a:lnTo>
                      <a:lnTo>
                        <a:pt x="37610" y="19157"/>
                      </a:lnTo>
                      <a:lnTo>
                        <a:pt x="38922" y="20468"/>
                      </a:lnTo>
                      <a:lnTo>
                        <a:pt x="39109" y="20655"/>
                      </a:lnTo>
                      <a:lnTo>
                        <a:pt x="72550" y="20655"/>
                      </a:lnTo>
                      <a:lnTo>
                        <a:pt x="72597" y="20702"/>
                      </a:lnTo>
                      <a:lnTo>
                        <a:pt x="72738" y="20749"/>
                      </a:lnTo>
                      <a:lnTo>
                        <a:pt x="72784" y="20749"/>
                      </a:lnTo>
                      <a:lnTo>
                        <a:pt x="72878" y="20702"/>
                      </a:lnTo>
                      <a:lnTo>
                        <a:pt x="72925" y="20609"/>
                      </a:lnTo>
                      <a:lnTo>
                        <a:pt x="72925" y="20562"/>
                      </a:lnTo>
                      <a:lnTo>
                        <a:pt x="72925" y="20468"/>
                      </a:lnTo>
                      <a:lnTo>
                        <a:pt x="72878" y="20421"/>
                      </a:lnTo>
                      <a:lnTo>
                        <a:pt x="72784" y="20374"/>
                      </a:lnTo>
                      <a:lnTo>
                        <a:pt x="72597" y="20374"/>
                      </a:lnTo>
                      <a:lnTo>
                        <a:pt x="72550" y="20468"/>
                      </a:lnTo>
                      <a:lnTo>
                        <a:pt x="39156" y="20468"/>
                      </a:lnTo>
                      <a:lnTo>
                        <a:pt x="39015" y="20328"/>
                      </a:lnTo>
                      <a:lnTo>
                        <a:pt x="37704" y="19016"/>
                      </a:lnTo>
                      <a:lnTo>
                        <a:pt x="35081" y="16393"/>
                      </a:lnTo>
                      <a:lnTo>
                        <a:pt x="29835" y="11101"/>
                      </a:lnTo>
                      <a:lnTo>
                        <a:pt x="19297" y="563"/>
                      </a:lnTo>
                      <a:lnTo>
                        <a:pt x="19016" y="282"/>
                      </a:lnTo>
                      <a:lnTo>
                        <a:pt x="18829" y="141"/>
                      </a:lnTo>
                      <a:lnTo>
                        <a:pt x="18782" y="94"/>
                      </a:lnTo>
                      <a:lnTo>
                        <a:pt x="375" y="94"/>
                      </a:lnTo>
                      <a:lnTo>
                        <a:pt x="375" y="141"/>
                      </a:lnTo>
                      <a:lnTo>
                        <a:pt x="281" y="47"/>
                      </a:lnTo>
                      <a:lnTo>
                        <a:pt x="188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9"/>
                <p:cNvSpPr/>
                <p:nvPr/>
              </p:nvSpPr>
              <p:spPr>
                <a:xfrm rot="5400000">
                  <a:off x="-1531717" y="3100811"/>
                  <a:ext cx="3306420" cy="934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5" h="20609" extrusionOk="0">
                      <a:moveTo>
                        <a:pt x="188" y="0"/>
                      </a:moveTo>
                      <a:lnTo>
                        <a:pt x="141" y="47"/>
                      </a:lnTo>
                      <a:lnTo>
                        <a:pt x="47" y="47"/>
                      </a:lnTo>
                      <a:lnTo>
                        <a:pt x="0" y="141"/>
                      </a:lnTo>
                      <a:lnTo>
                        <a:pt x="0" y="187"/>
                      </a:lnTo>
                      <a:lnTo>
                        <a:pt x="0" y="281"/>
                      </a:lnTo>
                      <a:lnTo>
                        <a:pt x="47" y="328"/>
                      </a:lnTo>
                      <a:lnTo>
                        <a:pt x="141" y="375"/>
                      </a:lnTo>
                      <a:lnTo>
                        <a:pt x="188" y="422"/>
                      </a:lnTo>
                      <a:lnTo>
                        <a:pt x="281" y="375"/>
                      </a:lnTo>
                      <a:lnTo>
                        <a:pt x="375" y="281"/>
                      </a:lnTo>
                      <a:lnTo>
                        <a:pt x="19578" y="281"/>
                      </a:lnTo>
                      <a:lnTo>
                        <a:pt x="19578" y="328"/>
                      </a:lnTo>
                      <a:lnTo>
                        <a:pt x="19719" y="422"/>
                      </a:lnTo>
                      <a:lnTo>
                        <a:pt x="20000" y="750"/>
                      </a:lnTo>
                      <a:lnTo>
                        <a:pt x="30444" y="11194"/>
                      </a:lnTo>
                      <a:lnTo>
                        <a:pt x="35690" y="16393"/>
                      </a:lnTo>
                      <a:lnTo>
                        <a:pt x="38266" y="19016"/>
                      </a:lnTo>
                      <a:lnTo>
                        <a:pt x="39577" y="20327"/>
                      </a:lnTo>
                      <a:lnTo>
                        <a:pt x="39671" y="20374"/>
                      </a:lnTo>
                      <a:lnTo>
                        <a:pt x="39718" y="20468"/>
                      </a:lnTo>
                      <a:lnTo>
                        <a:pt x="72550" y="20468"/>
                      </a:lnTo>
                      <a:lnTo>
                        <a:pt x="72597" y="20561"/>
                      </a:lnTo>
                      <a:lnTo>
                        <a:pt x="72738" y="20608"/>
                      </a:lnTo>
                      <a:lnTo>
                        <a:pt x="72784" y="20561"/>
                      </a:lnTo>
                      <a:lnTo>
                        <a:pt x="72878" y="20514"/>
                      </a:lnTo>
                      <a:lnTo>
                        <a:pt x="72925" y="20468"/>
                      </a:lnTo>
                      <a:lnTo>
                        <a:pt x="72925" y="20374"/>
                      </a:lnTo>
                      <a:lnTo>
                        <a:pt x="72925" y="20327"/>
                      </a:lnTo>
                      <a:lnTo>
                        <a:pt x="72878" y="20233"/>
                      </a:lnTo>
                      <a:lnTo>
                        <a:pt x="72784" y="20187"/>
                      </a:lnTo>
                      <a:lnTo>
                        <a:pt x="72738" y="20187"/>
                      </a:lnTo>
                      <a:lnTo>
                        <a:pt x="72597" y="20233"/>
                      </a:lnTo>
                      <a:lnTo>
                        <a:pt x="72550" y="20280"/>
                      </a:lnTo>
                      <a:lnTo>
                        <a:pt x="39811" y="20280"/>
                      </a:lnTo>
                      <a:lnTo>
                        <a:pt x="39718" y="20187"/>
                      </a:lnTo>
                      <a:lnTo>
                        <a:pt x="38406" y="18875"/>
                      </a:lnTo>
                      <a:lnTo>
                        <a:pt x="35830" y="16252"/>
                      </a:lnTo>
                      <a:lnTo>
                        <a:pt x="30585" y="11054"/>
                      </a:lnTo>
                      <a:lnTo>
                        <a:pt x="20140" y="609"/>
                      </a:lnTo>
                      <a:lnTo>
                        <a:pt x="19859" y="281"/>
                      </a:lnTo>
                      <a:lnTo>
                        <a:pt x="19672" y="141"/>
                      </a:lnTo>
                      <a:lnTo>
                        <a:pt x="19672" y="94"/>
                      </a:lnTo>
                      <a:lnTo>
                        <a:pt x="375" y="94"/>
                      </a:lnTo>
                      <a:lnTo>
                        <a:pt x="375" y="141"/>
                      </a:lnTo>
                      <a:lnTo>
                        <a:pt x="281" y="47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4" name="Google Shape;174;p9"/>
              <p:cNvGrpSpPr/>
              <p:nvPr/>
            </p:nvGrpSpPr>
            <p:grpSpPr>
              <a:xfrm flipH="1">
                <a:off x="168610" y="-285951"/>
                <a:ext cx="286730" cy="1656452"/>
                <a:chOff x="7866335" y="-1031841"/>
                <a:chExt cx="286730" cy="1656452"/>
              </a:xfrm>
            </p:grpSpPr>
            <p:sp>
              <p:nvSpPr>
                <p:cNvPr id="175" name="Google Shape;175;p9"/>
                <p:cNvSpPr/>
                <p:nvPr/>
              </p:nvSpPr>
              <p:spPr>
                <a:xfrm>
                  <a:off x="7953433" y="-1031841"/>
                  <a:ext cx="199632" cy="1656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3" h="36534" extrusionOk="0">
                      <a:moveTo>
                        <a:pt x="4122" y="1"/>
                      </a:moveTo>
                      <a:lnTo>
                        <a:pt x="4075" y="48"/>
                      </a:lnTo>
                      <a:lnTo>
                        <a:pt x="4028" y="94"/>
                      </a:lnTo>
                      <a:lnTo>
                        <a:pt x="4028" y="188"/>
                      </a:lnTo>
                      <a:lnTo>
                        <a:pt x="4028" y="282"/>
                      </a:lnTo>
                      <a:lnTo>
                        <a:pt x="4122" y="329"/>
                      </a:lnTo>
                      <a:lnTo>
                        <a:pt x="4122" y="375"/>
                      </a:lnTo>
                      <a:lnTo>
                        <a:pt x="4122" y="12459"/>
                      </a:lnTo>
                      <a:lnTo>
                        <a:pt x="4122" y="19391"/>
                      </a:lnTo>
                      <a:lnTo>
                        <a:pt x="4122" y="22904"/>
                      </a:lnTo>
                      <a:lnTo>
                        <a:pt x="4122" y="24637"/>
                      </a:lnTo>
                      <a:lnTo>
                        <a:pt x="4122" y="25480"/>
                      </a:lnTo>
                      <a:lnTo>
                        <a:pt x="4122" y="25901"/>
                      </a:lnTo>
                      <a:lnTo>
                        <a:pt x="4075" y="25901"/>
                      </a:lnTo>
                      <a:lnTo>
                        <a:pt x="4075" y="25948"/>
                      </a:lnTo>
                      <a:lnTo>
                        <a:pt x="3981" y="26042"/>
                      </a:lnTo>
                      <a:lnTo>
                        <a:pt x="3841" y="26182"/>
                      </a:lnTo>
                      <a:lnTo>
                        <a:pt x="1874" y="28149"/>
                      </a:lnTo>
                      <a:lnTo>
                        <a:pt x="937" y="29086"/>
                      </a:lnTo>
                      <a:lnTo>
                        <a:pt x="422" y="29601"/>
                      </a:lnTo>
                      <a:lnTo>
                        <a:pt x="187" y="29836"/>
                      </a:lnTo>
                      <a:lnTo>
                        <a:pt x="141" y="29882"/>
                      </a:lnTo>
                      <a:lnTo>
                        <a:pt x="94" y="29929"/>
                      </a:lnTo>
                      <a:lnTo>
                        <a:pt x="94" y="30023"/>
                      </a:lnTo>
                      <a:lnTo>
                        <a:pt x="94" y="30210"/>
                      </a:lnTo>
                      <a:lnTo>
                        <a:pt x="94" y="36158"/>
                      </a:lnTo>
                      <a:lnTo>
                        <a:pt x="0" y="36252"/>
                      </a:lnTo>
                      <a:lnTo>
                        <a:pt x="0" y="36346"/>
                      </a:lnTo>
                      <a:lnTo>
                        <a:pt x="0" y="36393"/>
                      </a:lnTo>
                      <a:lnTo>
                        <a:pt x="47" y="36439"/>
                      </a:lnTo>
                      <a:lnTo>
                        <a:pt x="94" y="36486"/>
                      </a:lnTo>
                      <a:lnTo>
                        <a:pt x="141" y="36533"/>
                      </a:lnTo>
                      <a:lnTo>
                        <a:pt x="234" y="36486"/>
                      </a:lnTo>
                      <a:lnTo>
                        <a:pt x="281" y="36439"/>
                      </a:lnTo>
                      <a:lnTo>
                        <a:pt x="328" y="36393"/>
                      </a:lnTo>
                      <a:lnTo>
                        <a:pt x="328" y="36346"/>
                      </a:lnTo>
                      <a:lnTo>
                        <a:pt x="328" y="36252"/>
                      </a:lnTo>
                      <a:lnTo>
                        <a:pt x="234" y="36158"/>
                      </a:lnTo>
                      <a:lnTo>
                        <a:pt x="234" y="30210"/>
                      </a:lnTo>
                      <a:lnTo>
                        <a:pt x="234" y="30023"/>
                      </a:lnTo>
                      <a:lnTo>
                        <a:pt x="281" y="29976"/>
                      </a:lnTo>
                      <a:lnTo>
                        <a:pt x="328" y="29929"/>
                      </a:lnTo>
                      <a:lnTo>
                        <a:pt x="562" y="29695"/>
                      </a:lnTo>
                      <a:lnTo>
                        <a:pt x="1030" y="29227"/>
                      </a:lnTo>
                      <a:lnTo>
                        <a:pt x="2014" y="28243"/>
                      </a:lnTo>
                      <a:lnTo>
                        <a:pt x="3934" y="26323"/>
                      </a:lnTo>
                      <a:lnTo>
                        <a:pt x="4122" y="26135"/>
                      </a:lnTo>
                      <a:lnTo>
                        <a:pt x="4169" y="26089"/>
                      </a:lnTo>
                      <a:lnTo>
                        <a:pt x="4215" y="26042"/>
                      </a:lnTo>
                      <a:lnTo>
                        <a:pt x="4309" y="25948"/>
                      </a:lnTo>
                      <a:lnTo>
                        <a:pt x="4309" y="25480"/>
                      </a:lnTo>
                      <a:lnTo>
                        <a:pt x="4309" y="24637"/>
                      </a:lnTo>
                      <a:lnTo>
                        <a:pt x="4309" y="22904"/>
                      </a:lnTo>
                      <a:lnTo>
                        <a:pt x="4309" y="19391"/>
                      </a:lnTo>
                      <a:lnTo>
                        <a:pt x="4309" y="12459"/>
                      </a:lnTo>
                      <a:lnTo>
                        <a:pt x="4309" y="375"/>
                      </a:lnTo>
                      <a:lnTo>
                        <a:pt x="4262" y="329"/>
                      </a:lnTo>
                      <a:lnTo>
                        <a:pt x="4356" y="282"/>
                      </a:lnTo>
                      <a:lnTo>
                        <a:pt x="4403" y="188"/>
                      </a:lnTo>
                      <a:lnTo>
                        <a:pt x="4356" y="94"/>
                      </a:lnTo>
                      <a:lnTo>
                        <a:pt x="4309" y="48"/>
                      </a:lnTo>
                      <a:lnTo>
                        <a:pt x="4262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EBEBE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9"/>
                <p:cNvSpPr/>
                <p:nvPr/>
              </p:nvSpPr>
              <p:spPr>
                <a:xfrm>
                  <a:off x="7866335" y="-1031841"/>
                  <a:ext cx="199677" cy="160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4" h="35456" extrusionOk="0">
                      <a:moveTo>
                        <a:pt x="4169" y="1"/>
                      </a:moveTo>
                      <a:lnTo>
                        <a:pt x="4122" y="48"/>
                      </a:lnTo>
                      <a:lnTo>
                        <a:pt x="4076" y="94"/>
                      </a:lnTo>
                      <a:lnTo>
                        <a:pt x="4076" y="188"/>
                      </a:lnTo>
                      <a:lnTo>
                        <a:pt x="4076" y="282"/>
                      </a:lnTo>
                      <a:lnTo>
                        <a:pt x="4169" y="329"/>
                      </a:lnTo>
                      <a:lnTo>
                        <a:pt x="4169" y="375"/>
                      </a:lnTo>
                      <a:lnTo>
                        <a:pt x="4169" y="11944"/>
                      </a:lnTo>
                      <a:lnTo>
                        <a:pt x="4169" y="18595"/>
                      </a:lnTo>
                      <a:lnTo>
                        <a:pt x="4169" y="21967"/>
                      </a:lnTo>
                      <a:lnTo>
                        <a:pt x="4169" y="23606"/>
                      </a:lnTo>
                      <a:lnTo>
                        <a:pt x="4169" y="24449"/>
                      </a:lnTo>
                      <a:lnTo>
                        <a:pt x="4169" y="24684"/>
                      </a:lnTo>
                      <a:lnTo>
                        <a:pt x="4169" y="24777"/>
                      </a:lnTo>
                      <a:lnTo>
                        <a:pt x="4169" y="24824"/>
                      </a:lnTo>
                      <a:lnTo>
                        <a:pt x="4122" y="24824"/>
                      </a:lnTo>
                      <a:lnTo>
                        <a:pt x="3888" y="25105"/>
                      </a:lnTo>
                      <a:lnTo>
                        <a:pt x="1921" y="27072"/>
                      </a:lnTo>
                      <a:lnTo>
                        <a:pt x="938" y="28009"/>
                      </a:lnTo>
                      <a:lnTo>
                        <a:pt x="469" y="28524"/>
                      </a:lnTo>
                      <a:lnTo>
                        <a:pt x="235" y="28758"/>
                      </a:lnTo>
                      <a:lnTo>
                        <a:pt x="141" y="28805"/>
                      </a:lnTo>
                      <a:lnTo>
                        <a:pt x="94" y="28852"/>
                      </a:lnTo>
                      <a:lnTo>
                        <a:pt x="94" y="28946"/>
                      </a:lnTo>
                      <a:lnTo>
                        <a:pt x="94" y="29133"/>
                      </a:lnTo>
                      <a:lnTo>
                        <a:pt x="94" y="35081"/>
                      </a:lnTo>
                      <a:lnTo>
                        <a:pt x="48" y="35175"/>
                      </a:lnTo>
                      <a:lnTo>
                        <a:pt x="1" y="35269"/>
                      </a:lnTo>
                      <a:lnTo>
                        <a:pt x="48" y="35315"/>
                      </a:lnTo>
                      <a:lnTo>
                        <a:pt x="48" y="35362"/>
                      </a:lnTo>
                      <a:lnTo>
                        <a:pt x="141" y="35409"/>
                      </a:lnTo>
                      <a:lnTo>
                        <a:pt x="188" y="35456"/>
                      </a:lnTo>
                      <a:lnTo>
                        <a:pt x="282" y="35409"/>
                      </a:lnTo>
                      <a:lnTo>
                        <a:pt x="329" y="35362"/>
                      </a:lnTo>
                      <a:lnTo>
                        <a:pt x="375" y="35315"/>
                      </a:lnTo>
                      <a:lnTo>
                        <a:pt x="375" y="35269"/>
                      </a:lnTo>
                      <a:lnTo>
                        <a:pt x="329" y="35175"/>
                      </a:lnTo>
                      <a:lnTo>
                        <a:pt x="282" y="35081"/>
                      </a:lnTo>
                      <a:lnTo>
                        <a:pt x="282" y="29133"/>
                      </a:lnTo>
                      <a:lnTo>
                        <a:pt x="282" y="28946"/>
                      </a:lnTo>
                      <a:lnTo>
                        <a:pt x="282" y="28899"/>
                      </a:lnTo>
                      <a:lnTo>
                        <a:pt x="329" y="28852"/>
                      </a:lnTo>
                      <a:lnTo>
                        <a:pt x="610" y="28618"/>
                      </a:lnTo>
                      <a:lnTo>
                        <a:pt x="1078" y="28149"/>
                      </a:lnTo>
                      <a:lnTo>
                        <a:pt x="2062" y="27166"/>
                      </a:lnTo>
                      <a:lnTo>
                        <a:pt x="3982" y="25246"/>
                      </a:lnTo>
                      <a:lnTo>
                        <a:pt x="4310" y="24918"/>
                      </a:lnTo>
                      <a:lnTo>
                        <a:pt x="4310" y="24871"/>
                      </a:lnTo>
                      <a:lnTo>
                        <a:pt x="4310" y="24824"/>
                      </a:lnTo>
                      <a:lnTo>
                        <a:pt x="4310" y="24777"/>
                      </a:lnTo>
                      <a:lnTo>
                        <a:pt x="4310" y="24684"/>
                      </a:lnTo>
                      <a:lnTo>
                        <a:pt x="4310" y="24449"/>
                      </a:lnTo>
                      <a:lnTo>
                        <a:pt x="4310" y="23606"/>
                      </a:lnTo>
                      <a:lnTo>
                        <a:pt x="4310" y="21967"/>
                      </a:lnTo>
                      <a:lnTo>
                        <a:pt x="4310" y="18595"/>
                      </a:lnTo>
                      <a:lnTo>
                        <a:pt x="4310" y="11944"/>
                      </a:lnTo>
                      <a:lnTo>
                        <a:pt x="4310" y="375"/>
                      </a:lnTo>
                      <a:lnTo>
                        <a:pt x="4310" y="329"/>
                      </a:lnTo>
                      <a:lnTo>
                        <a:pt x="4403" y="282"/>
                      </a:lnTo>
                      <a:lnTo>
                        <a:pt x="4403" y="188"/>
                      </a:lnTo>
                      <a:lnTo>
                        <a:pt x="4403" y="94"/>
                      </a:lnTo>
                      <a:lnTo>
                        <a:pt x="4357" y="48"/>
                      </a:lnTo>
                      <a:lnTo>
                        <a:pt x="4310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EBEBE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77" name="Google Shape;17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 idx="2" hasCustomPrompt="1"/>
          </p:nvPr>
        </p:nvSpPr>
        <p:spPr>
          <a:xfrm>
            <a:off x="1505400" y="1325010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3" hasCustomPrompt="1"/>
          </p:nvPr>
        </p:nvSpPr>
        <p:spPr>
          <a:xfrm>
            <a:off x="1505400" y="294075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75" y="1325010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75" y="294075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6" hasCustomPrompt="1"/>
          </p:nvPr>
        </p:nvSpPr>
        <p:spPr>
          <a:xfrm>
            <a:off x="6903950" y="1325010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7" hasCustomPrompt="1"/>
          </p:nvPr>
        </p:nvSpPr>
        <p:spPr>
          <a:xfrm>
            <a:off x="6903950" y="294075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1"/>
          </p:nvPr>
        </p:nvSpPr>
        <p:spPr>
          <a:xfrm>
            <a:off x="720000" y="1844763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3419275" y="1844763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9"/>
          </p:nvPr>
        </p:nvSpPr>
        <p:spPr>
          <a:xfrm>
            <a:off x="6118550" y="1844763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13"/>
          </p:nvPr>
        </p:nvSpPr>
        <p:spPr>
          <a:xfrm>
            <a:off x="720000" y="3460425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14"/>
          </p:nvPr>
        </p:nvSpPr>
        <p:spPr>
          <a:xfrm>
            <a:off x="3419275" y="3460425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15"/>
          </p:nvPr>
        </p:nvSpPr>
        <p:spPr>
          <a:xfrm>
            <a:off x="6118550" y="3460425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00" name="Google Shape;200;p13"/>
          <p:cNvGrpSpPr/>
          <p:nvPr/>
        </p:nvGrpSpPr>
        <p:grpSpPr>
          <a:xfrm>
            <a:off x="-545299" y="9"/>
            <a:ext cx="9594041" cy="5221218"/>
            <a:chOff x="-545299" y="9"/>
            <a:chExt cx="9594041" cy="5221218"/>
          </a:xfrm>
        </p:grpSpPr>
        <p:grpSp>
          <p:nvGrpSpPr>
            <p:cNvPr id="201" name="Google Shape;201;p13"/>
            <p:cNvGrpSpPr/>
            <p:nvPr/>
          </p:nvGrpSpPr>
          <p:grpSpPr>
            <a:xfrm>
              <a:off x="8551770" y="9"/>
              <a:ext cx="496972" cy="3806042"/>
              <a:chOff x="8551770" y="9"/>
              <a:chExt cx="496972" cy="3806042"/>
            </a:xfrm>
          </p:grpSpPr>
          <p:grpSp>
            <p:nvGrpSpPr>
              <p:cNvPr id="202" name="Google Shape;202;p13"/>
              <p:cNvGrpSpPr/>
              <p:nvPr/>
            </p:nvGrpSpPr>
            <p:grpSpPr>
              <a:xfrm rot="10800000">
                <a:off x="8551770" y="9"/>
                <a:ext cx="496972" cy="2501635"/>
                <a:chOff x="8153020" y="-1031841"/>
                <a:chExt cx="496972" cy="2501635"/>
              </a:xfrm>
            </p:grpSpPr>
            <p:sp>
              <p:nvSpPr>
                <p:cNvPr id="203" name="Google Shape;203;p13"/>
                <p:cNvSpPr/>
                <p:nvPr/>
              </p:nvSpPr>
              <p:spPr>
                <a:xfrm>
                  <a:off x="8327171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8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8" y="329"/>
                      </a:lnTo>
                      <a:lnTo>
                        <a:pt x="6838" y="375"/>
                      </a:lnTo>
                      <a:lnTo>
                        <a:pt x="6838" y="16066"/>
                      </a:lnTo>
                      <a:lnTo>
                        <a:pt x="6838" y="25808"/>
                      </a:lnTo>
                      <a:lnTo>
                        <a:pt x="6838" y="30632"/>
                      </a:lnTo>
                      <a:lnTo>
                        <a:pt x="6838" y="33067"/>
                      </a:lnTo>
                      <a:lnTo>
                        <a:pt x="6838" y="34285"/>
                      </a:lnTo>
                      <a:lnTo>
                        <a:pt x="6838" y="34566"/>
                      </a:lnTo>
                      <a:lnTo>
                        <a:pt x="6838" y="34613"/>
                      </a:lnTo>
                      <a:lnTo>
                        <a:pt x="6792" y="34613"/>
                      </a:lnTo>
                      <a:lnTo>
                        <a:pt x="6698" y="34753"/>
                      </a:lnTo>
                      <a:lnTo>
                        <a:pt x="6230" y="35175"/>
                      </a:lnTo>
                      <a:lnTo>
                        <a:pt x="2998" y="38407"/>
                      </a:lnTo>
                      <a:lnTo>
                        <a:pt x="1359" y="40046"/>
                      </a:lnTo>
                      <a:lnTo>
                        <a:pt x="562" y="40842"/>
                      </a:lnTo>
                      <a:lnTo>
                        <a:pt x="141" y="41264"/>
                      </a:lnTo>
                      <a:lnTo>
                        <a:pt x="94" y="41357"/>
                      </a:lnTo>
                      <a:lnTo>
                        <a:pt x="94" y="41451"/>
                      </a:lnTo>
                      <a:lnTo>
                        <a:pt x="94" y="41591"/>
                      </a:lnTo>
                      <a:lnTo>
                        <a:pt x="94" y="41872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0" y="54893"/>
                      </a:lnTo>
                      <a:lnTo>
                        <a:pt x="0" y="54987"/>
                      </a:lnTo>
                      <a:lnTo>
                        <a:pt x="0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1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872"/>
                      </a:lnTo>
                      <a:lnTo>
                        <a:pt x="235" y="41591"/>
                      </a:lnTo>
                      <a:lnTo>
                        <a:pt x="235" y="41451"/>
                      </a:lnTo>
                      <a:lnTo>
                        <a:pt x="235" y="41404"/>
                      </a:lnTo>
                      <a:lnTo>
                        <a:pt x="281" y="41404"/>
                      </a:lnTo>
                      <a:lnTo>
                        <a:pt x="656" y="40983"/>
                      </a:lnTo>
                      <a:lnTo>
                        <a:pt x="1499" y="40186"/>
                      </a:lnTo>
                      <a:lnTo>
                        <a:pt x="3138" y="38547"/>
                      </a:lnTo>
                      <a:lnTo>
                        <a:pt x="6370" y="35269"/>
                      </a:lnTo>
                      <a:lnTo>
                        <a:pt x="6792" y="34847"/>
                      </a:lnTo>
                      <a:lnTo>
                        <a:pt x="6885" y="34753"/>
                      </a:lnTo>
                      <a:lnTo>
                        <a:pt x="6979" y="34707"/>
                      </a:lnTo>
                      <a:lnTo>
                        <a:pt x="7026" y="34660"/>
                      </a:lnTo>
                      <a:lnTo>
                        <a:pt x="7026" y="34613"/>
                      </a:lnTo>
                      <a:lnTo>
                        <a:pt x="7026" y="34285"/>
                      </a:lnTo>
                      <a:lnTo>
                        <a:pt x="7026" y="33067"/>
                      </a:lnTo>
                      <a:lnTo>
                        <a:pt x="7026" y="30632"/>
                      </a:lnTo>
                      <a:lnTo>
                        <a:pt x="7026" y="25808"/>
                      </a:lnTo>
                      <a:lnTo>
                        <a:pt x="7026" y="16066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19" y="188"/>
                      </a:lnTo>
                      <a:lnTo>
                        <a:pt x="7073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13"/>
                <p:cNvSpPr/>
                <p:nvPr/>
              </p:nvSpPr>
              <p:spPr>
                <a:xfrm>
                  <a:off x="8233725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9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738"/>
                      </a:lnTo>
                      <a:lnTo>
                        <a:pt x="6839" y="25246"/>
                      </a:lnTo>
                      <a:lnTo>
                        <a:pt x="6839" y="29976"/>
                      </a:lnTo>
                      <a:lnTo>
                        <a:pt x="6839" y="32365"/>
                      </a:lnTo>
                      <a:lnTo>
                        <a:pt x="6839" y="33582"/>
                      </a:lnTo>
                      <a:lnTo>
                        <a:pt x="6839" y="33723"/>
                      </a:lnTo>
                      <a:lnTo>
                        <a:pt x="6839" y="33770"/>
                      </a:lnTo>
                      <a:lnTo>
                        <a:pt x="6839" y="33817"/>
                      </a:lnTo>
                      <a:lnTo>
                        <a:pt x="6651" y="34004"/>
                      </a:lnTo>
                      <a:lnTo>
                        <a:pt x="6230" y="34426"/>
                      </a:lnTo>
                      <a:lnTo>
                        <a:pt x="2998" y="37704"/>
                      </a:lnTo>
                      <a:lnTo>
                        <a:pt x="1359" y="39296"/>
                      </a:lnTo>
                      <a:lnTo>
                        <a:pt x="563" y="40140"/>
                      </a:lnTo>
                      <a:lnTo>
                        <a:pt x="141" y="40561"/>
                      </a:lnTo>
                      <a:lnTo>
                        <a:pt x="94" y="40561"/>
                      </a:lnTo>
                      <a:lnTo>
                        <a:pt x="94" y="40608"/>
                      </a:lnTo>
                      <a:lnTo>
                        <a:pt x="94" y="40702"/>
                      </a:lnTo>
                      <a:lnTo>
                        <a:pt x="94" y="40842"/>
                      </a:lnTo>
                      <a:lnTo>
                        <a:pt x="94" y="41170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170"/>
                      </a:lnTo>
                      <a:lnTo>
                        <a:pt x="235" y="40842"/>
                      </a:lnTo>
                      <a:lnTo>
                        <a:pt x="235" y="40702"/>
                      </a:lnTo>
                      <a:lnTo>
                        <a:pt x="235" y="40655"/>
                      </a:lnTo>
                      <a:lnTo>
                        <a:pt x="282" y="40655"/>
                      </a:lnTo>
                      <a:lnTo>
                        <a:pt x="656" y="40233"/>
                      </a:lnTo>
                      <a:lnTo>
                        <a:pt x="1452" y="39437"/>
                      </a:lnTo>
                      <a:lnTo>
                        <a:pt x="3092" y="37798"/>
                      </a:lnTo>
                      <a:lnTo>
                        <a:pt x="6370" y="34566"/>
                      </a:lnTo>
                      <a:lnTo>
                        <a:pt x="6792" y="34144"/>
                      </a:lnTo>
                      <a:lnTo>
                        <a:pt x="7026" y="33910"/>
                      </a:lnTo>
                      <a:lnTo>
                        <a:pt x="7026" y="33863"/>
                      </a:lnTo>
                      <a:lnTo>
                        <a:pt x="7026" y="33817"/>
                      </a:lnTo>
                      <a:lnTo>
                        <a:pt x="7026" y="33723"/>
                      </a:lnTo>
                      <a:lnTo>
                        <a:pt x="7026" y="33582"/>
                      </a:lnTo>
                      <a:lnTo>
                        <a:pt x="7026" y="32365"/>
                      </a:lnTo>
                      <a:lnTo>
                        <a:pt x="7026" y="29976"/>
                      </a:lnTo>
                      <a:lnTo>
                        <a:pt x="7026" y="25246"/>
                      </a:lnTo>
                      <a:lnTo>
                        <a:pt x="7026" y="15738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13"/>
                <p:cNvSpPr/>
                <p:nvPr/>
              </p:nvSpPr>
              <p:spPr>
                <a:xfrm>
                  <a:off x="8153020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86" y="1"/>
                      </a:moveTo>
                      <a:lnTo>
                        <a:pt x="6792" y="48"/>
                      </a:lnTo>
                      <a:lnTo>
                        <a:pt x="6792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363"/>
                      </a:lnTo>
                      <a:lnTo>
                        <a:pt x="6839" y="24684"/>
                      </a:lnTo>
                      <a:lnTo>
                        <a:pt x="6839" y="29367"/>
                      </a:lnTo>
                      <a:lnTo>
                        <a:pt x="6839" y="31709"/>
                      </a:lnTo>
                      <a:lnTo>
                        <a:pt x="6839" y="32880"/>
                      </a:lnTo>
                      <a:lnTo>
                        <a:pt x="6839" y="33020"/>
                      </a:lnTo>
                      <a:lnTo>
                        <a:pt x="6839" y="33067"/>
                      </a:lnTo>
                      <a:lnTo>
                        <a:pt x="6839" y="33114"/>
                      </a:lnTo>
                      <a:lnTo>
                        <a:pt x="6652" y="33301"/>
                      </a:lnTo>
                      <a:lnTo>
                        <a:pt x="6230" y="33723"/>
                      </a:lnTo>
                      <a:lnTo>
                        <a:pt x="2951" y="36955"/>
                      </a:lnTo>
                      <a:lnTo>
                        <a:pt x="1359" y="38594"/>
                      </a:lnTo>
                      <a:lnTo>
                        <a:pt x="516" y="39390"/>
                      </a:lnTo>
                      <a:lnTo>
                        <a:pt x="94" y="39812"/>
                      </a:lnTo>
                      <a:lnTo>
                        <a:pt x="94" y="39859"/>
                      </a:lnTo>
                      <a:lnTo>
                        <a:pt x="94" y="39905"/>
                      </a:lnTo>
                      <a:lnTo>
                        <a:pt x="94" y="39999"/>
                      </a:lnTo>
                      <a:lnTo>
                        <a:pt x="94" y="40140"/>
                      </a:lnTo>
                      <a:lnTo>
                        <a:pt x="94" y="40421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8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9" y="55080"/>
                      </a:lnTo>
                      <a:lnTo>
                        <a:pt x="329" y="54987"/>
                      </a:lnTo>
                      <a:lnTo>
                        <a:pt x="329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0421"/>
                      </a:lnTo>
                      <a:lnTo>
                        <a:pt x="235" y="40140"/>
                      </a:lnTo>
                      <a:lnTo>
                        <a:pt x="235" y="39999"/>
                      </a:lnTo>
                      <a:lnTo>
                        <a:pt x="235" y="39952"/>
                      </a:lnTo>
                      <a:lnTo>
                        <a:pt x="235" y="39905"/>
                      </a:lnTo>
                      <a:lnTo>
                        <a:pt x="282" y="39905"/>
                      </a:lnTo>
                      <a:lnTo>
                        <a:pt x="656" y="39531"/>
                      </a:lnTo>
                      <a:lnTo>
                        <a:pt x="1453" y="38688"/>
                      </a:lnTo>
                      <a:lnTo>
                        <a:pt x="3092" y="37095"/>
                      </a:lnTo>
                      <a:lnTo>
                        <a:pt x="6324" y="33817"/>
                      </a:lnTo>
                      <a:lnTo>
                        <a:pt x="6745" y="33395"/>
                      </a:lnTo>
                      <a:lnTo>
                        <a:pt x="6979" y="33208"/>
                      </a:lnTo>
                      <a:lnTo>
                        <a:pt x="6979" y="33161"/>
                      </a:lnTo>
                      <a:lnTo>
                        <a:pt x="7026" y="33161"/>
                      </a:lnTo>
                      <a:lnTo>
                        <a:pt x="7026" y="33114"/>
                      </a:lnTo>
                      <a:lnTo>
                        <a:pt x="7026" y="33020"/>
                      </a:lnTo>
                      <a:lnTo>
                        <a:pt x="7026" y="32880"/>
                      </a:lnTo>
                      <a:lnTo>
                        <a:pt x="7026" y="31709"/>
                      </a:lnTo>
                      <a:lnTo>
                        <a:pt x="7026" y="29367"/>
                      </a:lnTo>
                      <a:lnTo>
                        <a:pt x="7026" y="24684"/>
                      </a:lnTo>
                      <a:lnTo>
                        <a:pt x="7026" y="15363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702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" name="Google Shape;206;p13"/>
              <p:cNvSpPr/>
              <p:nvPr/>
            </p:nvSpPr>
            <p:spPr>
              <a:xfrm rot="-5400000">
                <a:off x="7509687" y="2325858"/>
                <a:ext cx="2788319" cy="172065"/>
              </a:xfrm>
              <a:custGeom>
                <a:avLst/>
                <a:gdLst/>
                <a:ahLst/>
                <a:cxnLst/>
                <a:rect l="l" t="t" r="r" b="b"/>
                <a:pathLst>
                  <a:path w="61498" h="3795" extrusionOk="0">
                    <a:moveTo>
                      <a:pt x="94" y="1"/>
                    </a:moveTo>
                    <a:lnTo>
                      <a:pt x="48" y="47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8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235" y="375"/>
                    </a:lnTo>
                    <a:lnTo>
                      <a:pt x="3373" y="3513"/>
                    </a:lnTo>
                    <a:lnTo>
                      <a:pt x="3467" y="3607"/>
                    </a:lnTo>
                    <a:lnTo>
                      <a:pt x="3513" y="3654"/>
                    </a:lnTo>
                    <a:lnTo>
                      <a:pt x="3560" y="3701"/>
                    </a:lnTo>
                    <a:lnTo>
                      <a:pt x="61169" y="3701"/>
                    </a:lnTo>
                    <a:lnTo>
                      <a:pt x="61169" y="3654"/>
                    </a:lnTo>
                    <a:lnTo>
                      <a:pt x="61263" y="3747"/>
                    </a:lnTo>
                    <a:lnTo>
                      <a:pt x="61357" y="3794"/>
                    </a:lnTo>
                    <a:lnTo>
                      <a:pt x="61403" y="3747"/>
                    </a:lnTo>
                    <a:lnTo>
                      <a:pt x="61450" y="3701"/>
                    </a:lnTo>
                    <a:lnTo>
                      <a:pt x="61497" y="3654"/>
                    </a:lnTo>
                    <a:lnTo>
                      <a:pt x="61497" y="3607"/>
                    </a:lnTo>
                    <a:lnTo>
                      <a:pt x="61497" y="3513"/>
                    </a:lnTo>
                    <a:lnTo>
                      <a:pt x="61450" y="3466"/>
                    </a:lnTo>
                    <a:lnTo>
                      <a:pt x="61403" y="3420"/>
                    </a:lnTo>
                    <a:lnTo>
                      <a:pt x="61263" y="3420"/>
                    </a:lnTo>
                    <a:lnTo>
                      <a:pt x="61169" y="3513"/>
                    </a:lnTo>
                    <a:lnTo>
                      <a:pt x="3607" y="3513"/>
                    </a:lnTo>
                    <a:lnTo>
                      <a:pt x="3560" y="3466"/>
                    </a:lnTo>
                    <a:lnTo>
                      <a:pt x="3467" y="3373"/>
                    </a:lnTo>
                    <a:lnTo>
                      <a:pt x="375" y="235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7"/>
                    </a:lnTo>
                    <a:lnTo>
                      <a:pt x="235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" name="Google Shape;207;p13"/>
            <p:cNvGrpSpPr/>
            <p:nvPr/>
          </p:nvGrpSpPr>
          <p:grpSpPr>
            <a:xfrm>
              <a:off x="-545299" y="1914808"/>
              <a:ext cx="1133999" cy="3306420"/>
              <a:chOff x="-545299" y="1914808"/>
              <a:chExt cx="1133999" cy="3306420"/>
            </a:xfrm>
          </p:grpSpPr>
          <p:grpSp>
            <p:nvGrpSpPr>
              <p:cNvPr id="208" name="Google Shape;208;p13"/>
              <p:cNvGrpSpPr/>
              <p:nvPr/>
            </p:nvGrpSpPr>
            <p:grpSpPr>
              <a:xfrm>
                <a:off x="-545299" y="1914808"/>
                <a:ext cx="1133999" cy="3306420"/>
                <a:chOff x="-545299" y="1914808"/>
                <a:chExt cx="1133999" cy="3306420"/>
              </a:xfrm>
            </p:grpSpPr>
            <p:sp>
              <p:nvSpPr>
                <p:cNvPr id="209" name="Google Shape;209;p13"/>
                <p:cNvSpPr/>
                <p:nvPr/>
              </p:nvSpPr>
              <p:spPr>
                <a:xfrm rot="5400000">
                  <a:off x="-1720694" y="3090202"/>
                  <a:ext cx="3306420" cy="955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5" h="21077" extrusionOk="0">
                      <a:moveTo>
                        <a:pt x="188" y="0"/>
                      </a:moveTo>
                      <a:lnTo>
                        <a:pt x="141" y="47"/>
                      </a:lnTo>
                      <a:lnTo>
                        <a:pt x="47" y="47"/>
                      </a:lnTo>
                      <a:lnTo>
                        <a:pt x="0" y="141"/>
                      </a:lnTo>
                      <a:lnTo>
                        <a:pt x="0" y="188"/>
                      </a:lnTo>
                      <a:lnTo>
                        <a:pt x="0" y="281"/>
                      </a:lnTo>
                      <a:lnTo>
                        <a:pt x="47" y="328"/>
                      </a:lnTo>
                      <a:lnTo>
                        <a:pt x="141" y="375"/>
                      </a:lnTo>
                      <a:lnTo>
                        <a:pt x="188" y="422"/>
                      </a:lnTo>
                      <a:lnTo>
                        <a:pt x="281" y="375"/>
                      </a:lnTo>
                      <a:lnTo>
                        <a:pt x="375" y="281"/>
                      </a:lnTo>
                      <a:lnTo>
                        <a:pt x="17096" y="281"/>
                      </a:lnTo>
                      <a:lnTo>
                        <a:pt x="17143" y="328"/>
                      </a:lnTo>
                      <a:lnTo>
                        <a:pt x="17189" y="422"/>
                      </a:lnTo>
                      <a:lnTo>
                        <a:pt x="17470" y="656"/>
                      </a:lnTo>
                      <a:lnTo>
                        <a:pt x="28196" y="11382"/>
                      </a:lnTo>
                      <a:lnTo>
                        <a:pt x="33535" y="16721"/>
                      </a:lnTo>
                      <a:lnTo>
                        <a:pt x="36205" y="19391"/>
                      </a:lnTo>
                      <a:lnTo>
                        <a:pt x="37516" y="20702"/>
                      </a:lnTo>
                      <a:lnTo>
                        <a:pt x="37704" y="20889"/>
                      </a:lnTo>
                      <a:lnTo>
                        <a:pt x="37751" y="20936"/>
                      </a:lnTo>
                      <a:lnTo>
                        <a:pt x="37844" y="20983"/>
                      </a:lnTo>
                      <a:lnTo>
                        <a:pt x="72550" y="20983"/>
                      </a:lnTo>
                      <a:lnTo>
                        <a:pt x="72597" y="21030"/>
                      </a:lnTo>
                      <a:lnTo>
                        <a:pt x="72738" y="21077"/>
                      </a:lnTo>
                      <a:lnTo>
                        <a:pt x="72784" y="21077"/>
                      </a:lnTo>
                      <a:lnTo>
                        <a:pt x="72878" y="21030"/>
                      </a:lnTo>
                      <a:lnTo>
                        <a:pt x="72925" y="20936"/>
                      </a:lnTo>
                      <a:lnTo>
                        <a:pt x="72925" y="20889"/>
                      </a:lnTo>
                      <a:lnTo>
                        <a:pt x="72925" y="20796"/>
                      </a:lnTo>
                      <a:lnTo>
                        <a:pt x="72878" y="20749"/>
                      </a:lnTo>
                      <a:lnTo>
                        <a:pt x="72784" y="20702"/>
                      </a:lnTo>
                      <a:lnTo>
                        <a:pt x="72597" y="20702"/>
                      </a:lnTo>
                      <a:lnTo>
                        <a:pt x="72550" y="20796"/>
                      </a:lnTo>
                      <a:lnTo>
                        <a:pt x="37891" y="20796"/>
                      </a:lnTo>
                      <a:lnTo>
                        <a:pt x="37844" y="20749"/>
                      </a:lnTo>
                      <a:lnTo>
                        <a:pt x="37657" y="20608"/>
                      </a:lnTo>
                      <a:lnTo>
                        <a:pt x="36346" y="19250"/>
                      </a:lnTo>
                      <a:lnTo>
                        <a:pt x="33676" y="16580"/>
                      </a:lnTo>
                      <a:lnTo>
                        <a:pt x="28290" y="11241"/>
                      </a:lnTo>
                      <a:lnTo>
                        <a:pt x="17611" y="562"/>
                      </a:lnTo>
                      <a:lnTo>
                        <a:pt x="17330" y="281"/>
                      </a:lnTo>
                      <a:lnTo>
                        <a:pt x="17283" y="188"/>
                      </a:lnTo>
                      <a:lnTo>
                        <a:pt x="17236" y="141"/>
                      </a:lnTo>
                      <a:lnTo>
                        <a:pt x="17189" y="141"/>
                      </a:lnTo>
                      <a:lnTo>
                        <a:pt x="17189" y="94"/>
                      </a:lnTo>
                      <a:lnTo>
                        <a:pt x="375" y="94"/>
                      </a:lnTo>
                      <a:lnTo>
                        <a:pt x="375" y="141"/>
                      </a:lnTo>
                      <a:lnTo>
                        <a:pt x="281" y="47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13"/>
                <p:cNvSpPr/>
                <p:nvPr/>
              </p:nvSpPr>
              <p:spPr>
                <a:xfrm rot="5400000">
                  <a:off x="-1658034" y="3093376"/>
                  <a:ext cx="3306420" cy="949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5" h="20937" extrusionOk="0">
                      <a:moveTo>
                        <a:pt x="188" y="1"/>
                      </a:moveTo>
                      <a:lnTo>
                        <a:pt x="141" y="48"/>
                      </a:lnTo>
                      <a:lnTo>
                        <a:pt x="47" y="48"/>
                      </a:lnTo>
                      <a:lnTo>
                        <a:pt x="0" y="141"/>
                      </a:lnTo>
                      <a:lnTo>
                        <a:pt x="0" y="188"/>
                      </a:lnTo>
                      <a:lnTo>
                        <a:pt x="0" y="282"/>
                      </a:lnTo>
                      <a:lnTo>
                        <a:pt x="47" y="329"/>
                      </a:lnTo>
                      <a:lnTo>
                        <a:pt x="141" y="376"/>
                      </a:lnTo>
                      <a:lnTo>
                        <a:pt x="188" y="422"/>
                      </a:lnTo>
                      <a:lnTo>
                        <a:pt x="281" y="376"/>
                      </a:lnTo>
                      <a:lnTo>
                        <a:pt x="375" y="282"/>
                      </a:lnTo>
                      <a:lnTo>
                        <a:pt x="17939" y="282"/>
                      </a:lnTo>
                      <a:lnTo>
                        <a:pt x="17939" y="329"/>
                      </a:lnTo>
                      <a:lnTo>
                        <a:pt x="17986" y="329"/>
                      </a:lnTo>
                      <a:lnTo>
                        <a:pt x="18032" y="422"/>
                      </a:lnTo>
                      <a:lnTo>
                        <a:pt x="18313" y="704"/>
                      </a:lnTo>
                      <a:lnTo>
                        <a:pt x="28945" y="11289"/>
                      </a:lnTo>
                      <a:lnTo>
                        <a:pt x="34238" y="16628"/>
                      </a:lnTo>
                      <a:lnTo>
                        <a:pt x="36908" y="19251"/>
                      </a:lnTo>
                      <a:lnTo>
                        <a:pt x="38219" y="20609"/>
                      </a:lnTo>
                      <a:lnTo>
                        <a:pt x="38406" y="20749"/>
                      </a:lnTo>
                      <a:lnTo>
                        <a:pt x="38406" y="20796"/>
                      </a:lnTo>
                      <a:lnTo>
                        <a:pt x="72550" y="20796"/>
                      </a:lnTo>
                      <a:lnTo>
                        <a:pt x="72597" y="20890"/>
                      </a:lnTo>
                      <a:lnTo>
                        <a:pt x="72738" y="20937"/>
                      </a:lnTo>
                      <a:lnTo>
                        <a:pt x="72784" y="20890"/>
                      </a:lnTo>
                      <a:lnTo>
                        <a:pt x="72878" y="20843"/>
                      </a:lnTo>
                      <a:lnTo>
                        <a:pt x="72925" y="20796"/>
                      </a:lnTo>
                      <a:lnTo>
                        <a:pt x="72925" y="20703"/>
                      </a:lnTo>
                      <a:lnTo>
                        <a:pt x="72925" y="20656"/>
                      </a:lnTo>
                      <a:lnTo>
                        <a:pt x="72878" y="20562"/>
                      </a:lnTo>
                      <a:lnTo>
                        <a:pt x="72784" y="20515"/>
                      </a:lnTo>
                      <a:lnTo>
                        <a:pt x="72738" y="20515"/>
                      </a:lnTo>
                      <a:lnTo>
                        <a:pt x="72597" y="20562"/>
                      </a:lnTo>
                      <a:lnTo>
                        <a:pt x="72550" y="20609"/>
                      </a:lnTo>
                      <a:lnTo>
                        <a:pt x="38500" y="20609"/>
                      </a:lnTo>
                      <a:lnTo>
                        <a:pt x="38360" y="20468"/>
                      </a:lnTo>
                      <a:lnTo>
                        <a:pt x="37001" y="19110"/>
                      </a:lnTo>
                      <a:lnTo>
                        <a:pt x="34378" y="16487"/>
                      </a:lnTo>
                      <a:lnTo>
                        <a:pt x="29086" y="11148"/>
                      </a:lnTo>
                      <a:lnTo>
                        <a:pt x="18454" y="563"/>
                      </a:lnTo>
                      <a:lnTo>
                        <a:pt x="18173" y="282"/>
                      </a:lnTo>
                      <a:lnTo>
                        <a:pt x="18126" y="188"/>
                      </a:lnTo>
                      <a:lnTo>
                        <a:pt x="17986" y="95"/>
                      </a:lnTo>
                      <a:lnTo>
                        <a:pt x="375" y="95"/>
                      </a:lnTo>
                      <a:lnTo>
                        <a:pt x="375" y="141"/>
                      </a:lnTo>
                      <a:lnTo>
                        <a:pt x="281" y="48"/>
                      </a:lnTo>
                      <a:lnTo>
                        <a:pt x="188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13"/>
                <p:cNvSpPr/>
                <p:nvPr/>
              </p:nvSpPr>
              <p:spPr>
                <a:xfrm rot="5400000">
                  <a:off x="-1594354" y="3097615"/>
                  <a:ext cx="3306420" cy="940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5" h="20750" extrusionOk="0">
                      <a:moveTo>
                        <a:pt x="188" y="1"/>
                      </a:moveTo>
                      <a:lnTo>
                        <a:pt x="141" y="47"/>
                      </a:lnTo>
                      <a:lnTo>
                        <a:pt x="47" y="47"/>
                      </a:lnTo>
                      <a:lnTo>
                        <a:pt x="0" y="141"/>
                      </a:lnTo>
                      <a:lnTo>
                        <a:pt x="0" y="188"/>
                      </a:lnTo>
                      <a:lnTo>
                        <a:pt x="0" y="282"/>
                      </a:lnTo>
                      <a:lnTo>
                        <a:pt x="47" y="328"/>
                      </a:lnTo>
                      <a:lnTo>
                        <a:pt x="141" y="375"/>
                      </a:lnTo>
                      <a:lnTo>
                        <a:pt x="188" y="422"/>
                      </a:lnTo>
                      <a:lnTo>
                        <a:pt x="281" y="375"/>
                      </a:lnTo>
                      <a:lnTo>
                        <a:pt x="375" y="282"/>
                      </a:lnTo>
                      <a:lnTo>
                        <a:pt x="18735" y="282"/>
                      </a:lnTo>
                      <a:lnTo>
                        <a:pt x="18782" y="328"/>
                      </a:lnTo>
                      <a:lnTo>
                        <a:pt x="18875" y="422"/>
                      </a:lnTo>
                      <a:lnTo>
                        <a:pt x="19157" y="703"/>
                      </a:lnTo>
                      <a:lnTo>
                        <a:pt x="29695" y="11241"/>
                      </a:lnTo>
                      <a:lnTo>
                        <a:pt x="34940" y="16487"/>
                      </a:lnTo>
                      <a:lnTo>
                        <a:pt x="37610" y="19157"/>
                      </a:lnTo>
                      <a:lnTo>
                        <a:pt x="38922" y="20468"/>
                      </a:lnTo>
                      <a:lnTo>
                        <a:pt x="39109" y="20655"/>
                      </a:lnTo>
                      <a:lnTo>
                        <a:pt x="72550" y="20655"/>
                      </a:lnTo>
                      <a:lnTo>
                        <a:pt x="72597" y="20702"/>
                      </a:lnTo>
                      <a:lnTo>
                        <a:pt x="72738" y="20749"/>
                      </a:lnTo>
                      <a:lnTo>
                        <a:pt x="72784" y="20749"/>
                      </a:lnTo>
                      <a:lnTo>
                        <a:pt x="72878" y="20702"/>
                      </a:lnTo>
                      <a:lnTo>
                        <a:pt x="72925" y="20609"/>
                      </a:lnTo>
                      <a:lnTo>
                        <a:pt x="72925" y="20562"/>
                      </a:lnTo>
                      <a:lnTo>
                        <a:pt x="72925" y="20468"/>
                      </a:lnTo>
                      <a:lnTo>
                        <a:pt x="72878" y="20421"/>
                      </a:lnTo>
                      <a:lnTo>
                        <a:pt x="72784" y="20374"/>
                      </a:lnTo>
                      <a:lnTo>
                        <a:pt x="72597" y="20374"/>
                      </a:lnTo>
                      <a:lnTo>
                        <a:pt x="72550" y="20468"/>
                      </a:lnTo>
                      <a:lnTo>
                        <a:pt x="39156" y="20468"/>
                      </a:lnTo>
                      <a:lnTo>
                        <a:pt x="39015" y="20328"/>
                      </a:lnTo>
                      <a:lnTo>
                        <a:pt x="37704" y="19016"/>
                      </a:lnTo>
                      <a:lnTo>
                        <a:pt x="35081" y="16393"/>
                      </a:lnTo>
                      <a:lnTo>
                        <a:pt x="29835" y="11101"/>
                      </a:lnTo>
                      <a:lnTo>
                        <a:pt x="19297" y="563"/>
                      </a:lnTo>
                      <a:lnTo>
                        <a:pt x="19016" y="282"/>
                      </a:lnTo>
                      <a:lnTo>
                        <a:pt x="18829" y="141"/>
                      </a:lnTo>
                      <a:lnTo>
                        <a:pt x="18782" y="94"/>
                      </a:lnTo>
                      <a:lnTo>
                        <a:pt x="375" y="94"/>
                      </a:lnTo>
                      <a:lnTo>
                        <a:pt x="375" y="141"/>
                      </a:lnTo>
                      <a:lnTo>
                        <a:pt x="281" y="47"/>
                      </a:lnTo>
                      <a:lnTo>
                        <a:pt x="188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13"/>
                <p:cNvSpPr/>
                <p:nvPr/>
              </p:nvSpPr>
              <p:spPr>
                <a:xfrm rot="5400000">
                  <a:off x="-1531717" y="3100811"/>
                  <a:ext cx="3306420" cy="934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5" h="20609" extrusionOk="0">
                      <a:moveTo>
                        <a:pt x="188" y="0"/>
                      </a:moveTo>
                      <a:lnTo>
                        <a:pt x="141" y="47"/>
                      </a:lnTo>
                      <a:lnTo>
                        <a:pt x="47" y="47"/>
                      </a:lnTo>
                      <a:lnTo>
                        <a:pt x="0" y="141"/>
                      </a:lnTo>
                      <a:lnTo>
                        <a:pt x="0" y="187"/>
                      </a:lnTo>
                      <a:lnTo>
                        <a:pt x="0" y="281"/>
                      </a:lnTo>
                      <a:lnTo>
                        <a:pt x="47" y="328"/>
                      </a:lnTo>
                      <a:lnTo>
                        <a:pt x="141" y="375"/>
                      </a:lnTo>
                      <a:lnTo>
                        <a:pt x="188" y="422"/>
                      </a:lnTo>
                      <a:lnTo>
                        <a:pt x="281" y="375"/>
                      </a:lnTo>
                      <a:lnTo>
                        <a:pt x="375" y="281"/>
                      </a:lnTo>
                      <a:lnTo>
                        <a:pt x="19578" y="281"/>
                      </a:lnTo>
                      <a:lnTo>
                        <a:pt x="19578" y="328"/>
                      </a:lnTo>
                      <a:lnTo>
                        <a:pt x="19719" y="422"/>
                      </a:lnTo>
                      <a:lnTo>
                        <a:pt x="20000" y="750"/>
                      </a:lnTo>
                      <a:lnTo>
                        <a:pt x="30444" y="11194"/>
                      </a:lnTo>
                      <a:lnTo>
                        <a:pt x="35690" y="16393"/>
                      </a:lnTo>
                      <a:lnTo>
                        <a:pt x="38266" y="19016"/>
                      </a:lnTo>
                      <a:lnTo>
                        <a:pt x="39577" y="20327"/>
                      </a:lnTo>
                      <a:lnTo>
                        <a:pt x="39671" y="20374"/>
                      </a:lnTo>
                      <a:lnTo>
                        <a:pt x="39718" y="20468"/>
                      </a:lnTo>
                      <a:lnTo>
                        <a:pt x="72550" y="20468"/>
                      </a:lnTo>
                      <a:lnTo>
                        <a:pt x="72597" y="20561"/>
                      </a:lnTo>
                      <a:lnTo>
                        <a:pt x="72738" y="20608"/>
                      </a:lnTo>
                      <a:lnTo>
                        <a:pt x="72784" y="20561"/>
                      </a:lnTo>
                      <a:lnTo>
                        <a:pt x="72878" y="20514"/>
                      </a:lnTo>
                      <a:lnTo>
                        <a:pt x="72925" y="20468"/>
                      </a:lnTo>
                      <a:lnTo>
                        <a:pt x="72925" y="20374"/>
                      </a:lnTo>
                      <a:lnTo>
                        <a:pt x="72925" y="20327"/>
                      </a:lnTo>
                      <a:lnTo>
                        <a:pt x="72878" y="20233"/>
                      </a:lnTo>
                      <a:lnTo>
                        <a:pt x="72784" y="20187"/>
                      </a:lnTo>
                      <a:lnTo>
                        <a:pt x="72738" y="20187"/>
                      </a:lnTo>
                      <a:lnTo>
                        <a:pt x="72597" y="20233"/>
                      </a:lnTo>
                      <a:lnTo>
                        <a:pt x="72550" y="20280"/>
                      </a:lnTo>
                      <a:lnTo>
                        <a:pt x="39811" y="20280"/>
                      </a:lnTo>
                      <a:lnTo>
                        <a:pt x="39718" y="20187"/>
                      </a:lnTo>
                      <a:lnTo>
                        <a:pt x="38406" y="18875"/>
                      </a:lnTo>
                      <a:lnTo>
                        <a:pt x="35830" y="16252"/>
                      </a:lnTo>
                      <a:lnTo>
                        <a:pt x="30585" y="11054"/>
                      </a:lnTo>
                      <a:lnTo>
                        <a:pt x="20140" y="609"/>
                      </a:lnTo>
                      <a:lnTo>
                        <a:pt x="19859" y="281"/>
                      </a:lnTo>
                      <a:lnTo>
                        <a:pt x="19672" y="141"/>
                      </a:lnTo>
                      <a:lnTo>
                        <a:pt x="19672" y="94"/>
                      </a:lnTo>
                      <a:lnTo>
                        <a:pt x="375" y="94"/>
                      </a:lnTo>
                      <a:lnTo>
                        <a:pt x="375" y="141"/>
                      </a:lnTo>
                      <a:lnTo>
                        <a:pt x="281" y="47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3" name="Google Shape;213;p13"/>
              <p:cNvGrpSpPr/>
              <p:nvPr/>
            </p:nvGrpSpPr>
            <p:grpSpPr>
              <a:xfrm rot="10800000">
                <a:off x="225010" y="3317809"/>
                <a:ext cx="286730" cy="1656452"/>
                <a:chOff x="7866335" y="-1031841"/>
                <a:chExt cx="286730" cy="1656452"/>
              </a:xfrm>
            </p:grpSpPr>
            <p:sp>
              <p:nvSpPr>
                <p:cNvPr id="214" name="Google Shape;214;p13"/>
                <p:cNvSpPr/>
                <p:nvPr/>
              </p:nvSpPr>
              <p:spPr>
                <a:xfrm>
                  <a:off x="7953433" y="-1031841"/>
                  <a:ext cx="199632" cy="1656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3" h="36534" extrusionOk="0">
                      <a:moveTo>
                        <a:pt x="4122" y="1"/>
                      </a:moveTo>
                      <a:lnTo>
                        <a:pt x="4075" y="48"/>
                      </a:lnTo>
                      <a:lnTo>
                        <a:pt x="4028" y="94"/>
                      </a:lnTo>
                      <a:lnTo>
                        <a:pt x="4028" y="188"/>
                      </a:lnTo>
                      <a:lnTo>
                        <a:pt x="4028" y="282"/>
                      </a:lnTo>
                      <a:lnTo>
                        <a:pt x="4122" y="329"/>
                      </a:lnTo>
                      <a:lnTo>
                        <a:pt x="4122" y="375"/>
                      </a:lnTo>
                      <a:lnTo>
                        <a:pt x="4122" y="12459"/>
                      </a:lnTo>
                      <a:lnTo>
                        <a:pt x="4122" y="19391"/>
                      </a:lnTo>
                      <a:lnTo>
                        <a:pt x="4122" y="22904"/>
                      </a:lnTo>
                      <a:lnTo>
                        <a:pt x="4122" y="24637"/>
                      </a:lnTo>
                      <a:lnTo>
                        <a:pt x="4122" y="25480"/>
                      </a:lnTo>
                      <a:lnTo>
                        <a:pt x="4122" y="25901"/>
                      </a:lnTo>
                      <a:lnTo>
                        <a:pt x="4075" y="25901"/>
                      </a:lnTo>
                      <a:lnTo>
                        <a:pt x="4075" y="25948"/>
                      </a:lnTo>
                      <a:lnTo>
                        <a:pt x="3981" y="26042"/>
                      </a:lnTo>
                      <a:lnTo>
                        <a:pt x="3841" y="26182"/>
                      </a:lnTo>
                      <a:lnTo>
                        <a:pt x="1874" y="28149"/>
                      </a:lnTo>
                      <a:lnTo>
                        <a:pt x="937" y="29086"/>
                      </a:lnTo>
                      <a:lnTo>
                        <a:pt x="422" y="29601"/>
                      </a:lnTo>
                      <a:lnTo>
                        <a:pt x="187" y="29836"/>
                      </a:lnTo>
                      <a:lnTo>
                        <a:pt x="141" y="29882"/>
                      </a:lnTo>
                      <a:lnTo>
                        <a:pt x="94" y="29929"/>
                      </a:lnTo>
                      <a:lnTo>
                        <a:pt x="94" y="30023"/>
                      </a:lnTo>
                      <a:lnTo>
                        <a:pt x="94" y="30210"/>
                      </a:lnTo>
                      <a:lnTo>
                        <a:pt x="94" y="36158"/>
                      </a:lnTo>
                      <a:lnTo>
                        <a:pt x="0" y="36252"/>
                      </a:lnTo>
                      <a:lnTo>
                        <a:pt x="0" y="36346"/>
                      </a:lnTo>
                      <a:lnTo>
                        <a:pt x="0" y="36393"/>
                      </a:lnTo>
                      <a:lnTo>
                        <a:pt x="47" y="36439"/>
                      </a:lnTo>
                      <a:lnTo>
                        <a:pt x="94" y="36486"/>
                      </a:lnTo>
                      <a:lnTo>
                        <a:pt x="141" y="36533"/>
                      </a:lnTo>
                      <a:lnTo>
                        <a:pt x="234" y="36486"/>
                      </a:lnTo>
                      <a:lnTo>
                        <a:pt x="281" y="36439"/>
                      </a:lnTo>
                      <a:lnTo>
                        <a:pt x="328" y="36393"/>
                      </a:lnTo>
                      <a:lnTo>
                        <a:pt x="328" y="36346"/>
                      </a:lnTo>
                      <a:lnTo>
                        <a:pt x="328" y="36252"/>
                      </a:lnTo>
                      <a:lnTo>
                        <a:pt x="234" y="36158"/>
                      </a:lnTo>
                      <a:lnTo>
                        <a:pt x="234" y="30210"/>
                      </a:lnTo>
                      <a:lnTo>
                        <a:pt x="234" y="30023"/>
                      </a:lnTo>
                      <a:lnTo>
                        <a:pt x="281" y="29976"/>
                      </a:lnTo>
                      <a:lnTo>
                        <a:pt x="328" y="29929"/>
                      </a:lnTo>
                      <a:lnTo>
                        <a:pt x="562" y="29695"/>
                      </a:lnTo>
                      <a:lnTo>
                        <a:pt x="1030" y="29227"/>
                      </a:lnTo>
                      <a:lnTo>
                        <a:pt x="2014" y="28243"/>
                      </a:lnTo>
                      <a:lnTo>
                        <a:pt x="3934" y="26323"/>
                      </a:lnTo>
                      <a:lnTo>
                        <a:pt x="4122" y="26135"/>
                      </a:lnTo>
                      <a:lnTo>
                        <a:pt x="4169" y="26089"/>
                      </a:lnTo>
                      <a:lnTo>
                        <a:pt x="4215" y="26042"/>
                      </a:lnTo>
                      <a:lnTo>
                        <a:pt x="4309" y="25948"/>
                      </a:lnTo>
                      <a:lnTo>
                        <a:pt x="4309" y="25480"/>
                      </a:lnTo>
                      <a:lnTo>
                        <a:pt x="4309" y="24637"/>
                      </a:lnTo>
                      <a:lnTo>
                        <a:pt x="4309" y="22904"/>
                      </a:lnTo>
                      <a:lnTo>
                        <a:pt x="4309" y="19391"/>
                      </a:lnTo>
                      <a:lnTo>
                        <a:pt x="4309" y="12459"/>
                      </a:lnTo>
                      <a:lnTo>
                        <a:pt x="4309" y="375"/>
                      </a:lnTo>
                      <a:lnTo>
                        <a:pt x="4262" y="329"/>
                      </a:lnTo>
                      <a:lnTo>
                        <a:pt x="4356" y="282"/>
                      </a:lnTo>
                      <a:lnTo>
                        <a:pt x="4403" y="188"/>
                      </a:lnTo>
                      <a:lnTo>
                        <a:pt x="4356" y="94"/>
                      </a:lnTo>
                      <a:lnTo>
                        <a:pt x="4309" y="48"/>
                      </a:lnTo>
                      <a:lnTo>
                        <a:pt x="426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13"/>
                <p:cNvSpPr/>
                <p:nvPr/>
              </p:nvSpPr>
              <p:spPr>
                <a:xfrm>
                  <a:off x="7866335" y="-1031841"/>
                  <a:ext cx="199677" cy="160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4" h="35456" extrusionOk="0">
                      <a:moveTo>
                        <a:pt x="4169" y="1"/>
                      </a:moveTo>
                      <a:lnTo>
                        <a:pt x="4122" y="48"/>
                      </a:lnTo>
                      <a:lnTo>
                        <a:pt x="4076" y="94"/>
                      </a:lnTo>
                      <a:lnTo>
                        <a:pt x="4076" y="188"/>
                      </a:lnTo>
                      <a:lnTo>
                        <a:pt x="4076" y="282"/>
                      </a:lnTo>
                      <a:lnTo>
                        <a:pt x="4169" y="329"/>
                      </a:lnTo>
                      <a:lnTo>
                        <a:pt x="4169" y="375"/>
                      </a:lnTo>
                      <a:lnTo>
                        <a:pt x="4169" y="11944"/>
                      </a:lnTo>
                      <a:lnTo>
                        <a:pt x="4169" y="18595"/>
                      </a:lnTo>
                      <a:lnTo>
                        <a:pt x="4169" y="21967"/>
                      </a:lnTo>
                      <a:lnTo>
                        <a:pt x="4169" y="23606"/>
                      </a:lnTo>
                      <a:lnTo>
                        <a:pt x="4169" y="24449"/>
                      </a:lnTo>
                      <a:lnTo>
                        <a:pt x="4169" y="24684"/>
                      </a:lnTo>
                      <a:lnTo>
                        <a:pt x="4169" y="24777"/>
                      </a:lnTo>
                      <a:lnTo>
                        <a:pt x="4169" y="24824"/>
                      </a:lnTo>
                      <a:lnTo>
                        <a:pt x="4122" y="24824"/>
                      </a:lnTo>
                      <a:lnTo>
                        <a:pt x="3888" y="25105"/>
                      </a:lnTo>
                      <a:lnTo>
                        <a:pt x="1921" y="27072"/>
                      </a:lnTo>
                      <a:lnTo>
                        <a:pt x="938" y="28009"/>
                      </a:lnTo>
                      <a:lnTo>
                        <a:pt x="469" y="28524"/>
                      </a:lnTo>
                      <a:lnTo>
                        <a:pt x="235" y="28758"/>
                      </a:lnTo>
                      <a:lnTo>
                        <a:pt x="141" y="28805"/>
                      </a:lnTo>
                      <a:lnTo>
                        <a:pt x="94" y="28852"/>
                      </a:lnTo>
                      <a:lnTo>
                        <a:pt x="94" y="28946"/>
                      </a:lnTo>
                      <a:lnTo>
                        <a:pt x="94" y="29133"/>
                      </a:lnTo>
                      <a:lnTo>
                        <a:pt x="94" y="35081"/>
                      </a:lnTo>
                      <a:lnTo>
                        <a:pt x="48" y="35175"/>
                      </a:lnTo>
                      <a:lnTo>
                        <a:pt x="1" y="35269"/>
                      </a:lnTo>
                      <a:lnTo>
                        <a:pt x="48" y="35315"/>
                      </a:lnTo>
                      <a:lnTo>
                        <a:pt x="48" y="35362"/>
                      </a:lnTo>
                      <a:lnTo>
                        <a:pt x="141" y="35409"/>
                      </a:lnTo>
                      <a:lnTo>
                        <a:pt x="188" y="35456"/>
                      </a:lnTo>
                      <a:lnTo>
                        <a:pt x="282" y="35409"/>
                      </a:lnTo>
                      <a:lnTo>
                        <a:pt x="329" y="35362"/>
                      </a:lnTo>
                      <a:lnTo>
                        <a:pt x="375" y="35315"/>
                      </a:lnTo>
                      <a:lnTo>
                        <a:pt x="375" y="35269"/>
                      </a:lnTo>
                      <a:lnTo>
                        <a:pt x="329" y="35175"/>
                      </a:lnTo>
                      <a:lnTo>
                        <a:pt x="282" y="35081"/>
                      </a:lnTo>
                      <a:lnTo>
                        <a:pt x="282" y="29133"/>
                      </a:lnTo>
                      <a:lnTo>
                        <a:pt x="282" y="28946"/>
                      </a:lnTo>
                      <a:lnTo>
                        <a:pt x="282" y="28899"/>
                      </a:lnTo>
                      <a:lnTo>
                        <a:pt x="329" y="28852"/>
                      </a:lnTo>
                      <a:lnTo>
                        <a:pt x="610" y="28618"/>
                      </a:lnTo>
                      <a:lnTo>
                        <a:pt x="1078" y="28149"/>
                      </a:lnTo>
                      <a:lnTo>
                        <a:pt x="2062" y="27166"/>
                      </a:lnTo>
                      <a:lnTo>
                        <a:pt x="3982" y="25246"/>
                      </a:lnTo>
                      <a:lnTo>
                        <a:pt x="4310" y="24918"/>
                      </a:lnTo>
                      <a:lnTo>
                        <a:pt x="4310" y="24871"/>
                      </a:lnTo>
                      <a:lnTo>
                        <a:pt x="4310" y="24824"/>
                      </a:lnTo>
                      <a:lnTo>
                        <a:pt x="4310" y="24777"/>
                      </a:lnTo>
                      <a:lnTo>
                        <a:pt x="4310" y="24684"/>
                      </a:lnTo>
                      <a:lnTo>
                        <a:pt x="4310" y="24449"/>
                      </a:lnTo>
                      <a:lnTo>
                        <a:pt x="4310" y="23606"/>
                      </a:lnTo>
                      <a:lnTo>
                        <a:pt x="4310" y="21967"/>
                      </a:lnTo>
                      <a:lnTo>
                        <a:pt x="4310" y="18595"/>
                      </a:lnTo>
                      <a:lnTo>
                        <a:pt x="4310" y="11944"/>
                      </a:lnTo>
                      <a:lnTo>
                        <a:pt x="4310" y="375"/>
                      </a:lnTo>
                      <a:lnTo>
                        <a:pt x="4310" y="329"/>
                      </a:lnTo>
                      <a:lnTo>
                        <a:pt x="4403" y="282"/>
                      </a:lnTo>
                      <a:lnTo>
                        <a:pt x="4403" y="188"/>
                      </a:lnTo>
                      <a:lnTo>
                        <a:pt x="4403" y="94"/>
                      </a:lnTo>
                      <a:lnTo>
                        <a:pt x="4357" y="48"/>
                      </a:lnTo>
                      <a:lnTo>
                        <a:pt x="431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16" name="Google Shape;216;p13"/>
          <p:cNvGrpSpPr/>
          <p:nvPr/>
        </p:nvGrpSpPr>
        <p:grpSpPr>
          <a:xfrm>
            <a:off x="241311" y="1611207"/>
            <a:ext cx="8480922" cy="2498410"/>
            <a:chOff x="241311" y="1611207"/>
            <a:chExt cx="8480922" cy="2498410"/>
          </a:xfrm>
        </p:grpSpPr>
        <p:pic>
          <p:nvPicPr>
            <p:cNvPr id="217" name="Google Shape;217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41311" y="16112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8366086" y="375346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"/>
          <p:cNvSpPr txBox="1">
            <a:spLocks noGrp="1"/>
          </p:cNvSpPr>
          <p:nvPr>
            <p:ph type="title"/>
          </p:nvPr>
        </p:nvSpPr>
        <p:spPr>
          <a:xfrm>
            <a:off x="6050850" y="706513"/>
            <a:ext cx="2402100" cy="11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subTitle" idx="1"/>
          </p:nvPr>
        </p:nvSpPr>
        <p:spPr>
          <a:xfrm>
            <a:off x="6050850" y="1717086"/>
            <a:ext cx="2402100" cy="9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5"/>
          <p:cNvSpPr>
            <a:spLocks noGrp="1"/>
          </p:cNvSpPr>
          <p:nvPr>
            <p:ph type="pic" idx="2"/>
          </p:nvPr>
        </p:nvSpPr>
        <p:spPr>
          <a:xfrm>
            <a:off x="713225" y="539500"/>
            <a:ext cx="2801100" cy="4064700"/>
          </a:xfrm>
          <a:prstGeom prst="rect">
            <a:avLst/>
          </a:prstGeom>
          <a:noFill/>
          <a:ln>
            <a:noFill/>
          </a:ln>
          <a:effectLst>
            <a:outerShdw blurRad="142875" dist="28575" dir="5400000" algn="bl" rotWithShape="0">
              <a:schemeClr val="dk1">
                <a:alpha val="50000"/>
              </a:schemeClr>
            </a:outerShdw>
          </a:effectLst>
        </p:spPr>
      </p:sp>
      <p:sp>
        <p:nvSpPr>
          <p:cNvPr id="245" name="Google Shape;245;p15"/>
          <p:cNvSpPr>
            <a:spLocks noGrp="1"/>
          </p:cNvSpPr>
          <p:nvPr>
            <p:ph type="pic" idx="3"/>
          </p:nvPr>
        </p:nvSpPr>
        <p:spPr>
          <a:xfrm>
            <a:off x="3671775" y="539500"/>
            <a:ext cx="2304300" cy="2285700"/>
          </a:xfrm>
          <a:prstGeom prst="rect">
            <a:avLst/>
          </a:prstGeom>
          <a:noFill/>
          <a:ln>
            <a:noFill/>
          </a:ln>
          <a:effectLst>
            <a:outerShdw blurRad="142875" dist="28575" dir="5400000" algn="bl" rotWithShape="0">
              <a:schemeClr val="dk1">
                <a:alpha val="50000"/>
              </a:schemeClr>
            </a:outerShdw>
          </a:effectLst>
        </p:spPr>
      </p:sp>
      <p:sp>
        <p:nvSpPr>
          <p:cNvPr id="246" name="Google Shape;246;p15"/>
          <p:cNvSpPr>
            <a:spLocks noGrp="1"/>
          </p:cNvSpPr>
          <p:nvPr>
            <p:ph type="pic" idx="4"/>
          </p:nvPr>
        </p:nvSpPr>
        <p:spPr>
          <a:xfrm>
            <a:off x="3671775" y="2982700"/>
            <a:ext cx="4740300" cy="1621500"/>
          </a:xfrm>
          <a:prstGeom prst="rect">
            <a:avLst/>
          </a:prstGeom>
          <a:noFill/>
          <a:ln>
            <a:noFill/>
          </a:ln>
          <a:effectLst>
            <a:outerShdw blurRad="142875" dist="28575" dir="5400000" algn="bl" rotWithShape="0">
              <a:schemeClr val="dk1">
                <a:alpha val="50000"/>
              </a:schemeClr>
            </a:outerShdw>
          </a:effectLst>
        </p:spPr>
      </p:sp>
      <p:grpSp>
        <p:nvGrpSpPr>
          <p:cNvPr id="247" name="Google Shape;247;p15"/>
          <p:cNvGrpSpPr/>
          <p:nvPr/>
        </p:nvGrpSpPr>
        <p:grpSpPr>
          <a:xfrm>
            <a:off x="117114" y="1384982"/>
            <a:ext cx="8920347" cy="1568785"/>
            <a:chOff x="117114" y="1384982"/>
            <a:chExt cx="8920347" cy="1568785"/>
          </a:xfrm>
        </p:grpSpPr>
        <p:pic>
          <p:nvPicPr>
            <p:cNvPr id="248" name="Google Shape;248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527736" y="1384982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-36464" y="259761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0" name="Google Shape;250;p15"/>
          <p:cNvGrpSpPr/>
          <p:nvPr/>
        </p:nvGrpSpPr>
        <p:grpSpPr>
          <a:xfrm>
            <a:off x="117114" y="74746"/>
            <a:ext cx="11434826" cy="6920042"/>
            <a:chOff x="117114" y="74746"/>
            <a:chExt cx="11434826" cy="6920042"/>
          </a:xfrm>
        </p:grpSpPr>
        <p:grpSp>
          <p:nvGrpSpPr>
            <p:cNvPr id="251" name="Google Shape;251;p15"/>
            <p:cNvGrpSpPr/>
            <p:nvPr/>
          </p:nvGrpSpPr>
          <p:grpSpPr>
            <a:xfrm>
              <a:off x="117114" y="3138659"/>
              <a:ext cx="496972" cy="3856129"/>
              <a:chOff x="117114" y="3138659"/>
              <a:chExt cx="496972" cy="3856129"/>
            </a:xfrm>
          </p:grpSpPr>
          <p:grpSp>
            <p:nvGrpSpPr>
              <p:cNvPr id="252" name="Google Shape;252;p15"/>
              <p:cNvGrpSpPr/>
              <p:nvPr/>
            </p:nvGrpSpPr>
            <p:grpSpPr>
              <a:xfrm rot="10800000">
                <a:off x="117114" y="3138659"/>
                <a:ext cx="496972" cy="2501635"/>
                <a:chOff x="7450114" y="-1031841"/>
                <a:chExt cx="496972" cy="2501635"/>
              </a:xfrm>
            </p:grpSpPr>
            <p:sp>
              <p:nvSpPr>
                <p:cNvPr id="253" name="Google Shape;253;p15"/>
                <p:cNvSpPr/>
                <p:nvPr/>
              </p:nvSpPr>
              <p:spPr>
                <a:xfrm>
                  <a:off x="7450114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94" y="1"/>
                      </a:moveTo>
                      <a:lnTo>
                        <a:pt x="48" y="48"/>
                      </a:lnTo>
                      <a:lnTo>
                        <a:pt x="1" y="94"/>
                      </a:lnTo>
                      <a:lnTo>
                        <a:pt x="1" y="188"/>
                      </a:lnTo>
                      <a:lnTo>
                        <a:pt x="1" y="282"/>
                      </a:lnTo>
                      <a:lnTo>
                        <a:pt x="94" y="329"/>
                      </a:lnTo>
                      <a:lnTo>
                        <a:pt x="94" y="375"/>
                      </a:lnTo>
                      <a:lnTo>
                        <a:pt x="94" y="33817"/>
                      </a:lnTo>
                      <a:lnTo>
                        <a:pt x="94" y="34472"/>
                      </a:lnTo>
                      <a:lnTo>
                        <a:pt x="94" y="34660"/>
                      </a:lnTo>
                      <a:lnTo>
                        <a:pt x="141" y="34707"/>
                      </a:lnTo>
                      <a:lnTo>
                        <a:pt x="188" y="34800"/>
                      </a:lnTo>
                      <a:lnTo>
                        <a:pt x="422" y="34988"/>
                      </a:lnTo>
                      <a:lnTo>
                        <a:pt x="1312" y="35877"/>
                      </a:lnTo>
                      <a:lnTo>
                        <a:pt x="3045" y="37610"/>
                      </a:lnTo>
                      <a:lnTo>
                        <a:pt x="6558" y="41123"/>
                      </a:lnTo>
                      <a:lnTo>
                        <a:pt x="6745" y="41310"/>
                      </a:lnTo>
                      <a:lnTo>
                        <a:pt x="6839" y="41404"/>
                      </a:lnTo>
                      <a:lnTo>
                        <a:pt x="6839" y="41451"/>
                      </a:lnTo>
                      <a:lnTo>
                        <a:pt x="6839" y="41545"/>
                      </a:lnTo>
                      <a:lnTo>
                        <a:pt x="6839" y="42107"/>
                      </a:lnTo>
                      <a:lnTo>
                        <a:pt x="6839" y="43278"/>
                      </a:lnTo>
                      <a:lnTo>
                        <a:pt x="6839" y="45666"/>
                      </a:lnTo>
                      <a:lnTo>
                        <a:pt x="6839" y="50350"/>
                      </a:lnTo>
                      <a:lnTo>
                        <a:pt x="6839" y="54799"/>
                      </a:lnTo>
                      <a:lnTo>
                        <a:pt x="6839" y="54846"/>
                      </a:lnTo>
                      <a:lnTo>
                        <a:pt x="6792" y="54893"/>
                      </a:lnTo>
                      <a:lnTo>
                        <a:pt x="6745" y="54987"/>
                      </a:lnTo>
                      <a:lnTo>
                        <a:pt x="6745" y="55080"/>
                      </a:lnTo>
                      <a:lnTo>
                        <a:pt x="6792" y="55127"/>
                      </a:lnTo>
                      <a:lnTo>
                        <a:pt x="6839" y="55174"/>
                      </a:lnTo>
                      <a:lnTo>
                        <a:pt x="6979" y="55174"/>
                      </a:lnTo>
                      <a:lnTo>
                        <a:pt x="7073" y="55127"/>
                      </a:lnTo>
                      <a:lnTo>
                        <a:pt x="7073" y="55080"/>
                      </a:lnTo>
                      <a:lnTo>
                        <a:pt x="7120" y="54987"/>
                      </a:lnTo>
                      <a:lnTo>
                        <a:pt x="7073" y="54893"/>
                      </a:lnTo>
                      <a:lnTo>
                        <a:pt x="7026" y="54846"/>
                      </a:lnTo>
                      <a:lnTo>
                        <a:pt x="7026" y="54799"/>
                      </a:lnTo>
                      <a:lnTo>
                        <a:pt x="7026" y="50350"/>
                      </a:lnTo>
                      <a:lnTo>
                        <a:pt x="7026" y="45666"/>
                      </a:lnTo>
                      <a:lnTo>
                        <a:pt x="7026" y="43278"/>
                      </a:lnTo>
                      <a:lnTo>
                        <a:pt x="7026" y="42107"/>
                      </a:lnTo>
                      <a:lnTo>
                        <a:pt x="7026" y="41545"/>
                      </a:lnTo>
                      <a:lnTo>
                        <a:pt x="7026" y="41451"/>
                      </a:lnTo>
                      <a:lnTo>
                        <a:pt x="7026" y="41357"/>
                      </a:lnTo>
                      <a:lnTo>
                        <a:pt x="6886" y="41217"/>
                      </a:lnTo>
                      <a:lnTo>
                        <a:pt x="6652" y="40983"/>
                      </a:lnTo>
                      <a:lnTo>
                        <a:pt x="3186" y="37517"/>
                      </a:lnTo>
                      <a:lnTo>
                        <a:pt x="1406" y="35737"/>
                      </a:lnTo>
                      <a:lnTo>
                        <a:pt x="563" y="34894"/>
                      </a:lnTo>
                      <a:lnTo>
                        <a:pt x="329" y="34660"/>
                      </a:lnTo>
                      <a:lnTo>
                        <a:pt x="282" y="34613"/>
                      </a:lnTo>
                      <a:lnTo>
                        <a:pt x="235" y="34566"/>
                      </a:lnTo>
                      <a:lnTo>
                        <a:pt x="235" y="34472"/>
                      </a:lnTo>
                      <a:lnTo>
                        <a:pt x="235" y="33817"/>
                      </a:lnTo>
                      <a:lnTo>
                        <a:pt x="235" y="375"/>
                      </a:lnTo>
                      <a:lnTo>
                        <a:pt x="235" y="329"/>
                      </a:lnTo>
                      <a:lnTo>
                        <a:pt x="329" y="282"/>
                      </a:lnTo>
                      <a:lnTo>
                        <a:pt x="329" y="188"/>
                      </a:lnTo>
                      <a:lnTo>
                        <a:pt x="329" y="94"/>
                      </a:lnTo>
                      <a:lnTo>
                        <a:pt x="282" y="4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15"/>
                <p:cNvSpPr/>
                <p:nvPr/>
              </p:nvSpPr>
              <p:spPr>
                <a:xfrm>
                  <a:off x="7543559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94" y="1"/>
                      </a:moveTo>
                      <a:lnTo>
                        <a:pt x="47" y="48"/>
                      </a:lnTo>
                      <a:lnTo>
                        <a:pt x="1" y="94"/>
                      </a:lnTo>
                      <a:lnTo>
                        <a:pt x="1" y="188"/>
                      </a:lnTo>
                      <a:lnTo>
                        <a:pt x="1" y="282"/>
                      </a:lnTo>
                      <a:lnTo>
                        <a:pt x="94" y="329"/>
                      </a:lnTo>
                      <a:lnTo>
                        <a:pt x="94" y="375"/>
                      </a:lnTo>
                      <a:lnTo>
                        <a:pt x="94" y="33067"/>
                      </a:lnTo>
                      <a:lnTo>
                        <a:pt x="94" y="33676"/>
                      </a:lnTo>
                      <a:lnTo>
                        <a:pt x="94" y="33863"/>
                      </a:lnTo>
                      <a:lnTo>
                        <a:pt x="94" y="33910"/>
                      </a:lnTo>
                      <a:lnTo>
                        <a:pt x="141" y="33957"/>
                      </a:lnTo>
                      <a:lnTo>
                        <a:pt x="188" y="34004"/>
                      </a:lnTo>
                      <a:lnTo>
                        <a:pt x="422" y="34238"/>
                      </a:lnTo>
                      <a:lnTo>
                        <a:pt x="1265" y="35081"/>
                      </a:lnTo>
                      <a:lnTo>
                        <a:pt x="3045" y="36861"/>
                      </a:lnTo>
                      <a:lnTo>
                        <a:pt x="6511" y="40327"/>
                      </a:lnTo>
                      <a:lnTo>
                        <a:pt x="6745" y="40561"/>
                      </a:lnTo>
                      <a:lnTo>
                        <a:pt x="6839" y="40655"/>
                      </a:lnTo>
                      <a:lnTo>
                        <a:pt x="6839" y="40702"/>
                      </a:lnTo>
                      <a:lnTo>
                        <a:pt x="6839" y="40748"/>
                      </a:lnTo>
                      <a:lnTo>
                        <a:pt x="6839" y="41357"/>
                      </a:lnTo>
                      <a:lnTo>
                        <a:pt x="6839" y="42622"/>
                      </a:lnTo>
                      <a:lnTo>
                        <a:pt x="6839" y="45057"/>
                      </a:lnTo>
                      <a:lnTo>
                        <a:pt x="6839" y="49975"/>
                      </a:lnTo>
                      <a:lnTo>
                        <a:pt x="6839" y="54799"/>
                      </a:lnTo>
                      <a:lnTo>
                        <a:pt x="6839" y="54846"/>
                      </a:lnTo>
                      <a:lnTo>
                        <a:pt x="6792" y="54893"/>
                      </a:lnTo>
                      <a:lnTo>
                        <a:pt x="6745" y="54987"/>
                      </a:lnTo>
                      <a:lnTo>
                        <a:pt x="6745" y="55080"/>
                      </a:lnTo>
                      <a:lnTo>
                        <a:pt x="6792" y="55127"/>
                      </a:lnTo>
                      <a:lnTo>
                        <a:pt x="6839" y="55174"/>
                      </a:lnTo>
                      <a:lnTo>
                        <a:pt x="6979" y="55174"/>
                      </a:lnTo>
                      <a:lnTo>
                        <a:pt x="7073" y="55127"/>
                      </a:lnTo>
                      <a:lnTo>
                        <a:pt x="7073" y="55080"/>
                      </a:lnTo>
                      <a:lnTo>
                        <a:pt x="7120" y="54987"/>
                      </a:lnTo>
                      <a:lnTo>
                        <a:pt x="7073" y="54893"/>
                      </a:lnTo>
                      <a:lnTo>
                        <a:pt x="7026" y="54846"/>
                      </a:lnTo>
                      <a:lnTo>
                        <a:pt x="7026" y="54799"/>
                      </a:lnTo>
                      <a:lnTo>
                        <a:pt x="7026" y="49975"/>
                      </a:lnTo>
                      <a:lnTo>
                        <a:pt x="7026" y="45057"/>
                      </a:lnTo>
                      <a:lnTo>
                        <a:pt x="7026" y="42622"/>
                      </a:lnTo>
                      <a:lnTo>
                        <a:pt x="7026" y="41357"/>
                      </a:lnTo>
                      <a:lnTo>
                        <a:pt x="7026" y="40748"/>
                      </a:lnTo>
                      <a:lnTo>
                        <a:pt x="7026" y="40702"/>
                      </a:lnTo>
                      <a:lnTo>
                        <a:pt x="7026" y="40608"/>
                      </a:lnTo>
                      <a:lnTo>
                        <a:pt x="6979" y="40561"/>
                      </a:lnTo>
                      <a:lnTo>
                        <a:pt x="6886" y="40421"/>
                      </a:lnTo>
                      <a:lnTo>
                        <a:pt x="6651" y="40233"/>
                      </a:lnTo>
                      <a:lnTo>
                        <a:pt x="3139" y="36720"/>
                      </a:lnTo>
                      <a:lnTo>
                        <a:pt x="1406" y="34988"/>
                      </a:lnTo>
                      <a:lnTo>
                        <a:pt x="516" y="34098"/>
                      </a:lnTo>
                      <a:lnTo>
                        <a:pt x="282" y="33863"/>
                      </a:lnTo>
                      <a:lnTo>
                        <a:pt x="282" y="33817"/>
                      </a:lnTo>
                      <a:lnTo>
                        <a:pt x="235" y="33817"/>
                      </a:lnTo>
                      <a:lnTo>
                        <a:pt x="235" y="33676"/>
                      </a:lnTo>
                      <a:lnTo>
                        <a:pt x="235" y="33067"/>
                      </a:lnTo>
                      <a:lnTo>
                        <a:pt x="235" y="375"/>
                      </a:lnTo>
                      <a:lnTo>
                        <a:pt x="235" y="329"/>
                      </a:lnTo>
                      <a:lnTo>
                        <a:pt x="328" y="282"/>
                      </a:lnTo>
                      <a:lnTo>
                        <a:pt x="328" y="188"/>
                      </a:lnTo>
                      <a:lnTo>
                        <a:pt x="328" y="94"/>
                      </a:lnTo>
                      <a:lnTo>
                        <a:pt x="282" y="4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15"/>
                <p:cNvSpPr/>
                <p:nvPr/>
              </p:nvSpPr>
              <p:spPr>
                <a:xfrm>
                  <a:off x="7622134" y="-1031841"/>
                  <a:ext cx="324952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55175" extrusionOk="0">
                      <a:moveTo>
                        <a:pt x="141" y="1"/>
                      </a:moveTo>
                      <a:lnTo>
                        <a:pt x="94" y="48"/>
                      </a:lnTo>
                      <a:lnTo>
                        <a:pt x="47" y="94"/>
                      </a:lnTo>
                      <a:lnTo>
                        <a:pt x="1" y="188"/>
                      </a:lnTo>
                      <a:lnTo>
                        <a:pt x="47" y="282"/>
                      </a:lnTo>
                      <a:lnTo>
                        <a:pt x="141" y="329"/>
                      </a:lnTo>
                      <a:lnTo>
                        <a:pt x="94" y="375"/>
                      </a:lnTo>
                      <a:lnTo>
                        <a:pt x="94" y="32271"/>
                      </a:lnTo>
                      <a:lnTo>
                        <a:pt x="94" y="32880"/>
                      </a:lnTo>
                      <a:lnTo>
                        <a:pt x="94" y="33067"/>
                      </a:lnTo>
                      <a:lnTo>
                        <a:pt x="94" y="33114"/>
                      </a:lnTo>
                      <a:lnTo>
                        <a:pt x="94" y="33161"/>
                      </a:lnTo>
                      <a:lnTo>
                        <a:pt x="141" y="33161"/>
                      </a:lnTo>
                      <a:lnTo>
                        <a:pt x="188" y="33255"/>
                      </a:lnTo>
                      <a:lnTo>
                        <a:pt x="422" y="33442"/>
                      </a:lnTo>
                      <a:lnTo>
                        <a:pt x="1312" y="34332"/>
                      </a:lnTo>
                      <a:lnTo>
                        <a:pt x="3045" y="36065"/>
                      </a:lnTo>
                      <a:lnTo>
                        <a:pt x="6558" y="39578"/>
                      </a:lnTo>
                      <a:lnTo>
                        <a:pt x="6792" y="39812"/>
                      </a:lnTo>
                      <a:lnTo>
                        <a:pt x="6886" y="39905"/>
                      </a:lnTo>
                      <a:lnTo>
                        <a:pt x="6886" y="39952"/>
                      </a:lnTo>
                      <a:lnTo>
                        <a:pt x="6886" y="39999"/>
                      </a:lnTo>
                      <a:lnTo>
                        <a:pt x="6886" y="40655"/>
                      </a:lnTo>
                      <a:lnTo>
                        <a:pt x="6886" y="41919"/>
                      </a:lnTo>
                      <a:lnTo>
                        <a:pt x="6886" y="44495"/>
                      </a:lnTo>
                      <a:lnTo>
                        <a:pt x="6886" y="49600"/>
                      </a:lnTo>
                      <a:lnTo>
                        <a:pt x="6886" y="54799"/>
                      </a:lnTo>
                      <a:lnTo>
                        <a:pt x="6886" y="54846"/>
                      </a:lnTo>
                      <a:lnTo>
                        <a:pt x="6839" y="54893"/>
                      </a:lnTo>
                      <a:lnTo>
                        <a:pt x="6792" y="54987"/>
                      </a:lnTo>
                      <a:lnTo>
                        <a:pt x="6792" y="55080"/>
                      </a:lnTo>
                      <a:lnTo>
                        <a:pt x="6839" y="55127"/>
                      </a:lnTo>
                      <a:lnTo>
                        <a:pt x="6886" y="55174"/>
                      </a:lnTo>
                      <a:lnTo>
                        <a:pt x="7026" y="55174"/>
                      </a:lnTo>
                      <a:lnTo>
                        <a:pt x="7073" y="55127"/>
                      </a:lnTo>
                      <a:lnTo>
                        <a:pt x="7120" y="55080"/>
                      </a:lnTo>
                      <a:lnTo>
                        <a:pt x="7167" y="54987"/>
                      </a:lnTo>
                      <a:lnTo>
                        <a:pt x="7120" y="54893"/>
                      </a:lnTo>
                      <a:lnTo>
                        <a:pt x="7026" y="54846"/>
                      </a:lnTo>
                      <a:lnTo>
                        <a:pt x="7073" y="54799"/>
                      </a:lnTo>
                      <a:lnTo>
                        <a:pt x="7073" y="49600"/>
                      </a:lnTo>
                      <a:lnTo>
                        <a:pt x="7073" y="44495"/>
                      </a:lnTo>
                      <a:lnTo>
                        <a:pt x="7073" y="41919"/>
                      </a:lnTo>
                      <a:lnTo>
                        <a:pt x="7073" y="40655"/>
                      </a:lnTo>
                      <a:lnTo>
                        <a:pt x="7073" y="39999"/>
                      </a:lnTo>
                      <a:lnTo>
                        <a:pt x="7073" y="39952"/>
                      </a:lnTo>
                      <a:lnTo>
                        <a:pt x="7073" y="39859"/>
                      </a:lnTo>
                      <a:lnTo>
                        <a:pt x="7026" y="39812"/>
                      </a:lnTo>
                      <a:lnTo>
                        <a:pt x="6886" y="39671"/>
                      </a:lnTo>
                      <a:lnTo>
                        <a:pt x="6651" y="39484"/>
                      </a:lnTo>
                      <a:lnTo>
                        <a:pt x="3185" y="35971"/>
                      </a:lnTo>
                      <a:lnTo>
                        <a:pt x="1406" y="34191"/>
                      </a:lnTo>
                      <a:lnTo>
                        <a:pt x="563" y="33348"/>
                      </a:lnTo>
                      <a:lnTo>
                        <a:pt x="328" y="33114"/>
                      </a:lnTo>
                      <a:lnTo>
                        <a:pt x="282" y="33067"/>
                      </a:lnTo>
                      <a:lnTo>
                        <a:pt x="282" y="32880"/>
                      </a:lnTo>
                      <a:lnTo>
                        <a:pt x="282" y="32271"/>
                      </a:lnTo>
                      <a:lnTo>
                        <a:pt x="282" y="375"/>
                      </a:lnTo>
                      <a:lnTo>
                        <a:pt x="282" y="329"/>
                      </a:lnTo>
                      <a:lnTo>
                        <a:pt x="375" y="282"/>
                      </a:lnTo>
                      <a:lnTo>
                        <a:pt x="375" y="188"/>
                      </a:lnTo>
                      <a:lnTo>
                        <a:pt x="375" y="94"/>
                      </a:lnTo>
                      <a:lnTo>
                        <a:pt x="328" y="48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6" name="Google Shape;256;p15"/>
              <p:cNvSpPr/>
              <p:nvPr/>
            </p:nvSpPr>
            <p:spPr>
              <a:xfrm rot="5400000">
                <a:off x="-1160513" y="5514596"/>
                <a:ext cx="2788319" cy="172065"/>
              </a:xfrm>
              <a:custGeom>
                <a:avLst/>
                <a:gdLst/>
                <a:ahLst/>
                <a:cxnLst/>
                <a:rect l="l" t="t" r="r" b="b"/>
                <a:pathLst>
                  <a:path w="61498" h="3795" extrusionOk="0">
                    <a:moveTo>
                      <a:pt x="94" y="1"/>
                    </a:moveTo>
                    <a:lnTo>
                      <a:pt x="48" y="47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8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235" y="375"/>
                    </a:lnTo>
                    <a:lnTo>
                      <a:pt x="3373" y="3513"/>
                    </a:lnTo>
                    <a:lnTo>
                      <a:pt x="3467" y="3607"/>
                    </a:lnTo>
                    <a:lnTo>
                      <a:pt x="3513" y="3654"/>
                    </a:lnTo>
                    <a:lnTo>
                      <a:pt x="3560" y="3701"/>
                    </a:lnTo>
                    <a:lnTo>
                      <a:pt x="61169" y="3701"/>
                    </a:lnTo>
                    <a:lnTo>
                      <a:pt x="61169" y="3654"/>
                    </a:lnTo>
                    <a:lnTo>
                      <a:pt x="61263" y="3747"/>
                    </a:lnTo>
                    <a:lnTo>
                      <a:pt x="61357" y="3794"/>
                    </a:lnTo>
                    <a:lnTo>
                      <a:pt x="61403" y="3747"/>
                    </a:lnTo>
                    <a:lnTo>
                      <a:pt x="61450" y="3701"/>
                    </a:lnTo>
                    <a:lnTo>
                      <a:pt x="61497" y="3654"/>
                    </a:lnTo>
                    <a:lnTo>
                      <a:pt x="61497" y="3607"/>
                    </a:lnTo>
                    <a:lnTo>
                      <a:pt x="61497" y="3513"/>
                    </a:lnTo>
                    <a:lnTo>
                      <a:pt x="61450" y="3466"/>
                    </a:lnTo>
                    <a:lnTo>
                      <a:pt x="61403" y="3420"/>
                    </a:lnTo>
                    <a:lnTo>
                      <a:pt x="61263" y="3420"/>
                    </a:lnTo>
                    <a:lnTo>
                      <a:pt x="61169" y="3513"/>
                    </a:lnTo>
                    <a:lnTo>
                      <a:pt x="3607" y="3513"/>
                    </a:lnTo>
                    <a:lnTo>
                      <a:pt x="3560" y="3466"/>
                    </a:lnTo>
                    <a:lnTo>
                      <a:pt x="3467" y="3373"/>
                    </a:lnTo>
                    <a:lnTo>
                      <a:pt x="375" y="235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7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7" name="Google Shape;257;p15"/>
            <p:cNvGrpSpPr/>
            <p:nvPr/>
          </p:nvGrpSpPr>
          <p:grpSpPr>
            <a:xfrm>
              <a:off x="8680817" y="74746"/>
              <a:ext cx="2871122" cy="3818999"/>
              <a:chOff x="8680817" y="74746"/>
              <a:chExt cx="2871122" cy="3818999"/>
            </a:xfrm>
          </p:grpSpPr>
          <p:grpSp>
            <p:nvGrpSpPr>
              <p:cNvPr id="258" name="Google Shape;258;p15"/>
              <p:cNvGrpSpPr/>
              <p:nvPr/>
            </p:nvGrpSpPr>
            <p:grpSpPr>
              <a:xfrm rot="10800000" flipH="1">
                <a:off x="8680829" y="74746"/>
                <a:ext cx="2871110" cy="1244447"/>
                <a:chOff x="2451729" y="-1074279"/>
                <a:chExt cx="2871110" cy="1244447"/>
              </a:xfrm>
            </p:grpSpPr>
            <p:sp>
              <p:nvSpPr>
                <p:cNvPr id="259" name="Google Shape;259;p15"/>
                <p:cNvSpPr/>
                <p:nvPr/>
              </p:nvSpPr>
              <p:spPr>
                <a:xfrm>
                  <a:off x="2451729" y="-1074279"/>
                  <a:ext cx="2871110" cy="12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4" h="27447" extrusionOk="0">
                      <a:moveTo>
                        <a:pt x="94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1" y="281"/>
                      </a:lnTo>
                      <a:lnTo>
                        <a:pt x="94" y="328"/>
                      </a:lnTo>
                      <a:lnTo>
                        <a:pt x="94" y="15550"/>
                      </a:lnTo>
                      <a:lnTo>
                        <a:pt x="94" y="17283"/>
                      </a:lnTo>
                      <a:lnTo>
                        <a:pt x="94" y="17704"/>
                      </a:lnTo>
                      <a:lnTo>
                        <a:pt x="94" y="17845"/>
                      </a:lnTo>
                      <a:lnTo>
                        <a:pt x="94" y="17892"/>
                      </a:lnTo>
                      <a:lnTo>
                        <a:pt x="188" y="17985"/>
                      </a:lnTo>
                      <a:lnTo>
                        <a:pt x="329" y="18126"/>
                      </a:lnTo>
                      <a:lnTo>
                        <a:pt x="937" y="18735"/>
                      </a:lnTo>
                      <a:lnTo>
                        <a:pt x="3373" y="21170"/>
                      </a:lnTo>
                      <a:lnTo>
                        <a:pt x="8244" y="26041"/>
                      </a:lnTo>
                      <a:lnTo>
                        <a:pt x="8947" y="26744"/>
                      </a:lnTo>
                      <a:lnTo>
                        <a:pt x="9274" y="27071"/>
                      </a:lnTo>
                      <a:lnTo>
                        <a:pt x="9462" y="27259"/>
                      </a:lnTo>
                      <a:lnTo>
                        <a:pt x="9509" y="27306"/>
                      </a:lnTo>
                      <a:lnTo>
                        <a:pt x="9555" y="27352"/>
                      </a:lnTo>
                      <a:lnTo>
                        <a:pt x="62949" y="27352"/>
                      </a:lnTo>
                      <a:lnTo>
                        <a:pt x="63043" y="27446"/>
                      </a:lnTo>
                      <a:lnTo>
                        <a:pt x="63183" y="27446"/>
                      </a:lnTo>
                      <a:lnTo>
                        <a:pt x="63230" y="27399"/>
                      </a:lnTo>
                      <a:lnTo>
                        <a:pt x="63277" y="27352"/>
                      </a:lnTo>
                      <a:lnTo>
                        <a:pt x="63324" y="27306"/>
                      </a:lnTo>
                      <a:lnTo>
                        <a:pt x="63277" y="27212"/>
                      </a:lnTo>
                      <a:lnTo>
                        <a:pt x="63230" y="27165"/>
                      </a:lnTo>
                      <a:lnTo>
                        <a:pt x="63183" y="27118"/>
                      </a:lnTo>
                      <a:lnTo>
                        <a:pt x="63043" y="27118"/>
                      </a:lnTo>
                      <a:lnTo>
                        <a:pt x="62949" y="27212"/>
                      </a:lnTo>
                      <a:lnTo>
                        <a:pt x="9649" y="27212"/>
                      </a:lnTo>
                      <a:lnTo>
                        <a:pt x="9602" y="27165"/>
                      </a:lnTo>
                      <a:lnTo>
                        <a:pt x="9415" y="26978"/>
                      </a:lnTo>
                      <a:lnTo>
                        <a:pt x="9087" y="26603"/>
                      </a:lnTo>
                      <a:lnTo>
                        <a:pt x="8384" y="25947"/>
                      </a:lnTo>
                      <a:lnTo>
                        <a:pt x="3513" y="21030"/>
                      </a:lnTo>
                      <a:lnTo>
                        <a:pt x="1031" y="18594"/>
                      </a:lnTo>
                      <a:lnTo>
                        <a:pt x="422" y="17985"/>
                      </a:lnTo>
                      <a:lnTo>
                        <a:pt x="282" y="17845"/>
                      </a:lnTo>
                      <a:lnTo>
                        <a:pt x="282" y="17798"/>
                      </a:lnTo>
                      <a:lnTo>
                        <a:pt x="282" y="17704"/>
                      </a:lnTo>
                      <a:lnTo>
                        <a:pt x="282" y="17283"/>
                      </a:lnTo>
                      <a:lnTo>
                        <a:pt x="282" y="15550"/>
                      </a:lnTo>
                      <a:lnTo>
                        <a:pt x="282" y="328"/>
                      </a:lnTo>
                      <a:lnTo>
                        <a:pt x="235" y="328"/>
                      </a:lnTo>
                      <a:lnTo>
                        <a:pt x="329" y="281"/>
                      </a:lnTo>
                      <a:lnTo>
                        <a:pt x="375" y="141"/>
                      </a:lnTo>
                      <a:lnTo>
                        <a:pt x="329" y="94"/>
                      </a:lnTo>
                      <a:lnTo>
                        <a:pt x="282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15"/>
                <p:cNvSpPr/>
                <p:nvPr/>
              </p:nvSpPr>
              <p:spPr>
                <a:xfrm>
                  <a:off x="2519694" y="-1074279"/>
                  <a:ext cx="2803146" cy="1180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25" h="26042" extrusionOk="0">
                      <a:moveTo>
                        <a:pt x="141" y="0"/>
                      </a:moveTo>
                      <a:lnTo>
                        <a:pt x="47" y="47"/>
                      </a:lnTo>
                      <a:lnTo>
                        <a:pt x="47" y="94"/>
                      </a:lnTo>
                      <a:lnTo>
                        <a:pt x="0" y="141"/>
                      </a:lnTo>
                      <a:lnTo>
                        <a:pt x="47" y="281"/>
                      </a:lnTo>
                      <a:lnTo>
                        <a:pt x="94" y="328"/>
                      </a:lnTo>
                      <a:lnTo>
                        <a:pt x="94" y="15081"/>
                      </a:lnTo>
                      <a:lnTo>
                        <a:pt x="94" y="16627"/>
                      </a:lnTo>
                      <a:lnTo>
                        <a:pt x="94" y="17048"/>
                      </a:lnTo>
                      <a:lnTo>
                        <a:pt x="94" y="17236"/>
                      </a:lnTo>
                      <a:lnTo>
                        <a:pt x="94" y="17283"/>
                      </a:lnTo>
                      <a:lnTo>
                        <a:pt x="94" y="17330"/>
                      </a:lnTo>
                      <a:lnTo>
                        <a:pt x="141" y="17376"/>
                      </a:lnTo>
                      <a:lnTo>
                        <a:pt x="188" y="17470"/>
                      </a:lnTo>
                      <a:lnTo>
                        <a:pt x="750" y="17985"/>
                      </a:lnTo>
                      <a:lnTo>
                        <a:pt x="2951" y="20187"/>
                      </a:lnTo>
                      <a:lnTo>
                        <a:pt x="7401" y="24636"/>
                      </a:lnTo>
                      <a:lnTo>
                        <a:pt x="8056" y="25292"/>
                      </a:lnTo>
                      <a:lnTo>
                        <a:pt x="8431" y="25666"/>
                      </a:lnTo>
                      <a:lnTo>
                        <a:pt x="8572" y="25807"/>
                      </a:lnTo>
                      <a:lnTo>
                        <a:pt x="8712" y="25947"/>
                      </a:lnTo>
                      <a:lnTo>
                        <a:pt x="61450" y="25947"/>
                      </a:lnTo>
                      <a:lnTo>
                        <a:pt x="61450" y="25901"/>
                      </a:lnTo>
                      <a:lnTo>
                        <a:pt x="61544" y="25994"/>
                      </a:lnTo>
                      <a:lnTo>
                        <a:pt x="61637" y="26041"/>
                      </a:lnTo>
                      <a:lnTo>
                        <a:pt x="61684" y="25994"/>
                      </a:lnTo>
                      <a:lnTo>
                        <a:pt x="61731" y="25947"/>
                      </a:lnTo>
                      <a:lnTo>
                        <a:pt x="61778" y="25901"/>
                      </a:lnTo>
                      <a:lnTo>
                        <a:pt x="61825" y="25854"/>
                      </a:lnTo>
                      <a:lnTo>
                        <a:pt x="61778" y="25760"/>
                      </a:lnTo>
                      <a:lnTo>
                        <a:pt x="61731" y="25713"/>
                      </a:lnTo>
                      <a:lnTo>
                        <a:pt x="61684" y="25666"/>
                      </a:lnTo>
                      <a:lnTo>
                        <a:pt x="61544" y="25666"/>
                      </a:lnTo>
                      <a:lnTo>
                        <a:pt x="61450" y="25760"/>
                      </a:lnTo>
                      <a:lnTo>
                        <a:pt x="8759" y="25760"/>
                      </a:lnTo>
                      <a:lnTo>
                        <a:pt x="8712" y="25713"/>
                      </a:lnTo>
                      <a:lnTo>
                        <a:pt x="8525" y="25526"/>
                      </a:lnTo>
                      <a:lnTo>
                        <a:pt x="8197" y="25198"/>
                      </a:lnTo>
                      <a:lnTo>
                        <a:pt x="7494" y="24495"/>
                      </a:lnTo>
                      <a:lnTo>
                        <a:pt x="3092" y="20093"/>
                      </a:lnTo>
                      <a:lnTo>
                        <a:pt x="890" y="17892"/>
                      </a:lnTo>
                      <a:lnTo>
                        <a:pt x="328" y="17330"/>
                      </a:lnTo>
                      <a:lnTo>
                        <a:pt x="282" y="17283"/>
                      </a:lnTo>
                      <a:lnTo>
                        <a:pt x="282" y="17236"/>
                      </a:lnTo>
                      <a:lnTo>
                        <a:pt x="282" y="17048"/>
                      </a:lnTo>
                      <a:lnTo>
                        <a:pt x="282" y="16627"/>
                      </a:lnTo>
                      <a:lnTo>
                        <a:pt x="282" y="15081"/>
                      </a:lnTo>
                      <a:lnTo>
                        <a:pt x="282" y="328"/>
                      </a:lnTo>
                      <a:lnTo>
                        <a:pt x="328" y="281"/>
                      </a:lnTo>
                      <a:lnTo>
                        <a:pt x="375" y="141"/>
                      </a:lnTo>
                      <a:lnTo>
                        <a:pt x="375" y="94"/>
                      </a:lnTo>
                      <a:lnTo>
                        <a:pt x="328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15"/>
                <p:cNvSpPr/>
                <p:nvPr/>
              </p:nvSpPr>
              <p:spPr>
                <a:xfrm>
                  <a:off x="2589789" y="-1074279"/>
                  <a:ext cx="2733050" cy="111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79" h="24590" extrusionOk="0">
                      <a:moveTo>
                        <a:pt x="94" y="0"/>
                      </a:moveTo>
                      <a:lnTo>
                        <a:pt x="47" y="47"/>
                      </a:lnTo>
                      <a:lnTo>
                        <a:pt x="0" y="94"/>
                      </a:lnTo>
                      <a:lnTo>
                        <a:pt x="0" y="141"/>
                      </a:lnTo>
                      <a:lnTo>
                        <a:pt x="0" y="281"/>
                      </a:lnTo>
                      <a:lnTo>
                        <a:pt x="94" y="328"/>
                      </a:lnTo>
                      <a:lnTo>
                        <a:pt x="94" y="14613"/>
                      </a:lnTo>
                      <a:lnTo>
                        <a:pt x="94" y="16018"/>
                      </a:lnTo>
                      <a:lnTo>
                        <a:pt x="94" y="16674"/>
                      </a:lnTo>
                      <a:lnTo>
                        <a:pt x="94" y="16767"/>
                      </a:lnTo>
                      <a:lnTo>
                        <a:pt x="94" y="16814"/>
                      </a:lnTo>
                      <a:lnTo>
                        <a:pt x="187" y="16908"/>
                      </a:lnTo>
                      <a:lnTo>
                        <a:pt x="281" y="17002"/>
                      </a:lnTo>
                      <a:lnTo>
                        <a:pt x="562" y="17283"/>
                      </a:lnTo>
                      <a:lnTo>
                        <a:pt x="2529" y="19250"/>
                      </a:lnTo>
                      <a:lnTo>
                        <a:pt x="6464" y="23184"/>
                      </a:lnTo>
                      <a:lnTo>
                        <a:pt x="7119" y="23840"/>
                      </a:lnTo>
                      <a:lnTo>
                        <a:pt x="7494" y="24214"/>
                      </a:lnTo>
                      <a:lnTo>
                        <a:pt x="7634" y="24355"/>
                      </a:lnTo>
                      <a:lnTo>
                        <a:pt x="7775" y="24495"/>
                      </a:lnTo>
                      <a:lnTo>
                        <a:pt x="59904" y="24495"/>
                      </a:lnTo>
                      <a:lnTo>
                        <a:pt x="59998" y="24542"/>
                      </a:lnTo>
                      <a:lnTo>
                        <a:pt x="60091" y="24589"/>
                      </a:lnTo>
                      <a:lnTo>
                        <a:pt x="60138" y="24542"/>
                      </a:lnTo>
                      <a:lnTo>
                        <a:pt x="60185" y="24542"/>
                      </a:lnTo>
                      <a:lnTo>
                        <a:pt x="60232" y="24449"/>
                      </a:lnTo>
                      <a:lnTo>
                        <a:pt x="60279" y="24402"/>
                      </a:lnTo>
                      <a:lnTo>
                        <a:pt x="60232" y="24308"/>
                      </a:lnTo>
                      <a:lnTo>
                        <a:pt x="60185" y="24261"/>
                      </a:lnTo>
                      <a:lnTo>
                        <a:pt x="60138" y="24214"/>
                      </a:lnTo>
                      <a:lnTo>
                        <a:pt x="60091" y="24214"/>
                      </a:lnTo>
                      <a:lnTo>
                        <a:pt x="59998" y="24261"/>
                      </a:lnTo>
                      <a:lnTo>
                        <a:pt x="59904" y="24308"/>
                      </a:lnTo>
                      <a:lnTo>
                        <a:pt x="7822" y="24308"/>
                      </a:lnTo>
                      <a:lnTo>
                        <a:pt x="7775" y="24261"/>
                      </a:lnTo>
                      <a:lnTo>
                        <a:pt x="7588" y="24074"/>
                      </a:lnTo>
                      <a:lnTo>
                        <a:pt x="7260" y="23746"/>
                      </a:lnTo>
                      <a:lnTo>
                        <a:pt x="6604" y="23090"/>
                      </a:lnTo>
                      <a:lnTo>
                        <a:pt x="2623" y="19109"/>
                      </a:lnTo>
                      <a:lnTo>
                        <a:pt x="656" y="17142"/>
                      </a:lnTo>
                      <a:lnTo>
                        <a:pt x="422" y="16908"/>
                      </a:lnTo>
                      <a:lnTo>
                        <a:pt x="281" y="16767"/>
                      </a:lnTo>
                      <a:lnTo>
                        <a:pt x="234" y="16721"/>
                      </a:lnTo>
                      <a:lnTo>
                        <a:pt x="234" y="16674"/>
                      </a:lnTo>
                      <a:lnTo>
                        <a:pt x="234" y="16018"/>
                      </a:lnTo>
                      <a:lnTo>
                        <a:pt x="234" y="14613"/>
                      </a:lnTo>
                      <a:lnTo>
                        <a:pt x="234" y="328"/>
                      </a:lnTo>
                      <a:lnTo>
                        <a:pt x="328" y="281"/>
                      </a:lnTo>
                      <a:lnTo>
                        <a:pt x="328" y="141"/>
                      </a:lnTo>
                      <a:lnTo>
                        <a:pt x="328" y="94"/>
                      </a:lnTo>
                      <a:lnTo>
                        <a:pt x="281" y="4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15"/>
                <p:cNvSpPr/>
                <p:nvPr/>
              </p:nvSpPr>
              <p:spPr>
                <a:xfrm>
                  <a:off x="2657709" y="-1074279"/>
                  <a:ext cx="2665131" cy="1049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81" h="23138" extrusionOk="0">
                      <a:moveTo>
                        <a:pt x="95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48" y="281"/>
                      </a:lnTo>
                      <a:lnTo>
                        <a:pt x="95" y="328"/>
                      </a:lnTo>
                      <a:lnTo>
                        <a:pt x="95" y="14145"/>
                      </a:lnTo>
                      <a:lnTo>
                        <a:pt x="95" y="15362"/>
                      </a:lnTo>
                      <a:lnTo>
                        <a:pt x="95" y="15971"/>
                      </a:lnTo>
                      <a:lnTo>
                        <a:pt x="95" y="16112"/>
                      </a:lnTo>
                      <a:lnTo>
                        <a:pt x="95" y="16205"/>
                      </a:lnTo>
                      <a:lnTo>
                        <a:pt x="95" y="16252"/>
                      </a:lnTo>
                      <a:lnTo>
                        <a:pt x="141" y="16299"/>
                      </a:lnTo>
                      <a:lnTo>
                        <a:pt x="376" y="16533"/>
                      </a:lnTo>
                      <a:lnTo>
                        <a:pt x="2109" y="18266"/>
                      </a:lnTo>
                      <a:lnTo>
                        <a:pt x="5574" y="21779"/>
                      </a:lnTo>
                      <a:lnTo>
                        <a:pt x="6277" y="22435"/>
                      </a:lnTo>
                      <a:lnTo>
                        <a:pt x="6605" y="22763"/>
                      </a:lnTo>
                      <a:lnTo>
                        <a:pt x="6745" y="22903"/>
                      </a:lnTo>
                      <a:lnTo>
                        <a:pt x="6839" y="23044"/>
                      </a:lnTo>
                      <a:lnTo>
                        <a:pt x="58406" y="23044"/>
                      </a:lnTo>
                      <a:lnTo>
                        <a:pt x="58500" y="23090"/>
                      </a:lnTo>
                      <a:lnTo>
                        <a:pt x="58593" y="23137"/>
                      </a:lnTo>
                      <a:lnTo>
                        <a:pt x="58640" y="23090"/>
                      </a:lnTo>
                      <a:lnTo>
                        <a:pt x="58687" y="23090"/>
                      </a:lnTo>
                      <a:lnTo>
                        <a:pt x="58734" y="22997"/>
                      </a:lnTo>
                      <a:lnTo>
                        <a:pt x="58781" y="22950"/>
                      </a:lnTo>
                      <a:lnTo>
                        <a:pt x="58734" y="22856"/>
                      </a:lnTo>
                      <a:lnTo>
                        <a:pt x="58687" y="22809"/>
                      </a:lnTo>
                      <a:lnTo>
                        <a:pt x="58640" y="22763"/>
                      </a:lnTo>
                      <a:lnTo>
                        <a:pt x="58593" y="22763"/>
                      </a:lnTo>
                      <a:lnTo>
                        <a:pt x="58500" y="22809"/>
                      </a:lnTo>
                      <a:lnTo>
                        <a:pt x="58406" y="22856"/>
                      </a:lnTo>
                      <a:lnTo>
                        <a:pt x="6933" y="22856"/>
                      </a:lnTo>
                      <a:lnTo>
                        <a:pt x="6886" y="22809"/>
                      </a:lnTo>
                      <a:lnTo>
                        <a:pt x="6699" y="22622"/>
                      </a:lnTo>
                      <a:lnTo>
                        <a:pt x="6371" y="22294"/>
                      </a:lnTo>
                      <a:lnTo>
                        <a:pt x="5715" y="21638"/>
                      </a:lnTo>
                      <a:lnTo>
                        <a:pt x="2249" y="18173"/>
                      </a:lnTo>
                      <a:lnTo>
                        <a:pt x="516" y="16440"/>
                      </a:lnTo>
                      <a:lnTo>
                        <a:pt x="282" y="16205"/>
                      </a:lnTo>
                      <a:lnTo>
                        <a:pt x="282" y="16159"/>
                      </a:lnTo>
                      <a:lnTo>
                        <a:pt x="282" y="16112"/>
                      </a:lnTo>
                      <a:lnTo>
                        <a:pt x="282" y="15971"/>
                      </a:lnTo>
                      <a:lnTo>
                        <a:pt x="282" y="15362"/>
                      </a:lnTo>
                      <a:lnTo>
                        <a:pt x="282" y="1414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6" y="141"/>
                      </a:lnTo>
                      <a:lnTo>
                        <a:pt x="329" y="94"/>
                      </a:lnTo>
                      <a:lnTo>
                        <a:pt x="329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" name="Google Shape;263;p15"/>
              <p:cNvGrpSpPr/>
              <p:nvPr/>
            </p:nvGrpSpPr>
            <p:grpSpPr>
              <a:xfrm>
                <a:off x="8680817" y="1653314"/>
                <a:ext cx="724216" cy="2240431"/>
                <a:chOff x="8412092" y="4079564"/>
                <a:chExt cx="724216" cy="2240431"/>
              </a:xfrm>
            </p:grpSpPr>
            <p:sp>
              <p:nvSpPr>
                <p:cNvPr id="264" name="Google Shape;264;p15"/>
                <p:cNvSpPr/>
                <p:nvPr/>
              </p:nvSpPr>
              <p:spPr>
                <a:xfrm>
                  <a:off x="8412092" y="4079564"/>
                  <a:ext cx="620161" cy="2240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8" h="49414" extrusionOk="0">
                      <a:moveTo>
                        <a:pt x="94" y="1"/>
                      </a:moveTo>
                      <a:lnTo>
                        <a:pt x="48" y="48"/>
                      </a:lnTo>
                      <a:lnTo>
                        <a:pt x="1" y="95"/>
                      </a:lnTo>
                      <a:lnTo>
                        <a:pt x="1" y="188"/>
                      </a:lnTo>
                      <a:lnTo>
                        <a:pt x="48" y="282"/>
                      </a:lnTo>
                      <a:lnTo>
                        <a:pt x="94" y="329"/>
                      </a:lnTo>
                      <a:lnTo>
                        <a:pt x="94" y="376"/>
                      </a:lnTo>
                      <a:lnTo>
                        <a:pt x="94" y="11382"/>
                      </a:lnTo>
                      <a:lnTo>
                        <a:pt x="94" y="11663"/>
                      </a:lnTo>
                      <a:lnTo>
                        <a:pt x="94" y="11757"/>
                      </a:lnTo>
                      <a:lnTo>
                        <a:pt x="94" y="11804"/>
                      </a:lnTo>
                      <a:lnTo>
                        <a:pt x="94" y="11851"/>
                      </a:lnTo>
                      <a:lnTo>
                        <a:pt x="235" y="11991"/>
                      </a:lnTo>
                      <a:lnTo>
                        <a:pt x="610" y="12366"/>
                      </a:lnTo>
                      <a:lnTo>
                        <a:pt x="1453" y="13162"/>
                      </a:lnTo>
                      <a:lnTo>
                        <a:pt x="3045" y="14754"/>
                      </a:lnTo>
                      <a:lnTo>
                        <a:pt x="6230" y="17986"/>
                      </a:lnTo>
                      <a:lnTo>
                        <a:pt x="12647" y="24403"/>
                      </a:lnTo>
                      <a:lnTo>
                        <a:pt x="13256" y="25012"/>
                      </a:lnTo>
                      <a:lnTo>
                        <a:pt x="13396" y="25152"/>
                      </a:lnTo>
                      <a:lnTo>
                        <a:pt x="13443" y="25199"/>
                      </a:lnTo>
                      <a:lnTo>
                        <a:pt x="13443" y="25293"/>
                      </a:lnTo>
                      <a:lnTo>
                        <a:pt x="13443" y="25761"/>
                      </a:lnTo>
                      <a:lnTo>
                        <a:pt x="13443" y="27494"/>
                      </a:lnTo>
                      <a:lnTo>
                        <a:pt x="13443" y="31007"/>
                      </a:lnTo>
                      <a:lnTo>
                        <a:pt x="13443" y="37985"/>
                      </a:lnTo>
                      <a:lnTo>
                        <a:pt x="13443" y="49085"/>
                      </a:lnTo>
                      <a:lnTo>
                        <a:pt x="13349" y="49132"/>
                      </a:lnTo>
                      <a:lnTo>
                        <a:pt x="13349" y="49226"/>
                      </a:lnTo>
                      <a:lnTo>
                        <a:pt x="13349" y="49320"/>
                      </a:lnTo>
                      <a:lnTo>
                        <a:pt x="13396" y="49366"/>
                      </a:lnTo>
                      <a:lnTo>
                        <a:pt x="13443" y="49413"/>
                      </a:lnTo>
                      <a:lnTo>
                        <a:pt x="13583" y="49413"/>
                      </a:lnTo>
                      <a:lnTo>
                        <a:pt x="13630" y="49366"/>
                      </a:lnTo>
                      <a:lnTo>
                        <a:pt x="13677" y="49320"/>
                      </a:lnTo>
                      <a:lnTo>
                        <a:pt x="13677" y="49226"/>
                      </a:lnTo>
                      <a:lnTo>
                        <a:pt x="13677" y="49132"/>
                      </a:lnTo>
                      <a:lnTo>
                        <a:pt x="13583" y="49085"/>
                      </a:lnTo>
                      <a:lnTo>
                        <a:pt x="13583" y="37985"/>
                      </a:lnTo>
                      <a:lnTo>
                        <a:pt x="13583" y="31007"/>
                      </a:lnTo>
                      <a:lnTo>
                        <a:pt x="13583" y="27494"/>
                      </a:lnTo>
                      <a:lnTo>
                        <a:pt x="13583" y="25761"/>
                      </a:lnTo>
                      <a:lnTo>
                        <a:pt x="13583" y="25293"/>
                      </a:lnTo>
                      <a:lnTo>
                        <a:pt x="13583" y="25199"/>
                      </a:lnTo>
                      <a:lnTo>
                        <a:pt x="13583" y="25105"/>
                      </a:lnTo>
                      <a:lnTo>
                        <a:pt x="13537" y="25058"/>
                      </a:lnTo>
                      <a:lnTo>
                        <a:pt x="13396" y="24871"/>
                      </a:lnTo>
                      <a:lnTo>
                        <a:pt x="12787" y="24262"/>
                      </a:lnTo>
                      <a:lnTo>
                        <a:pt x="6371" y="17846"/>
                      </a:lnTo>
                      <a:lnTo>
                        <a:pt x="3139" y="14661"/>
                      </a:lnTo>
                      <a:lnTo>
                        <a:pt x="1546" y="13068"/>
                      </a:lnTo>
                      <a:lnTo>
                        <a:pt x="750" y="12272"/>
                      </a:lnTo>
                      <a:lnTo>
                        <a:pt x="329" y="11851"/>
                      </a:lnTo>
                      <a:lnTo>
                        <a:pt x="282" y="11757"/>
                      </a:lnTo>
                      <a:lnTo>
                        <a:pt x="282" y="11663"/>
                      </a:lnTo>
                      <a:lnTo>
                        <a:pt x="282" y="11382"/>
                      </a:lnTo>
                      <a:lnTo>
                        <a:pt x="282" y="376"/>
                      </a:lnTo>
                      <a:lnTo>
                        <a:pt x="282" y="329"/>
                      </a:lnTo>
                      <a:lnTo>
                        <a:pt x="329" y="282"/>
                      </a:lnTo>
                      <a:lnTo>
                        <a:pt x="375" y="188"/>
                      </a:lnTo>
                      <a:lnTo>
                        <a:pt x="329" y="95"/>
                      </a:lnTo>
                      <a:lnTo>
                        <a:pt x="329" y="4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15"/>
                <p:cNvSpPr/>
                <p:nvPr/>
              </p:nvSpPr>
              <p:spPr>
                <a:xfrm>
                  <a:off x="8503407" y="4332289"/>
                  <a:ext cx="632901" cy="1303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9" h="28758" extrusionOk="0">
                      <a:moveTo>
                        <a:pt x="141" y="0"/>
                      </a:moveTo>
                      <a:lnTo>
                        <a:pt x="48" y="47"/>
                      </a:lnTo>
                      <a:lnTo>
                        <a:pt x="48" y="94"/>
                      </a:lnTo>
                      <a:lnTo>
                        <a:pt x="1" y="188"/>
                      </a:lnTo>
                      <a:lnTo>
                        <a:pt x="48" y="281"/>
                      </a:lnTo>
                      <a:lnTo>
                        <a:pt x="94" y="328"/>
                      </a:lnTo>
                      <a:lnTo>
                        <a:pt x="94" y="375"/>
                      </a:lnTo>
                      <a:lnTo>
                        <a:pt x="94" y="4778"/>
                      </a:lnTo>
                      <a:lnTo>
                        <a:pt x="94" y="4965"/>
                      </a:lnTo>
                      <a:lnTo>
                        <a:pt x="141" y="4965"/>
                      </a:lnTo>
                      <a:lnTo>
                        <a:pt x="141" y="5012"/>
                      </a:lnTo>
                      <a:lnTo>
                        <a:pt x="188" y="5059"/>
                      </a:lnTo>
                      <a:lnTo>
                        <a:pt x="235" y="5106"/>
                      </a:lnTo>
                      <a:lnTo>
                        <a:pt x="422" y="5293"/>
                      </a:lnTo>
                      <a:lnTo>
                        <a:pt x="844" y="5715"/>
                      </a:lnTo>
                      <a:lnTo>
                        <a:pt x="1640" y="6511"/>
                      </a:lnTo>
                      <a:lnTo>
                        <a:pt x="3279" y="8150"/>
                      </a:lnTo>
                      <a:lnTo>
                        <a:pt x="6558" y="11429"/>
                      </a:lnTo>
                      <a:lnTo>
                        <a:pt x="13068" y="17939"/>
                      </a:lnTo>
                      <a:lnTo>
                        <a:pt x="13630" y="18501"/>
                      </a:lnTo>
                      <a:lnTo>
                        <a:pt x="13677" y="18548"/>
                      </a:lnTo>
                      <a:lnTo>
                        <a:pt x="13677" y="18595"/>
                      </a:lnTo>
                      <a:lnTo>
                        <a:pt x="13677" y="18782"/>
                      </a:lnTo>
                      <a:lnTo>
                        <a:pt x="13677" y="19157"/>
                      </a:lnTo>
                      <a:lnTo>
                        <a:pt x="13677" y="20702"/>
                      </a:lnTo>
                      <a:lnTo>
                        <a:pt x="13677" y="23793"/>
                      </a:lnTo>
                      <a:lnTo>
                        <a:pt x="13677" y="28383"/>
                      </a:lnTo>
                      <a:lnTo>
                        <a:pt x="13630" y="28477"/>
                      </a:lnTo>
                      <a:lnTo>
                        <a:pt x="13583" y="28571"/>
                      </a:lnTo>
                      <a:lnTo>
                        <a:pt x="13583" y="28617"/>
                      </a:lnTo>
                      <a:lnTo>
                        <a:pt x="13630" y="28664"/>
                      </a:lnTo>
                      <a:lnTo>
                        <a:pt x="13677" y="28711"/>
                      </a:lnTo>
                      <a:lnTo>
                        <a:pt x="13771" y="28758"/>
                      </a:lnTo>
                      <a:lnTo>
                        <a:pt x="13818" y="28711"/>
                      </a:lnTo>
                      <a:lnTo>
                        <a:pt x="13864" y="28664"/>
                      </a:lnTo>
                      <a:lnTo>
                        <a:pt x="13911" y="28617"/>
                      </a:lnTo>
                      <a:lnTo>
                        <a:pt x="13958" y="28571"/>
                      </a:lnTo>
                      <a:lnTo>
                        <a:pt x="13911" y="28477"/>
                      </a:lnTo>
                      <a:lnTo>
                        <a:pt x="13818" y="28383"/>
                      </a:lnTo>
                      <a:lnTo>
                        <a:pt x="13864" y="28383"/>
                      </a:lnTo>
                      <a:lnTo>
                        <a:pt x="13864" y="23793"/>
                      </a:lnTo>
                      <a:lnTo>
                        <a:pt x="13864" y="20702"/>
                      </a:lnTo>
                      <a:lnTo>
                        <a:pt x="13864" y="19157"/>
                      </a:lnTo>
                      <a:lnTo>
                        <a:pt x="13864" y="18782"/>
                      </a:lnTo>
                      <a:lnTo>
                        <a:pt x="13864" y="18595"/>
                      </a:lnTo>
                      <a:lnTo>
                        <a:pt x="13864" y="18501"/>
                      </a:lnTo>
                      <a:lnTo>
                        <a:pt x="13864" y="18454"/>
                      </a:lnTo>
                      <a:lnTo>
                        <a:pt x="13818" y="18454"/>
                      </a:lnTo>
                      <a:lnTo>
                        <a:pt x="13724" y="18360"/>
                      </a:lnTo>
                      <a:lnTo>
                        <a:pt x="13209" y="17798"/>
                      </a:lnTo>
                      <a:lnTo>
                        <a:pt x="6652" y="11288"/>
                      </a:lnTo>
                      <a:lnTo>
                        <a:pt x="3420" y="8009"/>
                      </a:lnTo>
                      <a:lnTo>
                        <a:pt x="1781" y="6417"/>
                      </a:lnTo>
                      <a:lnTo>
                        <a:pt x="984" y="5574"/>
                      </a:lnTo>
                      <a:lnTo>
                        <a:pt x="563" y="5152"/>
                      </a:lnTo>
                      <a:lnTo>
                        <a:pt x="329" y="4965"/>
                      </a:lnTo>
                      <a:lnTo>
                        <a:pt x="282" y="4918"/>
                      </a:lnTo>
                      <a:lnTo>
                        <a:pt x="282" y="4778"/>
                      </a:lnTo>
                      <a:lnTo>
                        <a:pt x="282" y="37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5" y="188"/>
                      </a:lnTo>
                      <a:lnTo>
                        <a:pt x="375" y="94"/>
                      </a:lnTo>
                      <a:lnTo>
                        <a:pt x="329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1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body" idx="1"/>
          </p:nvPr>
        </p:nvSpPr>
        <p:spPr>
          <a:xfrm>
            <a:off x="720000" y="1215735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92" name="Google Shape;292;p17"/>
          <p:cNvGrpSpPr/>
          <p:nvPr/>
        </p:nvGrpSpPr>
        <p:grpSpPr>
          <a:xfrm>
            <a:off x="67411" y="2047969"/>
            <a:ext cx="8718597" cy="1372122"/>
            <a:chOff x="67411" y="2047969"/>
            <a:chExt cx="8718597" cy="1372122"/>
          </a:xfrm>
        </p:grpSpPr>
        <p:pic>
          <p:nvPicPr>
            <p:cNvPr id="293" name="Google Shape;293;p1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7411" y="204796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 flipH="1">
              <a:off x="8429861" y="306394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17"/>
          <p:cNvGrpSpPr/>
          <p:nvPr/>
        </p:nvGrpSpPr>
        <p:grpSpPr>
          <a:xfrm>
            <a:off x="-335772" y="-695212"/>
            <a:ext cx="11790337" cy="5527229"/>
            <a:chOff x="-335772" y="-695212"/>
            <a:chExt cx="11790337" cy="5527229"/>
          </a:xfrm>
        </p:grpSpPr>
        <p:grpSp>
          <p:nvGrpSpPr>
            <p:cNvPr id="296" name="Google Shape;296;p17"/>
            <p:cNvGrpSpPr/>
            <p:nvPr/>
          </p:nvGrpSpPr>
          <p:grpSpPr>
            <a:xfrm>
              <a:off x="-335772" y="-695212"/>
              <a:ext cx="1048989" cy="2652805"/>
              <a:chOff x="-335772" y="-695212"/>
              <a:chExt cx="1048989" cy="2652805"/>
            </a:xfrm>
          </p:grpSpPr>
          <p:grpSp>
            <p:nvGrpSpPr>
              <p:cNvPr id="297" name="Google Shape;297;p17"/>
              <p:cNvGrpSpPr/>
              <p:nvPr/>
            </p:nvGrpSpPr>
            <p:grpSpPr>
              <a:xfrm>
                <a:off x="216245" y="-544041"/>
                <a:ext cx="496972" cy="2501635"/>
                <a:chOff x="8153020" y="-1031841"/>
                <a:chExt cx="496972" cy="2501635"/>
              </a:xfrm>
            </p:grpSpPr>
            <p:sp>
              <p:nvSpPr>
                <p:cNvPr id="298" name="Google Shape;298;p17"/>
                <p:cNvSpPr/>
                <p:nvPr/>
              </p:nvSpPr>
              <p:spPr>
                <a:xfrm>
                  <a:off x="8327171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8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8" y="329"/>
                      </a:lnTo>
                      <a:lnTo>
                        <a:pt x="6838" y="375"/>
                      </a:lnTo>
                      <a:lnTo>
                        <a:pt x="6838" y="16066"/>
                      </a:lnTo>
                      <a:lnTo>
                        <a:pt x="6838" y="25808"/>
                      </a:lnTo>
                      <a:lnTo>
                        <a:pt x="6838" y="30632"/>
                      </a:lnTo>
                      <a:lnTo>
                        <a:pt x="6838" y="33067"/>
                      </a:lnTo>
                      <a:lnTo>
                        <a:pt x="6838" y="34285"/>
                      </a:lnTo>
                      <a:lnTo>
                        <a:pt x="6838" y="34566"/>
                      </a:lnTo>
                      <a:lnTo>
                        <a:pt x="6838" y="34613"/>
                      </a:lnTo>
                      <a:lnTo>
                        <a:pt x="6792" y="34613"/>
                      </a:lnTo>
                      <a:lnTo>
                        <a:pt x="6698" y="34753"/>
                      </a:lnTo>
                      <a:lnTo>
                        <a:pt x="6230" y="35175"/>
                      </a:lnTo>
                      <a:lnTo>
                        <a:pt x="2998" y="38407"/>
                      </a:lnTo>
                      <a:lnTo>
                        <a:pt x="1359" y="40046"/>
                      </a:lnTo>
                      <a:lnTo>
                        <a:pt x="562" y="40842"/>
                      </a:lnTo>
                      <a:lnTo>
                        <a:pt x="141" y="41264"/>
                      </a:lnTo>
                      <a:lnTo>
                        <a:pt x="94" y="41357"/>
                      </a:lnTo>
                      <a:lnTo>
                        <a:pt x="94" y="41451"/>
                      </a:lnTo>
                      <a:lnTo>
                        <a:pt x="94" y="41591"/>
                      </a:lnTo>
                      <a:lnTo>
                        <a:pt x="94" y="41872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0" y="54893"/>
                      </a:lnTo>
                      <a:lnTo>
                        <a:pt x="0" y="54987"/>
                      </a:lnTo>
                      <a:lnTo>
                        <a:pt x="0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1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872"/>
                      </a:lnTo>
                      <a:lnTo>
                        <a:pt x="235" y="41591"/>
                      </a:lnTo>
                      <a:lnTo>
                        <a:pt x="235" y="41451"/>
                      </a:lnTo>
                      <a:lnTo>
                        <a:pt x="235" y="41404"/>
                      </a:lnTo>
                      <a:lnTo>
                        <a:pt x="281" y="41404"/>
                      </a:lnTo>
                      <a:lnTo>
                        <a:pt x="656" y="40983"/>
                      </a:lnTo>
                      <a:lnTo>
                        <a:pt x="1499" y="40186"/>
                      </a:lnTo>
                      <a:lnTo>
                        <a:pt x="3138" y="38547"/>
                      </a:lnTo>
                      <a:lnTo>
                        <a:pt x="6370" y="35269"/>
                      </a:lnTo>
                      <a:lnTo>
                        <a:pt x="6792" y="34847"/>
                      </a:lnTo>
                      <a:lnTo>
                        <a:pt x="6885" y="34753"/>
                      </a:lnTo>
                      <a:lnTo>
                        <a:pt x="6979" y="34707"/>
                      </a:lnTo>
                      <a:lnTo>
                        <a:pt x="7026" y="34660"/>
                      </a:lnTo>
                      <a:lnTo>
                        <a:pt x="7026" y="34613"/>
                      </a:lnTo>
                      <a:lnTo>
                        <a:pt x="7026" y="34285"/>
                      </a:lnTo>
                      <a:lnTo>
                        <a:pt x="7026" y="33067"/>
                      </a:lnTo>
                      <a:lnTo>
                        <a:pt x="7026" y="30632"/>
                      </a:lnTo>
                      <a:lnTo>
                        <a:pt x="7026" y="25808"/>
                      </a:lnTo>
                      <a:lnTo>
                        <a:pt x="7026" y="16066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19" y="188"/>
                      </a:lnTo>
                      <a:lnTo>
                        <a:pt x="7073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17"/>
                <p:cNvSpPr/>
                <p:nvPr/>
              </p:nvSpPr>
              <p:spPr>
                <a:xfrm>
                  <a:off x="8233725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9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738"/>
                      </a:lnTo>
                      <a:lnTo>
                        <a:pt x="6839" y="25246"/>
                      </a:lnTo>
                      <a:lnTo>
                        <a:pt x="6839" y="29976"/>
                      </a:lnTo>
                      <a:lnTo>
                        <a:pt x="6839" y="32365"/>
                      </a:lnTo>
                      <a:lnTo>
                        <a:pt x="6839" y="33582"/>
                      </a:lnTo>
                      <a:lnTo>
                        <a:pt x="6839" y="33723"/>
                      </a:lnTo>
                      <a:lnTo>
                        <a:pt x="6839" y="33770"/>
                      </a:lnTo>
                      <a:lnTo>
                        <a:pt x="6839" y="33817"/>
                      </a:lnTo>
                      <a:lnTo>
                        <a:pt x="6651" y="34004"/>
                      </a:lnTo>
                      <a:lnTo>
                        <a:pt x="6230" y="34426"/>
                      </a:lnTo>
                      <a:lnTo>
                        <a:pt x="2998" y="37704"/>
                      </a:lnTo>
                      <a:lnTo>
                        <a:pt x="1359" y="39296"/>
                      </a:lnTo>
                      <a:lnTo>
                        <a:pt x="563" y="40140"/>
                      </a:lnTo>
                      <a:lnTo>
                        <a:pt x="141" y="40561"/>
                      </a:lnTo>
                      <a:lnTo>
                        <a:pt x="94" y="40561"/>
                      </a:lnTo>
                      <a:lnTo>
                        <a:pt x="94" y="40608"/>
                      </a:lnTo>
                      <a:lnTo>
                        <a:pt x="94" y="40702"/>
                      </a:lnTo>
                      <a:lnTo>
                        <a:pt x="94" y="40842"/>
                      </a:lnTo>
                      <a:lnTo>
                        <a:pt x="94" y="41170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170"/>
                      </a:lnTo>
                      <a:lnTo>
                        <a:pt x="235" y="40842"/>
                      </a:lnTo>
                      <a:lnTo>
                        <a:pt x="235" y="40702"/>
                      </a:lnTo>
                      <a:lnTo>
                        <a:pt x="235" y="40655"/>
                      </a:lnTo>
                      <a:lnTo>
                        <a:pt x="282" y="40655"/>
                      </a:lnTo>
                      <a:lnTo>
                        <a:pt x="656" y="40233"/>
                      </a:lnTo>
                      <a:lnTo>
                        <a:pt x="1452" y="39437"/>
                      </a:lnTo>
                      <a:lnTo>
                        <a:pt x="3092" y="37798"/>
                      </a:lnTo>
                      <a:lnTo>
                        <a:pt x="6370" y="34566"/>
                      </a:lnTo>
                      <a:lnTo>
                        <a:pt x="6792" y="34144"/>
                      </a:lnTo>
                      <a:lnTo>
                        <a:pt x="7026" y="33910"/>
                      </a:lnTo>
                      <a:lnTo>
                        <a:pt x="7026" y="33863"/>
                      </a:lnTo>
                      <a:lnTo>
                        <a:pt x="7026" y="33817"/>
                      </a:lnTo>
                      <a:lnTo>
                        <a:pt x="7026" y="33723"/>
                      </a:lnTo>
                      <a:lnTo>
                        <a:pt x="7026" y="33582"/>
                      </a:lnTo>
                      <a:lnTo>
                        <a:pt x="7026" y="32365"/>
                      </a:lnTo>
                      <a:lnTo>
                        <a:pt x="7026" y="29976"/>
                      </a:lnTo>
                      <a:lnTo>
                        <a:pt x="7026" y="25246"/>
                      </a:lnTo>
                      <a:lnTo>
                        <a:pt x="7026" y="15738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17"/>
                <p:cNvSpPr/>
                <p:nvPr/>
              </p:nvSpPr>
              <p:spPr>
                <a:xfrm>
                  <a:off x="8153020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86" y="1"/>
                      </a:moveTo>
                      <a:lnTo>
                        <a:pt x="6792" y="48"/>
                      </a:lnTo>
                      <a:lnTo>
                        <a:pt x="6792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363"/>
                      </a:lnTo>
                      <a:lnTo>
                        <a:pt x="6839" y="24684"/>
                      </a:lnTo>
                      <a:lnTo>
                        <a:pt x="6839" y="29367"/>
                      </a:lnTo>
                      <a:lnTo>
                        <a:pt x="6839" y="31709"/>
                      </a:lnTo>
                      <a:lnTo>
                        <a:pt x="6839" y="32880"/>
                      </a:lnTo>
                      <a:lnTo>
                        <a:pt x="6839" y="33020"/>
                      </a:lnTo>
                      <a:lnTo>
                        <a:pt x="6839" y="33067"/>
                      </a:lnTo>
                      <a:lnTo>
                        <a:pt x="6839" y="33114"/>
                      </a:lnTo>
                      <a:lnTo>
                        <a:pt x="6652" y="33301"/>
                      </a:lnTo>
                      <a:lnTo>
                        <a:pt x="6230" y="33723"/>
                      </a:lnTo>
                      <a:lnTo>
                        <a:pt x="2951" y="36955"/>
                      </a:lnTo>
                      <a:lnTo>
                        <a:pt x="1359" y="38594"/>
                      </a:lnTo>
                      <a:lnTo>
                        <a:pt x="516" y="39390"/>
                      </a:lnTo>
                      <a:lnTo>
                        <a:pt x="94" y="39812"/>
                      </a:lnTo>
                      <a:lnTo>
                        <a:pt x="94" y="39859"/>
                      </a:lnTo>
                      <a:lnTo>
                        <a:pt x="94" y="39905"/>
                      </a:lnTo>
                      <a:lnTo>
                        <a:pt x="94" y="39999"/>
                      </a:lnTo>
                      <a:lnTo>
                        <a:pt x="94" y="40140"/>
                      </a:lnTo>
                      <a:lnTo>
                        <a:pt x="94" y="40421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8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9" y="55080"/>
                      </a:lnTo>
                      <a:lnTo>
                        <a:pt x="329" y="54987"/>
                      </a:lnTo>
                      <a:lnTo>
                        <a:pt x="329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0421"/>
                      </a:lnTo>
                      <a:lnTo>
                        <a:pt x="235" y="40140"/>
                      </a:lnTo>
                      <a:lnTo>
                        <a:pt x="235" y="39999"/>
                      </a:lnTo>
                      <a:lnTo>
                        <a:pt x="235" y="39952"/>
                      </a:lnTo>
                      <a:lnTo>
                        <a:pt x="235" y="39905"/>
                      </a:lnTo>
                      <a:lnTo>
                        <a:pt x="282" y="39905"/>
                      </a:lnTo>
                      <a:lnTo>
                        <a:pt x="656" y="39531"/>
                      </a:lnTo>
                      <a:lnTo>
                        <a:pt x="1453" y="38688"/>
                      </a:lnTo>
                      <a:lnTo>
                        <a:pt x="3092" y="37095"/>
                      </a:lnTo>
                      <a:lnTo>
                        <a:pt x="6324" y="33817"/>
                      </a:lnTo>
                      <a:lnTo>
                        <a:pt x="6745" y="33395"/>
                      </a:lnTo>
                      <a:lnTo>
                        <a:pt x="6979" y="33208"/>
                      </a:lnTo>
                      <a:lnTo>
                        <a:pt x="6979" y="33161"/>
                      </a:lnTo>
                      <a:lnTo>
                        <a:pt x="7026" y="33161"/>
                      </a:lnTo>
                      <a:lnTo>
                        <a:pt x="7026" y="33114"/>
                      </a:lnTo>
                      <a:lnTo>
                        <a:pt x="7026" y="33020"/>
                      </a:lnTo>
                      <a:lnTo>
                        <a:pt x="7026" y="32880"/>
                      </a:lnTo>
                      <a:lnTo>
                        <a:pt x="7026" y="31709"/>
                      </a:lnTo>
                      <a:lnTo>
                        <a:pt x="7026" y="29367"/>
                      </a:lnTo>
                      <a:lnTo>
                        <a:pt x="7026" y="24684"/>
                      </a:lnTo>
                      <a:lnTo>
                        <a:pt x="7026" y="15363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702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1" name="Google Shape;301;p17"/>
              <p:cNvGrpSpPr/>
              <p:nvPr/>
            </p:nvGrpSpPr>
            <p:grpSpPr>
              <a:xfrm rot="-5400000">
                <a:off x="-852875" y="-178109"/>
                <a:ext cx="1705283" cy="671077"/>
                <a:chOff x="5500675" y="4848304"/>
                <a:chExt cx="1705283" cy="671077"/>
              </a:xfrm>
            </p:grpSpPr>
            <p:sp>
              <p:nvSpPr>
                <p:cNvPr id="302" name="Google Shape;302;p17"/>
                <p:cNvSpPr/>
                <p:nvPr/>
              </p:nvSpPr>
              <p:spPr>
                <a:xfrm>
                  <a:off x="5500675" y="4848304"/>
                  <a:ext cx="1703152" cy="577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64" h="12741" extrusionOk="0">
                      <a:moveTo>
                        <a:pt x="37330" y="1"/>
                      </a:moveTo>
                      <a:lnTo>
                        <a:pt x="37236" y="48"/>
                      </a:lnTo>
                      <a:lnTo>
                        <a:pt x="37189" y="141"/>
                      </a:lnTo>
                      <a:lnTo>
                        <a:pt x="37189" y="235"/>
                      </a:lnTo>
                      <a:lnTo>
                        <a:pt x="28196" y="9227"/>
                      </a:lnTo>
                      <a:lnTo>
                        <a:pt x="27634" y="9790"/>
                      </a:lnTo>
                      <a:lnTo>
                        <a:pt x="27588" y="9883"/>
                      </a:lnTo>
                      <a:lnTo>
                        <a:pt x="2717" y="9883"/>
                      </a:lnTo>
                      <a:lnTo>
                        <a:pt x="2624" y="10024"/>
                      </a:lnTo>
                      <a:lnTo>
                        <a:pt x="2483" y="10164"/>
                      </a:lnTo>
                      <a:lnTo>
                        <a:pt x="2155" y="10492"/>
                      </a:lnTo>
                      <a:lnTo>
                        <a:pt x="1546" y="11101"/>
                      </a:lnTo>
                      <a:lnTo>
                        <a:pt x="563" y="12084"/>
                      </a:lnTo>
                      <a:lnTo>
                        <a:pt x="235" y="12412"/>
                      </a:lnTo>
                      <a:lnTo>
                        <a:pt x="141" y="12412"/>
                      </a:lnTo>
                      <a:lnTo>
                        <a:pt x="48" y="12459"/>
                      </a:lnTo>
                      <a:lnTo>
                        <a:pt x="1" y="12506"/>
                      </a:lnTo>
                      <a:lnTo>
                        <a:pt x="1" y="12600"/>
                      </a:lnTo>
                      <a:lnTo>
                        <a:pt x="1" y="12647"/>
                      </a:lnTo>
                      <a:lnTo>
                        <a:pt x="48" y="12693"/>
                      </a:lnTo>
                      <a:lnTo>
                        <a:pt x="95" y="12740"/>
                      </a:lnTo>
                      <a:lnTo>
                        <a:pt x="235" y="12740"/>
                      </a:lnTo>
                      <a:lnTo>
                        <a:pt x="282" y="12693"/>
                      </a:lnTo>
                      <a:lnTo>
                        <a:pt x="329" y="12600"/>
                      </a:lnTo>
                      <a:lnTo>
                        <a:pt x="329" y="12506"/>
                      </a:lnTo>
                      <a:lnTo>
                        <a:pt x="376" y="12506"/>
                      </a:lnTo>
                      <a:lnTo>
                        <a:pt x="703" y="12178"/>
                      </a:lnTo>
                      <a:lnTo>
                        <a:pt x="1640" y="11241"/>
                      </a:lnTo>
                      <a:lnTo>
                        <a:pt x="2296" y="10586"/>
                      </a:lnTo>
                      <a:lnTo>
                        <a:pt x="2577" y="10305"/>
                      </a:lnTo>
                      <a:lnTo>
                        <a:pt x="2764" y="10117"/>
                      </a:lnTo>
                      <a:lnTo>
                        <a:pt x="2811" y="10071"/>
                      </a:lnTo>
                      <a:lnTo>
                        <a:pt x="27634" y="10071"/>
                      </a:lnTo>
                      <a:lnTo>
                        <a:pt x="27681" y="10024"/>
                      </a:lnTo>
                      <a:lnTo>
                        <a:pt x="27775" y="9930"/>
                      </a:lnTo>
                      <a:lnTo>
                        <a:pt x="28337" y="9368"/>
                      </a:lnTo>
                      <a:lnTo>
                        <a:pt x="37330" y="375"/>
                      </a:lnTo>
                      <a:lnTo>
                        <a:pt x="37423" y="375"/>
                      </a:lnTo>
                      <a:lnTo>
                        <a:pt x="37517" y="329"/>
                      </a:lnTo>
                      <a:lnTo>
                        <a:pt x="37564" y="235"/>
                      </a:lnTo>
                      <a:lnTo>
                        <a:pt x="37564" y="188"/>
                      </a:lnTo>
                      <a:lnTo>
                        <a:pt x="37564" y="141"/>
                      </a:lnTo>
                      <a:lnTo>
                        <a:pt x="37517" y="48"/>
                      </a:lnTo>
                      <a:lnTo>
                        <a:pt x="3742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17"/>
                <p:cNvSpPr/>
                <p:nvPr/>
              </p:nvSpPr>
              <p:spPr>
                <a:xfrm>
                  <a:off x="5591990" y="5005452"/>
                  <a:ext cx="1613968" cy="513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97" h="11335" extrusionOk="0">
                      <a:moveTo>
                        <a:pt x="35362" y="1"/>
                      </a:moveTo>
                      <a:lnTo>
                        <a:pt x="35316" y="47"/>
                      </a:lnTo>
                      <a:lnTo>
                        <a:pt x="35269" y="141"/>
                      </a:lnTo>
                      <a:lnTo>
                        <a:pt x="35269" y="235"/>
                      </a:lnTo>
                      <a:lnTo>
                        <a:pt x="35222" y="235"/>
                      </a:lnTo>
                      <a:lnTo>
                        <a:pt x="27353" y="8103"/>
                      </a:lnTo>
                      <a:lnTo>
                        <a:pt x="26838" y="8665"/>
                      </a:lnTo>
                      <a:lnTo>
                        <a:pt x="26744" y="8712"/>
                      </a:lnTo>
                      <a:lnTo>
                        <a:pt x="26744" y="8759"/>
                      </a:lnTo>
                      <a:lnTo>
                        <a:pt x="2436" y="8759"/>
                      </a:lnTo>
                      <a:lnTo>
                        <a:pt x="2343" y="8853"/>
                      </a:lnTo>
                      <a:lnTo>
                        <a:pt x="2202" y="8993"/>
                      </a:lnTo>
                      <a:lnTo>
                        <a:pt x="1921" y="9274"/>
                      </a:lnTo>
                      <a:lnTo>
                        <a:pt x="1359" y="9836"/>
                      </a:lnTo>
                      <a:lnTo>
                        <a:pt x="563" y="10632"/>
                      </a:lnTo>
                      <a:lnTo>
                        <a:pt x="235" y="10960"/>
                      </a:lnTo>
                      <a:lnTo>
                        <a:pt x="141" y="10960"/>
                      </a:lnTo>
                      <a:lnTo>
                        <a:pt x="48" y="11007"/>
                      </a:lnTo>
                      <a:lnTo>
                        <a:pt x="1" y="11101"/>
                      </a:lnTo>
                      <a:lnTo>
                        <a:pt x="1" y="11148"/>
                      </a:lnTo>
                      <a:lnTo>
                        <a:pt x="1" y="11241"/>
                      </a:lnTo>
                      <a:lnTo>
                        <a:pt x="48" y="11288"/>
                      </a:lnTo>
                      <a:lnTo>
                        <a:pt x="94" y="11335"/>
                      </a:lnTo>
                      <a:lnTo>
                        <a:pt x="235" y="11335"/>
                      </a:lnTo>
                      <a:lnTo>
                        <a:pt x="282" y="11288"/>
                      </a:lnTo>
                      <a:lnTo>
                        <a:pt x="329" y="11194"/>
                      </a:lnTo>
                      <a:lnTo>
                        <a:pt x="329" y="11101"/>
                      </a:lnTo>
                      <a:lnTo>
                        <a:pt x="375" y="11101"/>
                      </a:lnTo>
                      <a:lnTo>
                        <a:pt x="657" y="10773"/>
                      </a:lnTo>
                      <a:lnTo>
                        <a:pt x="1500" y="9977"/>
                      </a:lnTo>
                      <a:lnTo>
                        <a:pt x="2062" y="9415"/>
                      </a:lnTo>
                      <a:lnTo>
                        <a:pt x="2343" y="9134"/>
                      </a:lnTo>
                      <a:lnTo>
                        <a:pt x="2483" y="8946"/>
                      </a:lnTo>
                      <a:lnTo>
                        <a:pt x="2530" y="8900"/>
                      </a:lnTo>
                      <a:lnTo>
                        <a:pt x="26791" y="8900"/>
                      </a:lnTo>
                      <a:lnTo>
                        <a:pt x="26838" y="8853"/>
                      </a:lnTo>
                      <a:lnTo>
                        <a:pt x="26932" y="8806"/>
                      </a:lnTo>
                      <a:lnTo>
                        <a:pt x="27494" y="8244"/>
                      </a:lnTo>
                      <a:lnTo>
                        <a:pt x="35362" y="375"/>
                      </a:lnTo>
                      <a:lnTo>
                        <a:pt x="35362" y="328"/>
                      </a:lnTo>
                      <a:lnTo>
                        <a:pt x="35456" y="375"/>
                      </a:lnTo>
                      <a:lnTo>
                        <a:pt x="35550" y="328"/>
                      </a:lnTo>
                      <a:lnTo>
                        <a:pt x="35597" y="235"/>
                      </a:lnTo>
                      <a:lnTo>
                        <a:pt x="35597" y="188"/>
                      </a:lnTo>
                      <a:lnTo>
                        <a:pt x="35597" y="94"/>
                      </a:lnTo>
                      <a:lnTo>
                        <a:pt x="35550" y="47"/>
                      </a:lnTo>
                      <a:lnTo>
                        <a:pt x="3550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04" name="Google Shape;304;p17"/>
            <p:cNvGrpSpPr/>
            <p:nvPr/>
          </p:nvGrpSpPr>
          <p:grpSpPr>
            <a:xfrm>
              <a:off x="8583454" y="1738502"/>
              <a:ext cx="2871110" cy="3093516"/>
              <a:chOff x="8583454" y="1738502"/>
              <a:chExt cx="2871110" cy="3093516"/>
            </a:xfrm>
          </p:grpSpPr>
          <p:grpSp>
            <p:nvGrpSpPr>
              <p:cNvPr id="305" name="Google Shape;305;p17"/>
              <p:cNvGrpSpPr/>
              <p:nvPr/>
            </p:nvGrpSpPr>
            <p:grpSpPr>
              <a:xfrm>
                <a:off x="8583454" y="3587571"/>
                <a:ext cx="2871110" cy="1244447"/>
                <a:chOff x="2451729" y="-1074279"/>
                <a:chExt cx="2871110" cy="1244447"/>
              </a:xfrm>
            </p:grpSpPr>
            <p:sp>
              <p:nvSpPr>
                <p:cNvPr id="306" name="Google Shape;306;p17"/>
                <p:cNvSpPr/>
                <p:nvPr/>
              </p:nvSpPr>
              <p:spPr>
                <a:xfrm>
                  <a:off x="2451729" y="-1074279"/>
                  <a:ext cx="2871110" cy="12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4" h="27447" extrusionOk="0">
                      <a:moveTo>
                        <a:pt x="94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1" y="281"/>
                      </a:lnTo>
                      <a:lnTo>
                        <a:pt x="94" y="328"/>
                      </a:lnTo>
                      <a:lnTo>
                        <a:pt x="94" y="15550"/>
                      </a:lnTo>
                      <a:lnTo>
                        <a:pt x="94" y="17283"/>
                      </a:lnTo>
                      <a:lnTo>
                        <a:pt x="94" y="17704"/>
                      </a:lnTo>
                      <a:lnTo>
                        <a:pt x="94" y="17845"/>
                      </a:lnTo>
                      <a:lnTo>
                        <a:pt x="94" y="17892"/>
                      </a:lnTo>
                      <a:lnTo>
                        <a:pt x="188" y="17985"/>
                      </a:lnTo>
                      <a:lnTo>
                        <a:pt x="329" y="18126"/>
                      </a:lnTo>
                      <a:lnTo>
                        <a:pt x="937" y="18735"/>
                      </a:lnTo>
                      <a:lnTo>
                        <a:pt x="3373" y="21170"/>
                      </a:lnTo>
                      <a:lnTo>
                        <a:pt x="8244" y="26041"/>
                      </a:lnTo>
                      <a:lnTo>
                        <a:pt x="8947" y="26744"/>
                      </a:lnTo>
                      <a:lnTo>
                        <a:pt x="9274" y="27071"/>
                      </a:lnTo>
                      <a:lnTo>
                        <a:pt x="9462" y="27259"/>
                      </a:lnTo>
                      <a:lnTo>
                        <a:pt x="9509" y="27306"/>
                      </a:lnTo>
                      <a:lnTo>
                        <a:pt x="9555" y="27352"/>
                      </a:lnTo>
                      <a:lnTo>
                        <a:pt x="62949" y="27352"/>
                      </a:lnTo>
                      <a:lnTo>
                        <a:pt x="63043" y="27446"/>
                      </a:lnTo>
                      <a:lnTo>
                        <a:pt x="63183" y="27446"/>
                      </a:lnTo>
                      <a:lnTo>
                        <a:pt x="63230" y="27399"/>
                      </a:lnTo>
                      <a:lnTo>
                        <a:pt x="63277" y="27352"/>
                      </a:lnTo>
                      <a:lnTo>
                        <a:pt x="63324" y="27306"/>
                      </a:lnTo>
                      <a:lnTo>
                        <a:pt x="63277" y="27212"/>
                      </a:lnTo>
                      <a:lnTo>
                        <a:pt x="63230" y="27165"/>
                      </a:lnTo>
                      <a:lnTo>
                        <a:pt x="63183" y="27118"/>
                      </a:lnTo>
                      <a:lnTo>
                        <a:pt x="63043" y="27118"/>
                      </a:lnTo>
                      <a:lnTo>
                        <a:pt x="62949" y="27212"/>
                      </a:lnTo>
                      <a:lnTo>
                        <a:pt x="9649" y="27212"/>
                      </a:lnTo>
                      <a:lnTo>
                        <a:pt x="9602" y="27165"/>
                      </a:lnTo>
                      <a:lnTo>
                        <a:pt x="9415" y="26978"/>
                      </a:lnTo>
                      <a:lnTo>
                        <a:pt x="9087" y="26603"/>
                      </a:lnTo>
                      <a:lnTo>
                        <a:pt x="8384" y="25947"/>
                      </a:lnTo>
                      <a:lnTo>
                        <a:pt x="3513" y="21030"/>
                      </a:lnTo>
                      <a:lnTo>
                        <a:pt x="1031" y="18594"/>
                      </a:lnTo>
                      <a:lnTo>
                        <a:pt x="422" y="17985"/>
                      </a:lnTo>
                      <a:lnTo>
                        <a:pt x="282" y="17845"/>
                      </a:lnTo>
                      <a:lnTo>
                        <a:pt x="282" y="17798"/>
                      </a:lnTo>
                      <a:lnTo>
                        <a:pt x="282" y="17704"/>
                      </a:lnTo>
                      <a:lnTo>
                        <a:pt x="282" y="17283"/>
                      </a:lnTo>
                      <a:lnTo>
                        <a:pt x="282" y="15550"/>
                      </a:lnTo>
                      <a:lnTo>
                        <a:pt x="282" y="328"/>
                      </a:lnTo>
                      <a:lnTo>
                        <a:pt x="235" y="328"/>
                      </a:lnTo>
                      <a:lnTo>
                        <a:pt x="329" y="281"/>
                      </a:lnTo>
                      <a:lnTo>
                        <a:pt x="375" y="141"/>
                      </a:lnTo>
                      <a:lnTo>
                        <a:pt x="329" y="94"/>
                      </a:lnTo>
                      <a:lnTo>
                        <a:pt x="282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17"/>
                <p:cNvSpPr/>
                <p:nvPr/>
              </p:nvSpPr>
              <p:spPr>
                <a:xfrm>
                  <a:off x="2519694" y="-1074279"/>
                  <a:ext cx="2803146" cy="1180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25" h="26042" extrusionOk="0">
                      <a:moveTo>
                        <a:pt x="141" y="0"/>
                      </a:moveTo>
                      <a:lnTo>
                        <a:pt x="47" y="47"/>
                      </a:lnTo>
                      <a:lnTo>
                        <a:pt x="47" y="94"/>
                      </a:lnTo>
                      <a:lnTo>
                        <a:pt x="0" y="141"/>
                      </a:lnTo>
                      <a:lnTo>
                        <a:pt x="47" y="281"/>
                      </a:lnTo>
                      <a:lnTo>
                        <a:pt x="94" y="328"/>
                      </a:lnTo>
                      <a:lnTo>
                        <a:pt x="94" y="15081"/>
                      </a:lnTo>
                      <a:lnTo>
                        <a:pt x="94" y="16627"/>
                      </a:lnTo>
                      <a:lnTo>
                        <a:pt x="94" y="17048"/>
                      </a:lnTo>
                      <a:lnTo>
                        <a:pt x="94" y="17236"/>
                      </a:lnTo>
                      <a:lnTo>
                        <a:pt x="94" y="17283"/>
                      </a:lnTo>
                      <a:lnTo>
                        <a:pt x="94" y="17330"/>
                      </a:lnTo>
                      <a:lnTo>
                        <a:pt x="141" y="17376"/>
                      </a:lnTo>
                      <a:lnTo>
                        <a:pt x="188" y="17470"/>
                      </a:lnTo>
                      <a:lnTo>
                        <a:pt x="750" y="17985"/>
                      </a:lnTo>
                      <a:lnTo>
                        <a:pt x="2951" y="20187"/>
                      </a:lnTo>
                      <a:lnTo>
                        <a:pt x="7401" y="24636"/>
                      </a:lnTo>
                      <a:lnTo>
                        <a:pt x="8056" y="25292"/>
                      </a:lnTo>
                      <a:lnTo>
                        <a:pt x="8431" y="25666"/>
                      </a:lnTo>
                      <a:lnTo>
                        <a:pt x="8572" y="25807"/>
                      </a:lnTo>
                      <a:lnTo>
                        <a:pt x="8712" y="25947"/>
                      </a:lnTo>
                      <a:lnTo>
                        <a:pt x="61450" y="25947"/>
                      </a:lnTo>
                      <a:lnTo>
                        <a:pt x="61450" y="25901"/>
                      </a:lnTo>
                      <a:lnTo>
                        <a:pt x="61544" y="25994"/>
                      </a:lnTo>
                      <a:lnTo>
                        <a:pt x="61637" y="26041"/>
                      </a:lnTo>
                      <a:lnTo>
                        <a:pt x="61684" y="25994"/>
                      </a:lnTo>
                      <a:lnTo>
                        <a:pt x="61731" y="25947"/>
                      </a:lnTo>
                      <a:lnTo>
                        <a:pt x="61778" y="25901"/>
                      </a:lnTo>
                      <a:lnTo>
                        <a:pt x="61825" y="25854"/>
                      </a:lnTo>
                      <a:lnTo>
                        <a:pt x="61778" y="25760"/>
                      </a:lnTo>
                      <a:lnTo>
                        <a:pt x="61731" y="25713"/>
                      </a:lnTo>
                      <a:lnTo>
                        <a:pt x="61684" y="25666"/>
                      </a:lnTo>
                      <a:lnTo>
                        <a:pt x="61544" y="25666"/>
                      </a:lnTo>
                      <a:lnTo>
                        <a:pt x="61450" y="25760"/>
                      </a:lnTo>
                      <a:lnTo>
                        <a:pt x="8759" y="25760"/>
                      </a:lnTo>
                      <a:lnTo>
                        <a:pt x="8712" y="25713"/>
                      </a:lnTo>
                      <a:lnTo>
                        <a:pt x="8525" y="25526"/>
                      </a:lnTo>
                      <a:lnTo>
                        <a:pt x="8197" y="25198"/>
                      </a:lnTo>
                      <a:lnTo>
                        <a:pt x="7494" y="24495"/>
                      </a:lnTo>
                      <a:lnTo>
                        <a:pt x="3092" y="20093"/>
                      </a:lnTo>
                      <a:lnTo>
                        <a:pt x="890" y="17892"/>
                      </a:lnTo>
                      <a:lnTo>
                        <a:pt x="328" y="17330"/>
                      </a:lnTo>
                      <a:lnTo>
                        <a:pt x="282" y="17283"/>
                      </a:lnTo>
                      <a:lnTo>
                        <a:pt x="282" y="17236"/>
                      </a:lnTo>
                      <a:lnTo>
                        <a:pt x="282" y="17048"/>
                      </a:lnTo>
                      <a:lnTo>
                        <a:pt x="282" y="16627"/>
                      </a:lnTo>
                      <a:lnTo>
                        <a:pt x="282" y="15081"/>
                      </a:lnTo>
                      <a:lnTo>
                        <a:pt x="282" y="328"/>
                      </a:lnTo>
                      <a:lnTo>
                        <a:pt x="328" y="281"/>
                      </a:lnTo>
                      <a:lnTo>
                        <a:pt x="375" y="141"/>
                      </a:lnTo>
                      <a:lnTo>
                        <a:pt x="375" y="94"/>
                      </a:lnTo>
                      <a:lnTo>
                        <a:pt x="328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17"/>
                <p:cNvSpPr/>
                <p:nvPr/>
              </p:nvSpPr>
              <p:spPr>
                <a:xfrm>
                  <a:off x="2589789" y="-1074279"/>
                  <a:ext cx="2733050" cy="111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79" h="24590" extrusionOk="0">
                      <a:moveTo>
                        <a:pt x="94" y="0"/>
                      </a:moveTo>
                      <a:lnTo>
                        <a:pt x="47" y="47"/>
                      </a:lnTo>
                      <a:lnTo>
                        <a:pt x="0" y="94"/>
                      </a:lnTo>
                      <a:lnTo>
                        <a:pt x="0" y="141"/>
                      </a:lnTo>
                      <a:lnTo>
                        <a:pt x="0" y="281"/>
                      </a:lnTo>
                      <a:lnTo>
                        <a:pt x="94" y="328"/>
                      </a:lnTo>
                      <a:lnTo>
                        <a:pt x="94" y="14613"/>
                      </a:lnTo>
                      <a:lnTo>
                        <a:pt x="94" y="16018"/>
                      </a:lnTo>
                      <a:lnTo>
                        <a:pt x="94" y="16674"/>
                      </a:lnTo>
                      <a:lnTo>
                        <a:pt x="94" y="16767"/>
                      </a:lnTo>
                      <a:lnTo>
                        <a:pt x="94" y="16814"/>
                      </a:lnTo>
                      <a:lnTo>
                        <a:pt x="187" y="16908"/>
                      </a:lnTo>
                      <a:lnTo>
                        <a:pt x="281" y="17002"/>
                      </a:lnTo>
                      <a:lnTo>
                        <a:pt x="562" y="17283"/>
                      </a:lnTo>
                      <a:lnTo>
                        <a:pt x="2529" y="19250"/>
                      </a:lnTo>
                      <a:lnTo>
                        <a:pt x="6464" y="23184"/>
                      </a:lnTo>
                      <a:lnTo>
                        <a:pt x="7119" y="23840"/>
                      </a:lnTo>
                      <a:lnTo>
                        <a:pt x="7494" y="24214"/>
                      </a:lnTo>
                      <a:lnTo>
                        <a:pt x="7634" y="24355"/>
                      </a:lnTo>
                      <a:lnTo>
                        <a:pt x="7775" y="24495"/>
                      </a:lnTo>
                      <a:lnTo>
                        <a:pt x="59904" y="24495"/>
                      </a:lnTo>
                      <a:lnTo>
                        <a:pt x="59998" y="24542"/>
                      </a:lnTo>
                      <a:lnTo>
                        <a:pt x="60091" y="24589"/>
                      </a:lnTo>
                      <a:lnTo>
                        <a:pt x="60138" y="24542"/>
                      </a:lnTo>
                      <a:lnTo>
                        <a:pt x="60185" y="24542"/>
                      </a:lnTo>
                      <a:lnTo>
                        <a:pt x="60232" y="24449"/>
                      </a:lnTo>
                      <a:lnTo>
                        <a:pt x="60279" y="24402"/>
                      </a:lnTo>
                      <a:lnTo>
                        <a:pt x="60232" y="24308"/>
                      </a:lnTo>
                      <a:lnTo>
                        <a:pt x="60185" y="24261"/>
                      </a:lnTo>
                      <a:lnTo>
                        <a:pt x="60138" y="24214"/>
                      </a:lnTo>
                      <a:lnTo>
                        <a:pt x="60091" y="24214"/>
                      </a:lnTo>
                      <a:lnTo>
                        <a:pt x="59998" y="24261"/>
                      </a:lnTo>
                      <a:lnTo>
                        <a:pt x="59904" y="24308"/>
                      </a:lnTo>
                      <a:lnTo>
                        <a:pt x="7822" y="24308"/>
                      </a:lnTo>
                      <a:lnTo>
                        <a:pt x="7775" y="24261"/>
                      </a:lnTo>
                      <a:lnTo>
                        <a:pt x="7588" y="24074"/>
                      </a:lnTo>
                      <a:lnTo>
                        <a:pt x="7260" y="23746"/>
                      </a:lnTo>
                      <a:lnTo>
                        <a:pt x="6604" y="23090"/>
                      </a:lnTo>
                      <a:lnTo>
                        <a:pt x="2623" y="19109"/>
                      </a:lnTo>
                      <a:lnTo>
                        <a:pt x="656" y="17142"/>
                      </a:lnTo>
                      <a:lnTo>
                        <a:pt x="422" y="16908"/>
                      </a:lnTo>
                      <a:lnTo>
                        <a:pt x="281" y="16767"/>
                      </a:lnTo>
                      <a:lnTo>
                        <a:pt x="234" y="16721"/>
                      </a:lnTo>
                      <a:lnTo>
                        <a:pt x="234" y="16674"/>
                      </a:lnTo>
                      <a:lnTo>
                        <a:pt x="234" y="16018"/>
                      </a:lnTo>
                      <a:lnTo>
                        <a:pt x="234" y="14613"/>
                      </a:lnTo>
                      <a:lnTo>
                        <a:pt x="234" y="328"/>
                      </a:lnTo>
                      <a:lnTo>
                        <a:pt x="328" y="281"/>
                      </a:lnTo>
                      <a:lnTo>
                        <a:pt x="328" y="141"/>
                      </a:lnTo>
                      <a:lnTo>
                        <a:pt x="328" y="94"/>
                      </a:lnTo>
                      <a:lnTo>
                        <a:pt x="281" y="4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17"/>
                <p:cNvSpPr/>
                <p:nvPr/>
              </p:nvSpPr>
              <p:spPr>
                <a:xfrm>
                  <a:off x="2657709" y="-1074279"/>
                  <a:ext cx="2665131" cy="1049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81" h="23138" extrusionOk="0">
                      <a:moveTo>
                        <a:pt x="95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48" y="281"/>
                      </a:lnTo>
                      <a:lnTo>
                        <a:pt x="95" y="328"/>
                      </a:lnTo>
                      <a:lnTo>
                        <a:pt x="95" y="14145"/>
                      </a:lnTo>
                      <a:lnTo>
                        <a:pt x="95" y="15362"/>
                      </a:lnTo>
                      <a:lnTo>
                        <a:pt x="95" y="15971"/>
                      </a:lnTo>
                      <a:lnTo>
                        <a:pt x="95" y="16112"/>
                      </a:lnTo>
                      <a:lnTo>
                        <a:pt x="95" y="16205"/>
                      </a:lnTo>
                      <a:lnTo>
                        <a:pt x="95" y="16252"/>
                      </a:lnTo>
                      <a:lnTo>
                        <a:pt x="141" y="16299"/>
                      </a:lnTo>
                      <a:lnTo>
                        <a:pt x="376" y="16533"/>
                      </a:lnTo>
                      <a:lnTo>
                        <a:pt x="2109" y="18266"/>
                      </a:lnTo>
                      <a:lnTo>
                        <a:pt x="5574" y="21779"/>
                      </a:lnTo>
                      <a:lnTo>
                        <a:pt x="6277" y="22435"/>
                      </a:lnTo>
                      <a:lnTo>
                        <a:pt x="6605" y="22763"/>
                      </a:lnTo>
                      <a:lnTo>
                        <a:pt x="6745" y="22903"/>
                      </a:lnTo>
                      <a:lnTo>
                        <a:pt x="6839" y="23044"/>
                      </a:lnTo>
                      <a:lnTo>
                        <a:pt x="58406" y="23044"/>
                      </a:lnTo>
                      <a:lnTo>
                        <a:pt x="58500" y="23090"/>
                      </a:lnTo>
                      <a:lnTo>
                        <a:pt x="58593" y="23137"/>
                      </a:lnTo>
                      <a:lnTo>
                        <a:pt x="58640" y="23090"/>
                      </a:lnTo>
                      <a:lnTo>
                        <a:pt x="58687" y="23090"/>
                      </a:lnTo>
                      <a:lnTo>
                        <a:pt x="58734" y="22997"/>
                      </a:lnTo>
                      <a:lnTo>
                        <a:pt x="58781" y="22950"/>
                      </a:lnTo>
                      <a:lnTo>
                        <a:pt x="58734" y="22856"/>
                      </a:lnTo>
                      <a:lnTo>
                        <a:pt x="58687" y="22809"/>
                      </a:lnTo>
                      <a:lnTo>
                        <a:pt x="58640" y="22763"/>
                      </a:lnTo>
                      <a:lnTo>
                        <a:pt x="58593" y="22763"/>
                      </a:lnTo>
                      <a:lnTo>
                        <a:pt x="58500" y="22809"/>
                      </a:lnTo>
                      <a:lnTo>
                        <a:pt x="58406" y="22856"/>
                      </a:lnTo>
                      <a:lnTo>
                        <a:pt x="6933" y="22856"/>
                      </a:lnTo>
                      <a:lnTo>
                        <a:pt x="6886" y="22809"/>
                      </a:lnTo>
                      <a:lnTo>
                        <a:pt x="6699" y="22622"/>
                      </a:lnTo>
                      <a:lnTo>
                        <a:pt x="6371" y="22294"/>
                      </a:lnTo>
                      <a:lnTo>
                        <a:pt x="5715" y="21638"/>
                      </a:lnTo>
                      <a:lnTo>
                        <a:pt x="2249" y="18173"/>
                      </a:lnTo>
                      <a:lnTo>
                        <a:pt x="516" y="16440"/>
                      </a:lnTo>
                      <a:lnTo>
                        <a:pt x="282" y="16205"/>
                      </a:lnTo>
                      <a:lnTo>
                        <a:pt x="282" y="16159"/>
                      </a:lnTo>
                      <a:lnTo>
                        <a:pt x="282" y="16112"/>
                      </a:lnTo>
                      <a:lnTo>
                        <a:pt x="282" y="15971"/>
                      </a:lnTo>
                      <a:lnTo>
                        <a:pt x="282" y="15362"/>
                      </a:lnTo>
                      <a:lnTo>
                        <a:pt x="282" y="1414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6" y="141"/>
                      </a:lnTo>
                      <a:lnTo>
                        <a:pt x="329" y="94"/>
                      </a:lnTo>
                      <a:lnTo>
                        <a:pt x="329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0" name="Google Shape;310;p17"/>
              <p:cNvGrpSpPr/>
              <p:nvPr/>
            </p:nvGrpSpPr>
            <p:grpSpPr>
              <a:xfrm rot="10800000">
                <a:off x="8932817" y="1738502"/>
                <a:ext cx="983243" cy="2548289"/>
                <a:chOff x="8388742" y="-675060"/>
                <a:chExt cx="983243" cy="2548289"/>
              </a:xfrm>
            </p:grpSpPr>
            <p:sp>
              <p:nvSpPr>
                <p:cNvPr id="311" name="Google Shape;311;p17"/>
                <p:cNvSpPr/>
                <p:nvPr/>
              </p:nvSpPr>
              <p:spPr>
                <a:xfrm>
                  <a:off x="8388742" y="-675060"/>
                  <a:ext cx="983243" cy="2548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6" h="56204" extrusionOk="0">
                      <a:moveTo>
                        <a:pt x="21405" y="0"/>
                      </a:moveTo>
                      <a:lnTo>
                        <a:pt x="21358" y="47"/>
                      </a:lnTo>
                      <a:lnTo>
                        <a:pt x="21311" y="94"/>
                      </a:lnTo>
                      <a:lnTo>
                        <a:pt x="21311" y="188"/>
                      </a:lnTo>
                      <a:lnTo>
                        <a:pt x="21358" y="281"/>
                      </a:lnTo>
                      <a:lnTo>
                        <a:pt x="21405" y="328"/>
                      </a:lnTo>
                      <a:lnTo>
                        <a:pt x="21405" y="375"/>
                      </a:lnTo>
                      <a:lnTo>
                        <a:pt x="21405" y="46228"/>
                      </a:lnTo>
                      <a:lnTo>
                        <a:pt x="21405" y="47024"/>
                      </a:lnTo>
                      <a:lnTo>
                        <a:pt x="21358" y="47071"/>
                      </a:lnTo>
                      <a:lnTo>
                        <a:pt x="21311" y="47118"/>
                      </a:lnTo>
                      <a:lnTo>
                        <a:pt x="21171" y="47258"/>
                      </a:lnTo>
                      <a:lnTo>
                        <a:pt x="20843" y="47539"/>
                      </a:lnTo>
                      <a:lnTo>
                        <a:pt x="19719" y="48710"/>
                      </a:lnTo>
                      <a:lnTo>
                        <a:pt x="17377" y="51052"/>
                      </a:lnTo>
                      <a:lnTo>
                        <a:pt x="12740" y="55689"/>
                      </a:lnTo>
                      <a:lnTo>
                        <a:pt x="12553" y="55876"/>
                      </a:lnTo>
                      <a:lnTo>
                        <a:pt x="12506" y="55923"/>
                      </a:lnTo>
                      <a:lnTo>
                        <a:pt x="328" y="55923"/>
                      </a:lnTo>
                      <a:lnTo>
                        <a:pt x="328" y="55970"/>
                      </a:lnTo>
                      <a:lnTo>
                        <a:pt x="235" y="55876"/>
                      </a:lnTo>
                      <a:lnTo>
                        <a:pt x="141" y="55829"/>
                      </a:lnTo>
                      <a:lnTo>
                        <a:pt x="94" y="55876"/>
                      </a:lnTo>
                      <a:lnTo>
                        <a:pt x="47" y="55923"/>
                      </a:lnTo>
                      <a:lnTo>
                        <a:pt x="1" y="55970"/>
                      </a:lnTo>
                      <a:lnTo>
                        <a:pt x="1" y="56017"/>
                      </a:lnTo>
                      <a:lnTo>
                        <a:pt x="1" y="56110"/>
                      </a:lnTo>
                      <a:lnTo>
                        <a:pt x="47" y="56157"/>
                      </a:lnTo>
                      <a:lnTo>
                        <a:pt x="94" y="56204"/>
                      </a:lnTo>
                      <a:lnTo>
                        <a:pt x="235" y="56204"/>
                      </a:lnTo>
                      <a:lnTo>
                        <a:pt x="328" y="56110"/>
                      </a:lnTo>
                      <a:lnTo>
                        <a:pt x="12553" y="56110"/>
                      </a:lnTo>
                      <a:lnTo>
                        <a:pt x="12600" y="56063"/>
                      </a:lnTo>
                      <a:lnTo>
                        <a:pt x="12646" y="56017"/>
                      </a:lnTo>
                      <a:lnTo>
                        <a:pt x="12881" y="55782"/>
                      </a:lnTo>
                      <a:lnTo>
                        <a:pt x="17517" y="51146"/>
                      </a:lnTo>
                      <a:lnTo>
                        <a:pt x="19812" y="48851"/>
                      </a:lnTo>
                      <a:lnTo>
                        <a:pt x="20983" y="47680"/>
                      </a:lnTo>
                      <a:lnTo>
                        <a:pt x="21264" y="47399"/>
                      </a:lnTo>
                      <a:lnTo>
                        <a:pt x="21405" y="47258"/>
                      </a:lnTo>
                      <a:lnTo>
                        <a:pt x="21499" y="47165"/>
                      </a:lnTo>
                      <a:lnTo>
                        <a:pt x="21545" y="47118"/>
                      </a:lnTo>
                      <a:lnTo>
                        <a:pt x="21592" y="47071"/>
                      </a:lnTo>
                      <a:lnTo>
                        <a:pt x="21592" y="46228"/>
                      </a:lnTo>
                      <a:lnTo>
                        <a:pt x="21592" y="375"/>
                      </a:lnTo>
                      <a:lnTo>
                        <a:pt x="21592" y="328"/>
                      </a:lnTo>
                      <a:lnTo>
                        <a:pt x="21639" y="281"/>
                      </a:lnTo>
                      <a:lnTo>
                        <a:pt x="21686" y="188"/>
                      </a:lnTo>
                      <a:lnTo>
                        <a:pt x="21639" y="94"/>
                      </a:lnTo>
                      <a:lnTo>
                        <a:pt x="21639" y="47"/>
                      </a:lnTo>
                      <a:lnTo>
                        <a:pt x="2154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17"/>
                <p:cNvSpPr/>
                <p:nvPr/>
              </p:nvSpPr>
              <p:spPr>
                <a:xfrm>
                  <a:off x="8388742" y="83024"/>
                  <a:ext cx="915324" cy="1715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8" h="37845" extrusionOk="0">
                      <a:moveTo>
                        <a:pt x="19906" y="1"/>
                      </a:moveTo>
                      <a:lnTo>
                        <a:pt x="19859" y="48"/>
                      </a:lnTo>
                      <a:lnTo>
                        <a:pt x="19812" y="95"/>
                      </a:lnTo>
                      <a:lnTo>
                        <a:pt x="19812" y="188"/>
                      </a:lnTo>
                      <a:lnTo>
                        <a:pt x="19812" y="282"/>
                      </a:lnTo>
                      <a:lnTo>
                        <a:pt x="19906" y="329"/>
                      </a:lnTo>
                      <a:lnTo>
                        <a:pt x="19906" y="376"/>
                      </a:lnTo>
                      <a:lnTo>
                        <a:pt x="19906" y="28805"/>
                      </a:lnTo>
                      <a:lnTo>
                        <a:pt x="19906" y="29555"/>
                      </a:lnTo>
                      <a:lnTo>
                        <a:pt x="19859" y="29601"/>
                      </a:lnTo>
                      <a:lnTo>
                        <a:pt x="19812" y="29648"/>
                      </a:lnTo>
                      <a:lnTo>
                        <a:pt x="19672" y="29789"/>
                      </a:lnTo>
                      <a:lnTo>
                        <a:pt x="19438" y="30023"/>
                      </a:lnTo>
                      <a:lnTo>
                        <a:pt x="18361" y="31053"/>
                      </a:lnTo>
                      <a:lnTo>
                        <a:pt x="16300" y="33161"/>
                      </a:lnTo>
                      <a:lnTo>
                        <a:pt x="12084" y="37376"/>
                      </a:lnTo>
                      <a:lnTo>
                        <a:pt x="11944" y="37517"/>
                      </a:lnTo>
                      <a:lnTo>
                        <a:pt x="11897" y="37564"/>
                      </a:lnTo>
                      <a:lnTo>
                        <a:pt x="11850" y="37610"/>
                      </a:lnTo>
                      <a:lnTo>
                        <a:pt x="328" y="37610"/>
                      </a:lnTo>
                      <a:lnTo>
                        <a:pt x="235" y="37517"/>
                      </a:lnTo>
                      <a:lnTo>
                        <a:pt x="94" y="37517"/>
                      </a:lnTo>
                      <a:lnTo>
                        <a:pt x="47" y="37564"/>
                      </a:lnTo>
                      <a:lnTo>
                        <a:pt x="1" y="37610"/>
                      </a:lnTo>
                      <a:lnTo>
                        <a:pt x="1" y="37704"/>
                      </a:lnTo>
                      <a:lnTo>
                        <a:pt x="1" y="37751"/>
                      </a:lnTo>
                      <a:lnTo>
                        <a:pt x="47" y="37798"/>
                      </a:lnTo>
                      <a:lnTo>
                        <a:pt x="94" y="37845"/>
                      </a:lnTo>
                      <a:lnTo>
                        <a:pt x="235" y="37845"/>
                      </a:lnTo>
                      <a:lnTo>
                        <a:pt x="328" y="37751"/>
                      </a:lnTo>
                      <a:lnTo>
                        <a:pt x="11944" y="37751"/>
                      </a:lnTo>
                      <a:lnTo>
                        <a:pt x="11991" y="37704"/>
                      </a:lnTo>
                      <a:lnTo>
                        <a:pt x="12038" y="37657"/>
                      </a:lnTo>
                      <a:lnTo>
                        <a:pt x="12225" y="37470"/>
                      </a:lnTo>
                      <a:lnTo>
                        <a:pt x="16393" y="33302"/>
                      </a:lnTo>
                      <a:lnTo>
                        <a:pt x="18501" y="31194"/>
                      </a:lnTo>
                      <a:lnTo>
                        <a:pt x="19531" y="30163"/>
                      </a:lnTo>
                      <a:lnTo>
                        <a:pt x="19812" y="29882"/>
                      </a:lnTo>
                      <a:lnTo>
                        <a:pt x="19953" y="29742"/>
                      </a:lnTo>
                      <a:lnTo>
                        <a:pt x="20000" y="29695"/>
                      </a:lnTo>
                      <a:lnTo>
                        <a:pt x="20047" y="29648"/>
                      </a:lnTo>
                      <a:lnTo>
                        <a:pt x="20093" y="29555"/>
                      </a:lnTo>
                      <a:lnTo>
                        <a:pt x="20093" y="28805"/>
                      </a:lnTo>
                      <a:lnTo>
                        <a:pt x="20093" y="376"/>
                      </a:lnTo>
                      <a:lnTo>
                        <a:pt x="20047" y="329"/>
                      </a:lnTo>
                      <a:lnTo>
                        <a:pt x="20140" y="282"/>
                      </a:lnTo>
                      <a:lnTo>
                        <a:pt x="20187" y="188"/>
                      </a:lnTo>
                      <a:lnTo>
                        <a:pt x="20140" y="95"/>
                      </a:lnTo>
                      <a:lnTo>
                        <a:pt x="20093" y="48"/>
                      </a:lnTo>
                      <a:lnTo>
                        <a:pt x="2004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17"/>
                <p:cNvSpPr/>
                <p:nvPr/>
              </p:nvSpPr>
              <p:spPr>
                <a:xfrm>
                  <a:off x="8388742" y="839023"/>
                  <a:ext cx="843097" cy="88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95" h="19485" extrusionOk="0">
                      <a:moveTo>
                        <a:pt x="18314" y="1"/>
                      </a:moveTo>
                      <a:lnTo>
                        <a:pt x="18267" y="47"/>
                      </a:lnTo>
                      <a:lnTo>
                        <a:pt x="18220" y="94"/>
                      </a:lnTo>
                      <a:lnTo>
                        <a:pt x="18220" y="188"/>
                      </a:lnTo>
                      <a:lnTo>
                        <a:pt x="18267" y="282"/>
                      </a:lnTo>
                      <a:lnTo>
                        <a:pt x="18314" y="328"/>
                      </a:lnTo>
                      <a:lnTo>
                        <a:pt x="18314" y="375"/>
                      </a:lnTo>
                      <a:lnTo>
                        <a:pt x="18314" y="11616"/>
                      </a:lnTo>
                      <a:lnTo>
                        <a:pt x="18314" y="12225"/>
                      </a:lnTo>
                      <a:lnTo>
                        <a:pt x="18314" y="12272"/>
                      </a:lnTo>
                      <a:lnTo>
                        <a:pt x="18267" y="12319"/>
                      </a:lnTo>
                      <a:lnTo>
                        <a:pt x="18173" y="12412"/>
                      </a:lnTo>
                      <a:lnTo>
                        <a:pt x="17939" y="12646"/>
                      </a:lnTo>
                      <a:lnTo>
                        <a:pt x="17049" y="13536"/>
                      </a:lnTo>
                      <a:lnTo>
                        <a:pt x="15222" y="15363"/>
                      </a:lnTo>
                      <a:lnTo>
                        <a:pt x="11616" y="18969"/>
                      </a:lnTo>
                      <a:lnTo>
                        <a:pt x="11429" y="19157"/>
                      </a:lnTo>
                      <a:lnTo>
                        <a:pt x="11382" y="19204"/>
                      </a:lnTo>
                      <a:lnTo>
                        <a:pt x="328" y="19204"/>
                      </a:lnTo>
                      <a:lnTo>
                        <a:pt x="328" y="19250"/>
                      </a:lnTo>
                      <a:lnTo>
                        <a:pt x="235" y="19157"/>
                      </a:lnTo>
                      <a:lnTo>
                        <a:pt x="141" y="19110"/>
                      </a:lnTo>
                      <a:lnTo>
                        <a:pt x="94" y="19157"/>
                      </a:lnTo>
                      <a:lnTo>
                        <a:pt x="47" y="19204"/>
                      </a:lnTo>
                      <a:lnTo>
                        <a:pt x="1" y="19250"/>
                      </a:lnTo>
                      <a:lnTo>
                        <a:pt x="1" y="19297"/>
                      </a:lnTo>
                      <a:lnTo>
                        <a:pt x="1" y="19391"/>
                      </a:lnTo>
                      <a:lnTo>
                        <a:pt x="47" y="19438"/>
                      </a:lnTo>
                      <a:lnTo>
                        <a:pt x="94" y="19485"/>
                      </a:lnTo>
                      <a:lnTo>
                        <a:pt x="235" y="19485"/>
                      </a:lnTo>
                      <a:lnTo>
                        <a:pt x="328" y="19391"/>
                      </a:lnTo>
                      <a:lnTo>
                        <a:pt x="11429" y="19391"/>
                      </a:lnTo>
                      <a:lnTo>
                        <a:pt x="11476" y="19344"/>
                      </a:lnTo>
                      <a:lnTo>
                        <a:pt x="11569" y="19250"/>
                      </a:lnTo>
                      <a:lnTo>
                        <a:pt x="11710" y="19110"/>
                      </a:lnTo>
                      <a:lnTo>
                        <a:pt x="15316" y="15503"/>
                      </a:lnTo>
                      <a:lnTo>
                        <a:pt x="17143" y="13677"/>
                      </a:lnTo>
                      <a:lnTo>
                        <a:pt x="18080" y="12787"/>
                      </a:lnTo>
                      <a:lnTo>
                        <a:pt x="18267" y="12553"/>
                      </a:lnTo>
                      <a:lnTo>
                        <a:pt x="18407" y="12412"/>
                      </a:lnTo>
                      <a:lnTo>
                        <a:pt x="18454" y="12365"/>
                      </a:lnTo>
                      <a:lnTo>
                        <a:pt x="18501" y="12319"/>
                      </a:lnTo>
                      <a:lnTo>
                        <a:pt x="18501" y="12225"/>
                      </a:lnTo>
                      <a:lnTo>
                        <a:pt x="18501" y="11616"/>
                      </a:lnTo>
                      <a:lnTo>
                        <a:pt x="18501" y="375"/>
                      </a:lnTo>
                      <a:lnTo>
                        <a:pt x="18501" y="328"/>
                      </a:lnTo>
                      <a:lnTo>
                        <a:pt x="18548" y="282"/>
                      </a:lnTo>
                      <a:lnTo>
                        <a:pt x="18595" y="188"/>
                      </a:lnTo>
                      <a:lnTo>
                        <a:pt x="18548" y="94"/>
                      </a:lnTo>
                      <a:lnTo>
                        <a:pt x="18548" y="47"/>
                      </a:lnTo>
                      <a:lnTo>
                        <a:pt x="1845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8" r:id="rId6"/>
    <p:sldLayoutId id="2147483659" r:id="rId7"/>
    <p:sldLayoutId id="2147483661" r:id="rId8"/>
    <p:sldLayoutId id="2147483663" r:id="rId9"/>
    <p:sldLayoutId id="2147483667" r:id="rId10"/>
    <p:sldLayoutId id="2147483668" r:id="rId11"/>
    <p:sldLayoutId id="214748366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fronicsblog.com/2023/07/arduino-smart-traffic-light-in-proteus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theengineeringprojects.com/2016/08/new-proteus-libraries-engineering-students.html" TargetMode="External"/><Relationship Id="rId4" Type="http://schemas.openxmlformats.org/officeDocument/2006/relationships/hyperlink" Target="https://projecthub.arduino.cc/likithasb/density-based-traffic-light-control-system-080fe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27"/>
          <p:cNvGrpSpPr/>
          <p:nvPr/>
        </p:nvGrpSpPr>
        <p:grpSpPr>
          <a:xfrm>
            <a:off x="3244133" y="1"/>
            <a:ext cx="5899867" cy="5057030"/>
            <a:chOff x="2211790" y="-1074279"/>
            <a:chExt cx="7977767" cy="7761619"/>
          </a:xfrm>
        </p:grpSpPr>
        <p:grpSp>
          <p:nvGrpSpPr>
            <p:cNvPr id="472" name="Google Shape;472;p27"/>
            <p:cNvGrpSpPr/>
            <p:nvPr/>
          </p:nvGrpSpPr>
          <p:grpSpPr>
            <a:xfrm>
              <a:off x="3986591" y="3584814"/>
              <a:ext cx="3193886" cy="1373983"/>
              <a:chOff x="3986591" y="3584814"/>
              <a:chExt cx="3193886" cy="1373983"/>
            </a:xfrm>
          </p:grpSpPr>
          <p:sp>
            <p:nvSpPr>
              <p:cNvPr id="473" name="Google Shape;473;p27"/>
              <p:cNvSpPr/>
              <p:nvPr/>
            </p:nvSpPr>
            <p:spPr>
              <a:xfrm>
                <a:off x="3986591" y="3584814"/>
                <a:ext cx="2807407" cy="989591"/>
              </a:xfrm>
              <a:custGeom>
                <a:avLst/>
                <a:gdLst/>
                <a:ahLst/>
                <a:cxnLst/>
                <a:rect l="l" t="t" r="r" b="b"/>
                <a:pathLst>
                  <a:path w="61919" h="21826" extrusionOk="0">
                    <a:moveTo>
                      <a:pt x="61684" y="0"/>
                    </a:moveTo>
                    <a:lnTo>
                      <a:pt x="61637" y="47"/>
                    </a:lnTo>
                    <a:lnTo>
                      <a:pt x="61590" y="94"/>
                    </a:lnTo>
                    <a:lnTo>
                      <a:pt x="61590" y="187"/>
                    </a:lnTo>
                    <a:lnTo>
                      <a:pt x="61590" y="281"/>
                    </a:lnTo>
                    <a:lnTo>
                      <a:pt x="61684" y="328"/>
                    </a:lnTo>
                    <a:lnTo>
                      <a:pt x="61684" y="375"/>
                    </a:lnTo>
                    <a:lnTo>
                      <a:pt x="61684" y="3560"/>
                    </a:lnTo>
                    <a:lnTo>
                      <a:pt x="61684" y="8665"/>
                    </a:lnTo>
                    <a:lnTo>
                      <a:pt x="61684" y="11241"/>
                    </a:lnTo>
                    <a:lnTo>
                      <a:pt x="61684" y="12505"/>
                    </a:lnTo>
                    <a:lnTo>
                      <a:pt x="61684" y="13161"/>
                    </a:lnTo>
                    <a:lnTo>
                      <a:pt x="61684" y="13302"/>
                    </a:lnTo>
                    <a:lnTo>
                      <a:pt x="61684" y="13348"/>
                    </a:lnTo>
                    <a:lnTo>
                      <a:pt x="61637" y="13348"/>
                    </a:lnTo>
                    <a:lnTo>
                      <a:pt x="61590" y="13395"/>
                    </a:lnTo>
                    <a:lnTo>
                      <a:pt x="61403" y="13629"/>
                    </a:lnTo>
                    <a:lnTo>
                      <a:pt x="57094" y="17892"/>
                    </a:lnTo>
                    <a:lnTo>
                      <a:pt x="54940" y="20046"/>
                    </a:lnTo>
                    <a:lnTo>
                      <a:pt x="53862" y="21123"/>
                    </a:lnTo>
                    <a:lnTo>
                      <a:pt x="53628" y="21404"/>
                    </a:lnTo>
                    <a:lnTo>
                      <a:pt x="53488" y="21545"/>
                    </a:lnTo>
                    <a:lnTo>
                      <a:pt x="53441" y="21592"/>
                    </a:lnTo>
                    <a:lnTo>
                      <a:pt x="328" y="21592"/>
                    </a:lnTo>
                    <a:lnTo>
                      <a:pt x="281" y="21498"/>
                    </a:lnTo>
                    <a:lnTo>
                      <a:pt x="94" y="21498"/>
                    </a:lnTo>
                    <a:lnTo>
                      <a:pt x="47" y="21545"/>
                    </a:lnTo>
                    <a:lnTo>
                      <a:pt x="0" y="21592"/>
                    </a:lnTo>
                    <a:lnTo>
                      <a:pt x="0" y="21638"/>
                    </a:lnTo>
                    <a:lnTo>
                      <a:pt x="0" y="21732"/>
                    </a:lnTo>
                    <a:lnTo>
                      <a:pt x="47" y="21779"/>
                    </a:lnTo>
                    <a:lnTo>
                      <a:pt x="94" y="21826"/>
                    </a:lnTo>
                    <a:lnTo>
                      <a:pt x="281" y="21826"/>
                    </a:lnTo>
                    <a:lnTo>
                      <a:pt x="328" y="21732"/>
                    </a:lnTo>
                    <a:lnTo>
                      <a:pt x="53535" y="21732"/>
                    </a:lnTo>
                    <a:lnTo>
                      <a:pt x="53581" y="21638"/>
                    </a:lnTo>
                    <a:lnTo>
                      <a:pt x="53722" y="21498"/>
                    </a:lnTo>
                    <a:lnTo>
                      <a:pt x="54003" y="21264"/>
                    </a:lnTo>
                    <a:lnTo>
                      <a:pt x="55080" y="20187"/>
                    </a:lnTo>
                    <a:lnTo>
                      <a:pt x="57235" y="18032"/>
                    </a:lnTo>
                    <a:lnTo>
                      <a:pt x="61497" y="13723"/>
                    </a:lnTo>
                    <a:lnTo>
                      <a:pt x="61731" y="13536"/>
                    </a:lnTo>
                    <a:lnTo>
                      <a:pt x="61825" y="13442"/>
                    </a:lnTo>
                    <a:lnTo>
                      <a:pt x="61825" y="13395"/>
                    </a:lnTo>
                    <a:lnTo>
                      <a:pt x="61825" y="13348"/>
                    </a:lnTo>
                    <a:lnTo>
                      <a:pt x="61825" y="13161"/>
                    </a:lnTo>
                    <a:lnTo>
                      <a:pt x="61825" y="12505"/>
                    </a:lnTo>
                    <a:lnTo>
                      <a:pt x="61825" y="11241"/>
                    </a:lnTo>
                    <a:lnTo>
                      <a:pt x="61825" y="8665"/>
                    </a:lnTo>
                    <a:lnTo>
                      <a:pt x="61825" y="3560"/>
                    </a:lnTo>
                    <a:lnTo>
                      <a:pt x="61825" y="375"/>
                    </a:lnTo>
                    <a:lnTo>
                      <a:pt x="61825" y="328"/>
                    </a:lnTo>
                    <a:lnTo>
                      <a:pt x="61918" y="281"/>
                    </a:lnTo>
                    <a:lnTo>
                      <a:pt x="61918" y="187"/>
                    </a:lnTo>
                    <a:lnTo>
                      <a:pt x="61918" y="94"/>
                    </a:lnTo>
                    <a:lnTo>
                      <a:pt x="61871" y="47"/>
                    </a:lnTo>
                    <a:lnTo>
                      <a:pt x="6182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7"/>
              <p:cNvSpPr/>
              <p:nvPr/>
            </p:nvSpPr>
            <p:spPr>
              <a:xfrm>
                <a:off x="3986591" y="3584814"/>
                <a:ext cx="2905070" cy="1085168"/>
              </a:xfrm>
              <a:custGeom>
                <a:avLst/>
                <a:gdLst/>
                <a:ahLst/>
                <a:cxnLst/>
                <a:rect l="l" t="t" r="r" b="b"/>
                <a:pathLst>
                  <a:path w="64073" h="23934" extrusionOk="0">
                    <a:moveTo>
                      <a:pt x="63792" y="0"/>
                    </a:moveTo>
                    <a:lnTo>
                      <a:pt x="63745" y="47"/>
                    </a:lnTo>
                    <a:lnTo>
                      <a:pt x="63698" y="94"/>
                    </a:lnTo>
                    <a:lnTo>
                      <a:pt x="63698" y="187"/>
                    </a:lnTo>
                    <a:lnTo>
                      <a:pt x="63745" y="281"/>
                    </a:lnTo>
                    <a:lnTo>
                      <a:pt x="63792" y="328"/>
                    </a:lnTo>
                    <a:lnTo>
                      <a:pt x="63792" y="375"/>
                    </a:lnTo>
                    <a:lnTo>
                      <a:pt x="63792" y="3934"/>
                    </a:lnTo>
                    <a:lnTo>
                      <a:pt x="63792" y="9461"/>
                    </a:lnTo>
                    <a:lnTo>
                      <a:pt x="63792" y="12178"/>
                    </a:lnTo>
                    <a:lnTo>
                      <a:pt x="63792" y="13583"/>
                    </a:lnTo>
                    <a:lnTo>
                      <a:pt x="63792" y="14238"/>
                    </a:lnTo>
                    <a:lnTo>
                      <a:pt x="63792" y="14426"/>
                    </a:lnTo>
                    <a:lnTo>
                      <a:pt x="63745" y="14473"/>
                    </a:lnTo>
                    <a:lnTo>
                      <a:pt x="63511" y="14754"/>
                    </a:lnTo>
                    <a:lnTo>
                      <a:pt x="58687" y="19531"/>
                    </a:lnTo>
                    <a:lnTo>
                      <a:pt x="56251" y="21966"/>
                    </a:lnTo>
                    <a:lnTo>
                      <a:pt x="55080" y="23184"/>
                    </a:lnTo>
                    <a:lnTo>
                      <a:pt x="54752" y="23465"/>
                    </a:lnTo>
                    <a:lnTo>
                      <a:pt x="54612" y="23606"/>
                    </a:lnTo>
                    <a:lnTo>
                      <a:pt x="54565" y="23699"/>
                    </a:lnTo>
                    <a:lnTo>
                      <a:pt x="328" y="23699"/>
                    </a:lnTo>
                    <a:lnTo>
                      <a:pt x="281" y="23606"/>
                    </a:lnTo>
                    <a:lnTo>
                      <a:pt x="94" y="23606"/>
                    </a:lnTo>
                    <a:lnTo>
                      <a:pt x="47" y="23652"/>
                    </a:lnTo>
                    <a:lnTo>
                      <a:pt x="0" y="23699"/>
                    </a:lnTo>
                    <a:lnTo>
                      <a:pt x="0" y="23793"/>
                    </a:lnTo>
                    <a:lnTo>
                      <a:pt x="0" y="23840"/>
                    </a:lnTo>
                    <a:lnTo>
                      <a:pt x="47" y="23887"/>
                    </a:lnTo>
                    <a:lnTo>
                      <a:pt x="94" y="23933"/>
                    </a:lnTo>
                    <a:lnTo>
                      <a:pt x="281" y="23933"/>
                    </a:lnTo>
                    <a:lnTo>
                      <a:pt x="328" y="23840"/>
                    </a:lnTo>
                    <a:lnTo>
                      <a:pt x="54659" y="23840"/>
                    </a:lnTo>
                    <a:lnTo>
                      <a:pt x="54705" y="23746"/>
                    </a:lnTo>
                    <a:lnTo>
                      <a:pt x="54893" y="23606"/>
                    </a:lnTo>
                    <a:lnTo>
                      <a:pt x="55174" y="23278"/>
                    </a:lnTo>
                    <a:lnTo>
                      <a:pt x="56392" y="22060"/>
                    </a:lnTo>
                    <a:lnTo>
                      <a:pt x="58780" y="19671"/>
                    </a:lnTo>
                    <a:lnTo>
                      <a:pt x="63604" y="14847"/>
                    </a:lnTo>
                    <a:lnTo>
                      <a:pt x="63839" y="14613"/>
                    </a:lnTo>
                    <a:lnTo>
                      <a:pt x="63932" y="14519"/>
                    </a:lnTo>
                    <a:lnTo>
                      <a:pt x="63979" y="14519"/>
                    </a:lnTo>
                    <a:lnTo>
                      <a:pt x="63979" y="14426"/>
                    </a:lnTo>
                    <a:lnTo>
                      <a:pt x="63979" y="14238"/>
                    </a:lnTo>
                    <a:lnTo>
                      <a:pt x="63979" y="13583"/>
                    </a:lnTo>
                    <a:lnTo>
                      <a:pt x="63979" y="12178"/>
                    </a:lnTo>
                    <a:lnTo>
                      <a:pt x="63979" y="9461"/>
                    </a:lnTo>
                    <a:lnTo>
                      <a:pt x="63979" y="3934"/>
                    </a:lnTo>
                    <a:lnTo>
                      <a:pt x="63979" y="375"/>
                    </a:lnTo>
                    <a:lnTo>
                      <a:pt x="63979" y="328"/>
                    </a:lnTo>
                    <a:lnTo>
                      <a:pt x="64026" y="281"/>
                    </a:lnTo>
                    <a:lnTo>
                      <a:pt x="64073" y="187"/>
                    </a:lnTo>
                    <a:lnTo>
                      <a:pt x="64026" y="94"/>
                    </a:lnTo>
                    <a:lnTo>
                      <a:pt x="64026" y="47"/>
                    </a:lnTo>
                    <a:lnTo>
                      <a:pt x="639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7"/>
              <p:cNvSpPr/>
              <p:nvPr/>
            </p:nvSpPr>
            <p:spPr>
              <a:xfrm>
                <a:off x="3986591" y="3584814"/>
                <a:ext cx="3000647" cy="1182830"/>
              </a:xfrm>
              <a:custGeom>
                <a:avLst/>
                <a:gdLst/>
                <a:ahLst/>
                <a:cxnLst/>
                <a:rect l="l" t="t" r="r" b="b"/>
                <a:pathLst>
                  <a:path w="66181" h="26088" extrusionOk="0">
                    <a:moveTo>
                      <a:pt x="65946" y="0"/>
                    </a:moveTo>
                    <a:lnTo>
                      <a:pt x="65899" y="47"/>
                    </a:lnTo>
                    <a:lnTo>
                      <a:pt x="65853" y="94"/>
                    </a:lnTo>
                    <a:lnTo>
                      <a:pt x="65853" y="187"/>
                    </a:lnTo>
                    <a:lnTo>
                      <a:pt x="65853" y="281"/>
                    </a:lnTo>
                    <a:lnTo>
                      <a:pt x="65946" y="328"/>
                    </a:lnTo>
                    <a:lnTo>
                      <a:pt x="65946" y="375"/>
                    </a:lnTo>
                    <a:lnTo>
                      <a:pt x="65946" y="4356"/>
                    </a:lnTo>
                    <a:lnTo>
                      <a:pt x="65946" y="10210"/>
                    </a:lnTo>
                    <a:lnTo>
                      <a:pt x="65946" y="13114"/>
                    </a:lnTo>
                    <a:lnTo>
                      <a:pt x="65946" y="14613"/>
                    </a:lnTo>
                    <a:lnTo>
                      <a:pt x="65946" y="15316"/>
                    </a:lnTo>
                    <a:lnTo>
                      <a:pt x="65946" y="15503"/>
                    </a:lnTo>
                    <a:lnTo>
                      <a:pt x="65899" y="15550"/>
                    </a:lnTo>
                    <a:lnTo>
                      <a:pt x="65853" y="15597"/>
                    </a:lnTo>
                    <a:lnTo>
                      <a:pt x="65572" y="15831"/>
                    </a:lnTo>
                    <a:lnTo>
                      <a:pt x="60232" y="21217"/>
                    </a:lnTo>
                    <a:lnTo>
                      <a:pt x="57563" y="23887"/>
                    </a:lnTo>
                    <a:lnTo>
                      <a:pt x="56251" y="25198"/>
                    </a:lnTo>
                    <a:lnTo>
                      <a:pt x="55876" y="25526"/>
                    </a:lnTo>
                    <a:lnTo>
                      <a:pt x="55736" y="25713"/>
                    </a:lnTo>
                    <a:lnTo>
                      <a:pt x="55642" y="25807"/>
                    </a:lnTo>
                    <a:lnTo>
                      <a:pt x="328" y="25807"/>
                    </a:lnTo>
                    <a:lnTo>
                      <a:pt x="281" y="25713"/>
                    </a:lnTo>
                    <a:lnTo>
                      <a:pt x="94" y="25713"/>
                    </a:lnTo>
                    <a:lnTo>
                      <a:pt x="47" y="25760"/>
                    </a:lnTo>
                    <a:lnTo>
                      <a:pt x="0" y="25807"/>
                    </a:lnTo>
                    <a:lnTo>
                      <a:pt x="0" y="25901"/>
                    </a:lnTo>
                    <a:lnTo>
                      <a:pt x="0" y="25947"/>
                    </a:lnTo>
                    <a:lnTo>
                      <a:pt x="47" y="25994"/>
                    </a:lnTo>
                    <a:lnTo>
                      <a:pt x="94" y="26041"/>
                    </a:lnTo>
                    <a:lnTo>
                      <a:pt x="188" y="26088"/>
                    </a:lnTo>
                    <a:lnTo>
                      <a:pt x="281" y="26041"/>
                    </a:lnTo>
                    <a:lnTo>
                      <a:pt x="328" y="25947"/>
                    </a:lnTo>
                    <a:lnTo>
                      <a:pt x="375" y="25994"/>
                    </a:lnTo>
                    <a:lnTo>
                      <a:pt x="55689" y="25994"/>
                    </a:lnTo>
                    <a:lnTo>
                      <a:pt x="55736" y="25947"/>
                    </a:lnTo>
                    <a:lnTo>
                      <a:pt x="55830" y="25854"/>
                    </a:lnTo>
                    <a:lnTo>
                      <a:pt x="56017" y="25666"/>
                    </a:lnTo>
                    <a:lnTo>
                      <a:pt x="56345" y="25339"/>
                    </a:lnTo>
                    <a:lnTo>
                      <a:pt x="57703" y="23980"/>
                    </a:lnTo>
                    <a:lnTo>
                      <a:pt x="60373" y="21311"/>
                    </a:lnTo>
                    <a:lnTo>
                      <a:pt x="65712" y="15971"/>
                    </a:lnTo>
                    <a:lnTo>
                      <a:pt x="65946" y="15737"/>
                    </a:lnTo>
                    <a:lnTo>
                      <a:pt x="66040" y="15643"/>
                    </a:lnTo>
                    <a:lnTo>
                      <a:pt x="66087" y="15597"/>
                    </a:lnTo>
                    <a:lnTo>
                      <a:pt x="66087" y="15550"/>
                    </a:lnTo>
                    <a:lnTo>
                      <a:pt x="66087" y="15316"/>
                    </a:lnTo>
                    <a:lnTo>
                      <a:pt x="66087" y="14613"/>
                    </a:lnTo>
                    <a:lnTo>
                      <a:pt x="66087" y="13114"/>
                    </a:lnTo>
                    <a:lnTo>
                      <a:pt x="66087" y="10210"/>
                    </a:lnTo>
                    <a:lnTo>
                      <a:pt x="66087" y="4356"/>
                    </a:lnTo>
                    <a:lnTo>
                      <a:pt x="66087" y="375"/>
                    </a:lnTo>
                    <a:lnTo>
                      <a:pt x="66087" y="328"/>
                    </a:lnTo>
                    <a:lnTo>
                      <a:pt x="66180" y="281"/>
                    </a:lnTo>
                    <a:lnTo>
                      <a:pt x="66180" y="187"/>
                    </a:lnTo>
                    <a:lnTo>
                      <a:pt x="66180" y="94"/>
                    </a:lnTo>
                    <a:lnTo>
                      <a:pt x="66134" y="47"/>
                    </a:lnTo>
                    <a:lnTo>
                      <a:pt x="660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7"/>
              <p:cNvSpPr/>
              <p:nvPr/>
            </p:nvSpPr>
            <p:spPr>
              <a:xfrm>
                <a:off x="3986591" y="3584814"/>
                <a:ext cx="3098309" cy="1278407"/>
              </a:xfrm>
              <a:custGeom>
                <a:avLst/>
                <a:gdLst/>
                <a:ahLst/>
                <a:cxnLst/>
                <a:rect l="l" t="t" r="r" b="b"/>
                <a:pathLst>
                  <a:path w="68335" h="28196" extrusionOk="0">
                    <a:moveTo>
                      <a:pt x="68054" y="0"/>
                    </a:moveTo>
                    <a:lnTo>
                      <a:pt x="68007" y="47"/>
                    </a:lnTo>
                    <a:lnTo>
                      <a:pt x="67960" y="94"/>
                    </a:lnTo>
                    <a:lnTo>
                      <a:pt x="67960" y="187"/>
                    </a:lnTo>
                    <a:lnTo>
                      <a:pt x="68007" y="281"/>
                    </a:lnTo>
                    <a:lnTo>
                      <a:pt x="68054" y="328"/>
                    </a:lnTo>
                    <a:lnTo>
                      <a:pt x="68054" y="375"/>
                    </a:lnTo>
                    <a:lnTo>
                      <a:pt x="68054" y="4731"/>
                    </a:lnTo>
                    <a:lnTo>
                      <a:pt x="68054" y="10960"/>
                    </a:lnTo>
                    <a:lnTo>
                      <a:pt x="68054" y="14051"/>
                    </a:lnTo>
                    <a:lnTo>
                      <a:pt x="68054" y="15643"/>
                    </a:lnTo>
                    <a:lnTo>
                      <a:pt x="68054" y="16393"/>
                    </a:lnTo>
                    <a:lnTo>
                      <a:pt x="68054" y="16580"/>
                    </a:lnTo>
                    <a:lnTo>
                      <a:pt x="68054" y="16627"/>
                    </a:lnTo>
                    <a:lnTo>
                      <a:pt x="67960" y="16674"/>
                    </a:lnTo>
                    <a:lnTo>
                      <a:pt x="67679" y="16955"/>
                    </a:lnTo>
                    <a:lnTo>
                      <a:pt x="61825" y="22856"/>
                    </a:lnTo>
                    <a:lnTo>
                      <a:pt x="58874" y="25807"/>
                    </a:lnTo>
                    <a:lnTo>
                      <a:pt x="57422" y="27259"/>
                    </a:lnTo>
                    <a:lnTo>
                      <a:pt x="57047" y="27634"/>
                    </a:lnTo>
                    <a:lnTo>
                      <a:pt x="56860" y="27821"/>
                    </a:lnTo>
                    <a:lnTo>
                      <a:pt x="56766" y="27915"/>
                    </a:lnTo>
                    <a:lnTo>
                      <a:pt x="328" y="27915"/>
                    </a:lnTo>
                    <a:lnTo>
                      <a:pt x="281" y="27868"/>
                    </a:lnTo>
                    <a:lnTo>
                      <a:pt x="188" y="27821"/>
                    </a:lnTo>
                    <a:lnTo>
                      <a:pt x="94" y="27821"/>
                    </a:lnTo>
                    <a:lnTo>
                      <a:pt x="47" y="27868"/>
                    </a:lnTo>
                    <a:lnTo>
                      <a:pt x="0" y="27915"/>
                    </a:lnTo>
                    <a:lnTo>
                      <a:pt x="0" y="28008"/>
                    </a:lnTo>
                    <a:lnTo>
                      <a:pt x="0" y="28055"/>
                    </a:lnTo>
                    <a:lnTo>
                      <a:pt x="47" y="28149"/>
                    </a:lnTo>
                    <a:lnTo>
                      <a:pt x="94" y="28149"/>
                    </a:lnTo>
                    <a:lnTo>
                      <a:pt x="188" y="28196"/>
                    </a:lnTo>
                    <a:lnTo>
                      <a:pt x="281" y="28149"/>
                    </a:lnTo>
                    <a:lnTo>
                      <a:pt x="328" y="28102"/>
                    </a:lnTo>
                    <a:lnTo>
                      <a:pt x="56813" y="28102"/>
                    </a:lnTo>
                    <a:lnTo>
                      <a:pt x="56860" y="28008"/>
                    </a:lnTo>
                    <a:lnTo>
                      <a:pt x="56954" y="27915"/>
                    </a:lnTo>
                    <a:lnTo>
                      <a:pt x="57141" y="27727"/>
                    </a:lnTo>
                    <a:lnTo>
                      <a:pt x="57516" y="27353"/>
                    </a:lnTo>
                    <a:lnTo>
                      <a:pt x="59014" y="25901"/>
                    </a:lnTo>
                    <a:lnTo>
                      <a:pt x="61918" y="22950"/>
                    </a:lnTo>
                    <a:lnTo>
                      <a:pt x="67820" y="17095"/>
                    </a:lnTo>
                    <a:lnTo>
                      <a:pt x="68101" y="16814"/>
                    </a:lnTo>
                    <a:lnTo>
                      <a:pt x="68148" y="16721"/>
                    </a:lnTo>
                    <a:lnTo>
                      <a:pt x="68194" y="16674"/>
                    </a:lnTo>
                    <a:lnTo>
                      <a:pt x="68241" y="16674"/>
                    </a:lnTo>
                    <a:lnTo>
                      <a:pt x="68241" y="16627"/>
                    </a:lnTo>
                    <a:lnTo>
                      <a:pt x="68241" y="16393"/>
                    </a:lnTo>
                    <a:lnTo>
                      <a:pt x="68241" y="15643"/>
                    </a:lnTo>
                    <a:lnTo>
                      <a:pt x="68241" y="14051"/>
                    </a:lnTo>
                    <a:lnTo>
                      <a:pt x="68241" y="10960"/>
                    </a:lnTo>
                    <a:lnTo>
                      <a:pt x="68241" y="4731"/>
                    </a:lnTo>
                    <a:lnTo>
                      <a:pt x="68241" y="375"/>
                    </a:lnTo>
                    <a:lnTo>
                      <a:pt x="68241" y="328"/>
                    </a:lnTo>
                    <a:lnTo>
                      <a:pt x="68288" y="281"/>
                    </a:lnTo>
                    <a:lnTo>
                      <a:pt x="68335" y="187"/>
                    </a:lnTo>
                    <a:lnTo>
                      <a:pt x="68288" y="94"/>
                    </a:lnTo>
                    <a:lnTo>
                      <a:pt x="68288" y="47"/>
                    </a:lnTo>
                    <a:lnTo>
                      <a:pt x="6819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7"/>
              <p:cNvSpPr/>
              <p:nvPr/>
            </p:nvSpPr>
            <p:spPr>
              <a:xfrm>
                <a:off x="3986591" y="3584814"/>
                <a:ext cx="3193886" cy="1373983"/>
              </a:xfrm>
              <a:custGeom>
                <a:avLst/>
                <a:gdLst/>
                <a:ahLst/>
                <a:cxnLst/>
                <a:rect l="l" t="t" r="r" b="b"/>
                <a:pathLst>
                  <a:path w="70443" h="30304" extrusionOk="0">
                    <a:moveTo>
                      <a:pt x="70208" y="0"/>
                    </a:moveTo>
                    <a:lnTo>
                      <a:pt x="70162" y="47"/>
                    </a:lnTo>
                    <a:lnTo>
                      <a:pt x="70115" y="94"/>
                    </a:lnTo>
                    <a:lnTo>
                      <a:pt x="70068" y="187"/>
                    </a:lnTo>
                    <a:lnTo>
                      <a:pt x="70115" y="281"/>
                    </a:lnTo>
                    <a:lnTo>
                      <a:pt x="70208" y="328"/>
                    </a:lnTo>
                    <a:lnTo>
                      <a:pt x="70162" y="375"/>
                    </a:lnTo>
                    <a:lnTo>
                      <a:pt x="70162" y="5105"/>
                    </a:lnTo>
                    <a:lnTo>
                      <a:pt x="70162" y="11709"/>
                    </a:lnTo>
                    <a:lnTo>
                      <a:pt x="70162" y="15035"/>
                    </a:lnTo>
                    <a:lnTo>
                      <a:pt x="70162" y="16674"/>
                    </a:lnTo>
                    <a:lnTo>
                      <a:pt x="70162" y="17470"/>
                    </a:lnTo>
                    <a:lnTo>
                      <a:pt x="70162" y="17657"/>
                    </a:lnTo>
                    <a:lnTo>
                      <a:pt x="70162" y="17704"/>
                    </a:lnTo>
                    <a:lnTo>
                      <a:pt x="70068" y="17798"/>
                    </a:lnTo>
                    <a:lnTo>
                      <a:pt x="69787" y="18079"/>
                    </a:lnTo>
                    <a:lnTo>
                      <a:pt x="63370" y="24495"/>
                    </a:lnTo>
                    <a:lnTo>
                      <a:pt x="60185" y="27680"/>
                    </a:lnTo>
                    <a:lnTo>
                      <a:pt x="58593" y="29320"/>
                    </a:lnTo>
                    <a:lnTo>
                      <a:pt x="58171" y="29694"/>
                    </a:lnTo>
                    <a:lnTo>
                      <a:pt x="57984" y="29882"/>
                    </a:lnTo>
                    <a:lnTo>
                      <a:pt x="57890" y="29975"/>
                    </a:lnTo>
                    <a:lnTo>
                      <a:pt x="57844" y="30022"/>
                    </a:lnTo>
                    <a:lnTo>
                      <a:pt x="328" y="30022"/>
                    </a:lnTo>
                    <a:lnTo>
                      <a:pt x="281" y="29975"/>
                    </a:lnTo>
                    <a:lnTo>
                      <a:pt x="188" y="29929"/>
                    </a:lnTo>
                    <a:lnTo>
                      <a:pt x="94" y="29929"/>
                    </a:lnTo>
                    <a:lnTo>
                      <a:pt x="47" y="29975"/>
                    </a:lnTo>
                    <a:lnTo>
                      <a:pt x="0" y="30022"/>
                    </a:lnTo>
                    <a:lnTo>
                      <a:pt x="0" y="30116"/>
                    </a:lnTo>
                    <a:lnTo>
                      <a:pt x="0" y="30163"/>
                    </a:lnTo>
                    <a:lnTo>
                      <a:pt x="47" y="30256"/>
                    </a:lnTo>
                    <a:lnTo>
                      <a:pt x="94" y="30303"/>
                    </a:lnTo>
                    <a:lnTo>
                      <a:pt x="188" y="30303"/>
                    </a:lnTo>
                    <a:lnTo>
                      <a:pt x="281" y="30256"/>
                    </a:lnTo>
                    <a:lnTo>
                      <a:pt x="328" y="30210"/>
                    </a:lnTo>
                    <a:lnTo>
                      <a:pt x="57937" y="30210"/>
                    </a:lnTo>
                    <a:lnTo>
                      <a:pt x="57984" y="30116"/>
                    </a:lnTo>
                    <a:lnTo>
                      <a:pt x="58125" y="30022"/>
                    </a:lnTo>
                    <a:lnTo>
                      <a:pt x="58312" y="29835"/>
                    </a:lnTo>
                    <a:lnTo>
                      <a:pt x="58687" y="29413"/>
                    </a:lnTo>
                    <a:lnTo>
                      <a:pt x="60326" y="27821"/>
                    </a:lnTo>
                    <a:lnTo>
                      <a:pt x="63511" y="24589"/>
                    </a:lnTo>
                    <a:lnTo>
                      <a:pt x="69927" y="18219"/>
                    </a:lnTo>
                    <a:lnTo>
                      <a:pt x="70208" y="17892"/>
                    </a:lnTo>
                    <a:lnTo>
                      <a:pt x="70302" y="17845"/>
                    </a:lnTo>
                    <a:lnTo>
                      <a:pt x="70349" y="17798"/>
                    </a:lnTo>
                    <a:lnTo>
                      <a:pt x="70349" y="17704"/>
                    </a:lnTo>
                    <a:lnTo>
                      <a:pt x="70349" y="17470"/>
                    </a:lnTo>
                    <a:lnTo>
                      <a:pt x="70349" y="16674"/>
                    </a:lnTo>
                    <a:lnTo>
                      <a:pt x="70349" y="15035"/>
                    </a:lnTo>
                    <a:lnTo>
                      <a:pt x="70349" y="11709"/>
                    </a:lnTo>
                    <a:lnTo>
                      <a:pt x="70349" y="5105"/>
                    </a:lnTo>
                    <a:lnTo>
                      <a:pt x="70349" y="375"/>
                    </a:lnTo>
                    <a:lnTo>
                      <a:pt x="70349" y="328"/>
                    </a:lnTo>
                    <a:lnTo>
                      <a:pt x="70443" y="281"/>
                    </a:lnTo>
                    <a:lnTo>
                      <a:pt x="70443" y="187"/>
                    </a:lnTo>
                    <a:lnTo>
                      <a:pt x="70443" y="94"/>
                    </a:lnTo>
                    <a:lnTo>
                      <a:pt x="70396" y="47"/>
                    </a:lnTo>
                    <a:lnTo>
                      <a:pt x="7034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27"/>
            <p:cNvGrpSpPr/>
            <p:nvPr/>
          </p:nvGrpSpPr>
          <p:grpSpPr>
            <a:xfrm>
              <a:off x="7329101" y="3584814"/>
              <a:ext cx="600982" cy="3102526"/>
              <a:chOff x="7329101" y="3584814"/>
              <a:chExt cx="600982" cy="3102526"/>
            </a:xfrm>
          </p:grpSpPr>
          <p:sp>
            <p:nvSpPr>
              <p:cNvPr id="479" name="Google Shape;479;p27"/>
              <p:cNvSpPr/>
              <p:nvPr/>
            </p:nvSpPr>
            <p:spPr>
              <a:xfrm>
                <a:off x="7583912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2388"/>
                    </a:lnTo>
                    <a:lnTo>
                      <a:pt x="7401" y="23699"/>
                    </a:lnTo>
                    <a:lnTo>
                      <a:pt x="7401" y="23887"/>
                    </a:lnTo>
                    <a:lnTo>
                      <a:pt x="7401" y="23933"/>
                    </a:lnTo>
                    <a:lnTo>
                      <a:pt x="7354" y="23980"/>
                    </a:lnTo>
                    <a:lnTo>
                      <a:pt x="7120" y="24214"/>
                    </a:lnTo>
                    <a:lnTo>
                      <a:pt x="6651" y="24683"/>
                    </a:lnTo>
                    <a:lnTo>
                      <a:pt x="4778" y="26556"/>
                    </a:lnTo>
                    <a:lnTo>
                      <a:pt x="984" y="30350"/>
                    </a:lnTo>
                    <a:lnTo>
                      <a:pt x="516" y="30818"/>
                    </a:lnTo>
                    <a:lnTo>
                      <a:pt x="235" y="31099"/>
                    </a:lnTo>
                    <a:lnTo>
                      <a:pt x="141" y="31193"/>
                    </a:lnTo>
                    <a:lnTo>
                      <a:pt x="94" y="31240"/>
                    </a:lnTo>
                    <a:lnTo>
                      <a:pt x="94" y="31334"/>
                    </a:lnTo>
                    <a:lnTo>
                      <a:pt x="94" y="31427"/>
                    </a:lnTo>
                    <a:lnTo>
                      <a:pt x="94" y="32786"/>
                    </a:lnTo>
                    <a:lnTo>
                      <a:pt x="94" y="35596"/>
                    </a:lnTo>
                    <a:lnTo>
                      <a:pt x="94" y="41122"/>
                    </a:lnTo>
                    <a:lnTo>
                      <a:pt x="94" y="52223"/>
                    </a:lnTo>
                    <a:lnTo>
                      <a:pt x="94" y="68053"/>
                    </a:lnTo>
                    <a:lnTo>
                      <a:pt x="1" y="68147"/>
                    </a:lnTo>
                    <a:lnTo>
                      <a:pt x="1" y="68241"/>
                    </a:lnTo>
                    <a:lnTo>
                      <a:pt x="1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2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2223"/>
                    </a:lnTo>
                    <a:lnTo>
                      <a:pt x="235" y="41122"/>
                    </a:lnTo>
                    <a:lnTo>
                      <a:pt x="235" y="35596"/>
                    </a:lnTo>
                    <a:lnTo>
                      <a:pt x="235" y="32786"/>
                    </a:lnTo>
                    <a:lnTo>
                      <a:pt x="235" y="31427"/>
                    </a:lnTo>
                    <a:lnTo>
                      <a:pt x="235" y="31334"/>
                    </a:lnTo>
                    <a:lnTo>
                      <a:pt x="282" y="31334"/>
                    </a:lnTo>
                    <a:lnTo>
                      <a:pt x="375" y="31193"/>
                    </a:lnTo>
                    <a:lnTo>
                      <a:pt x="609" y="30959"/>
                    </a:lnTo>
                    <a:lnTo>
                      <a:pt x="1125" y="30444"/>
                    </a:lnTo>
                    <a:lnTo>
                      <a:pt x="4872" y="26697"/>
                    </a:lnTo>
                    <a:lnTo>
                      <a:pt x="6792" y="24777"/>
                    </a:lnTo>
                    <a:lnTo>
                      <a:pt x="7260" y="24308"/>
                    </a:lnTo>
                    <a:lnTo>
                      <a:pt x="7494" y="24074"/>
                    </a:lnTo>
                    <a:lnTo>
                      <a:pt x="7541" y="24027"/>
                    </a:lnTo>
                    <a:lnTo>
                      <a:pt x="7541" y="23980"/>
                    </a:lnTo>
                    <a:lnTo>
                      <a:pt x="7541" y="23887"/>
                    </a:lnTo>
                    <a:lnTo>
                      <a:pt x="7541" y="23699"/>
                    </a:lnTo>
                    <a:lnTo>
                      <a:pt x="7541" y="22388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7"/>
              <p:cNvSpPr/>
              <p:nvPr/>
            </p:nvSpPr>
            <p:spPr>
              <a:xfrm>
                <a:off x="7532950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1592"/>
                    </a:lnTo>
                    <a:lnTo>
                      <a:pt x="7401" y="22903"/>
                    </a:lnTo>
                    <a:lnTo>
                      <a:pt x="7401" y="23090"/>
                    </a:lnTo>
                    <a:lnTo>
                      <a:pt x="7401" y="23137"/>
                    </a:lnTo>
                    <a:lnTo>
                      <a:pt x="7354" y="23184"/>
                    </a:lnTo>
                    <a:lnTo>
                      <a:pt x="7166" y="23418"/>
                    </a:lnTo>
                    <a:lnTo>
                      <a:pt x="6698" y="23887"/>
                    </a:lnTo>
                    <a:lnTo>
                      <a:pt x="4778" y="25760"/>
                    </a:lnTo>
                    <a:lnTo>
                      <a:pt x="1031" y="29554"/>
                    </a:lnTo>
                    <a:lnTo>
                      <a:pt x="516" y="30069"/>
                    </a:lnTo>
                    <a:lnTo>
                      <a:pt x="281" y="30303"/>
                    </a:lnTo>
                    <a:lnTo>
                      <a:pt x="141" y="30444"/>
                    </a:lnTo>
                    <a:lnTo>
                      <a:pt x="94" y="30491"/>
                    </a:lnTo>
                    <a:lnTo>
                      <a:pt x="94" y="30537"/>
                    </a:lnTo>
                    <a:lnTo>
                      <a:pt x="94" y="30678"/>
                    </a:lnTo>
                    <a:lnTo>
                      <a:pt x="94" y="32083"/>
                    </a:lnTo>
                    <a:lnTo>
                      <a:pt x="94" y="34893"/>
                    </a:lnTo>
                    <a:lnTo>
                      <a:pt x="94" y="40514"/>
                    </a:lnTo>
                    <a:lnTo>
                      <a:pt x="94" y="51801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801"/>
                    </a:lnTo>
                    <a:lnTo>
                      <a:pt x="235" y="40514"/>
                    </a:lnTo>
                    <a:lnTo>
                      <a:pt x="235" y="34893"/>
                    </a:lnTo>
                    <a:lnTo>
                      <a:pt x="235" y="32083"/>
                    </a:lnTo>
                    <a:lnTo>
                      <a:pt x="235" y="30678"/>
                    </a:lnTo>
                    <a:lnTo>
                      <a:pt x="235" y="30584"/>
                    </a:lnTo>
                    <a:lnTo>
                      <a:pt x="281" y="30537"/>
                    </a:lnTo>
                    <a:lnTo>
                      <a:pt x="375" y="30444"/>
                    </a:lnTo>
                    <a:lnTo>
                      <a:pt x="656" y="30163"/>
                    </a:lnTo>
                    <a:lnTo>
                      <a:pt x="1125" y="29694"/>
                    </a:lnTo>
                    <a:lnTo>
                      <a:pt x="4918" y="25901"/>
                    </a:lnTo>
                    <a:lnTo>
                      <a:pt x="6792" y="24027"/>
                    </a:lnTo>
                    <a:lnTo>
                      <a:pt x="7260" y="23559"/>
                    </a:lnTo>
                    <a:lnTo>
                      <a:pt x="7541" y="23278"/>
                    </a:lnTo>
                    <a:lnTo>
                      <a:pt x="7541" y="23231"/>
                    </a:lnTo>
                    <a:lnTo>
                      <a:pt x="7541" y="23184"/>
                    </a:lnTo>
                    <a:lnTo>
                      <a:pt x="7541" y="23090"/>
                    </a:lnTo>
                    <a:lnTo>
                      <a:pt x="7541" y="22903"/>
                    </a:lnTo>
                    <a:lnTo>
                      <a:pt x="7541" y="21592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7"/>
              <p:cNvSpPr/>
              <p:nvPr/>
            </p:nvSpPr>
            <p:spPr>
              <a:xfrm>
                <a:off x="7481988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0795"/>
                    </a:lnTo>
                    <a:lnTo>
                      <a:pt x="7401" y="22107"/>
                    </a:lnTo>
                    <a:lnTo>
                      <a:pt x="7401" y="22435"/>
                    </a:lnTo>
                    <a:lnTo>
                      <a:pt x="7166" y="22622"/>
                    </a:lnTo>
                    <a:lnTo>
                      <a:pt x="6698" y="23090"/>
                    </a:lnTo>
                    <a:lnTo>
                      <a:pt x="4825" y="25011"/>
                    </a:lnTo>
                    <a:lnTo>
                      <a:pt x="1031" y="28758"/>
                    </a:lnTo>
                    <a:lnTo>
                      <a:pt x="516" y="29273"/>
                    </a:lnTo>
                    <a:lnTo>
                      <a:pt x="281" y="29554"/>
                    </a:lnTo>
                    <a:lnTo>
                      <a:pt x="141" y="29694"/>
                    </a:lnTo>
                    <a:lnTo>
                      <a:pt x="94" y="29741"/>
                    </a:lnTo>
                    <a:lnTo>
                      <a:pt x="94" y="29788"/>
                    </a:lnTo>
                    <a:lnTo>
                      <a:pt x="94" y="29882"/>
                    </a:lnTo>
                    <a:lnTo>
                      <a:pt x="94" y="31334"/>
                    </a:lnTo>
                    <a:lnTo>
                      <a:pt x="94" y="34191"/>
                    </a:lnTo>
                    <a:lnTo>
                      <a:pt x="94" y="39951"/>
                    </a:lnTo>
                    <a:lnTo>
                      <a:pt x="94" y="51426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426"/>
                    </a:lnTo>
                    <a:lnTo>
                      <a:pt x="235" y="39951"/>
                    </a:lnTo>
                    <a:lnTo>
                      <a:pt x="235" y="34191"/>
                    </a:lnTo>
                    <a:lnTo>
                      <a:pt x="235" y="31334"/>
                    </a:lnTo>
                    <a:lnTo>
                      <a:pt x="235" y="29882"/>
                    </a:lnTo>
                    <a:lnTo>
                      <a:pt x="235" y="29835"/>
                    </a:lnTo>
                    <a:lnTo>
                      <a:pt x="281" y="29788"/>
                    </a:lnTo>
                    <a:lnTo>
                      <a:pt x="375" y="29647"/>
                    </a:lnTo>
                    <a:lnTo>
                      <a:pt x="656" y="29413"/>
                    </a:lnTo>
                    <a:lnTo>
                      <a:pt x="1171" y="28898"/>
                    </a:lnTo>
                    <a:lnTo>
                      <a:pt x="4918" y="25104"/>
                    </a:lnTo>
                    <a:lnTo>
                      <a:pt x="6839" y="23231"/>
                    </a:lnTo>
                    <a:lnTo>
                      <a:pt x="7307" y="22763"/>
                    </a:lnTo>
                    <a:lnTo>
                      <a:pt x="7541" y="22482"/>
                    </a:lnTo>
                    <a:lnTo>
                      <a:pt x="7541" y="22107"/>
                    </a:lnTo>
                    <a:lnTo>
                      <a:pt x="7541" y="20795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7"/>
              <p:cNvSpPr/>
              <p:nvPr/>
            </p:nvSpPr>
            <p:spPr>
              <a:xfrm>
                <a:off x="7431025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999"/>
                    </a:lnTo>
                    <a:lnTo>
                      <a:pt x="7400" y="21311"/>
                    </a:lnTo>
                    <a:lnTo>
                      <a:pt x="7400" y="21638"/>
                    </a:lnTo>
                    <a:lnTo>
                      <a:pt x="7354" y="21685"/>
                    </a:lnTo>
                    <a:lnTo>
                      <a:pt x="7307" y="21732"/>
                    </a:lnTo>
                    <a:lnTo>
                      <a:pt x="7213" y="21873"/>
                    </a:lnTo>
                    <a:lnTo>
                      <a:pt x="6745" y="22341"/>
                    </a:lnTo>
                    <a:lnTo>
                      <a:pt x="4824" y="24214"/>
                    </a:lnTo>
                    <a:lnTo>
                      <a:pt x="1078" y="28008"/>
                    </a:lnTo>
                    <a:lnTo>
                      <a:pt x="515" y="28523"/>
                    </a:lnTo>
                    <a:lnTo>
                      <a:pt x="281" y="28758"/>
                    </a:lnTo>
                    <a:lnTo>
                      <a:pt x="141" y="28898"/>
                    </a:lnTo>
                    <a:lnTo>
                      <a:pt x="94" y="28945"/>
                    </a:lnTo>
                    <a:lnTo>
                      <a:pt x="94" y="28992"/>
                    </a:lnTo>
                    <a:lnTo>
                      <a:pt x="94" y="29132"/>
                    </a:lnTo>
                    <a:lnTo>
                      <a:pt x="94" y="30584"/>
                    </a:lnTo>
                    <a:lnTo>
                      <a:pt x="94" y="33488"/>
                    </a:lnTo>
                    <a:lnTo>
                      <a:pt x="94" y="39343"/>
                    </a:lnTo>
                    <a:lnTo>
                      <a:pt x="94" y="51005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1005"/>
                    </a:lnTo>
                    <a:lnTo>
                      <a:pt x="234" y="39343"/>
                    </a:lnTo>
                    <a:lnTo>
                      <a:pt x="234" y="33488"/>
                    </a:lnTo>
                    <a:lnTo>
                      <a:pt x="234" y="30584"/>
                    </a:lnTo>
                    <a:lnTo>
                      <a:pt x="234" y="29132"/>
                    </a:lnTo>
                    <a:lnTo>
                      <a:pt x="234" y="29039"/>
                    </a:lnTo>
                    <a:lnTo>
                      <a:pt x="281" y="28992"/>
                    </a:lnTo>
                    <a:lnTo>
                      <a:pt x="422" y="28898"/>
                    </a:lnTo>
                    <a:lnTo>
                      <a:pt x="656" y="28617"/>
                    </a:lnTo>
                    <a:lnTo>
                      <a:pt x="1171" y="28102"/>
                    </a:lnTo>
                    <a:lnTo>
                      <a:pt x="4965" y="24355"/>
                    </a:lnTo>
                    <a:lnTo>
                      <a:pt x="6838" y="22435"/>
                    </a:lnTo>
                    <a:lnTo>
                      <a:pt x="7307" y="21966"/>
                    </a:lnTo>
                    <a:lnTo>
                      <a:pt x="7447" y="21873"/>
                    </a:lnTo>
                    <a:lnTo>
                      <a:pt x="7494" y="21779"/>
                    </a:lnTo>
                    <a:lnTo>
                      <a:pt x="7541" y="21732"/>
                    </a:lnTo>
                    <a:lnTo>
                      <a:pt x="7541" y="21685"/>
                    </a:lnTo>
                    <a:lnTo>
                      <a:pt x="7541" y="21311"/>
                    </a:lnTo>
                    <a:lnTo>
                      <a:pt x="7541" y="19999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7"/>
              <p:cNvSpPr/>
              <p:nvPr/>
            </p:nvSpPr>
            <p:spPr>
              <a:xfrm>
                <a:off x="7380063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203"/>
                    </a:lnTo>
                    <a:lnTo>
                      <a:pt x="7400" y="20561"/>
                    </a:lnTo>
                    <a:lnTo>
                      <a:pt x="7400" y="20889"/>
                    </a:lnTo>
                    <a:lnTo>
                      <a:pt x="7354" y="20936"/>
                    </a:lnTo>
                    <a:lnTo>
                      <a:pt x="7213" y="21076"/>
                    </a:lnTo>
                    <a:lnTo>
                      <a:pt x="6745" y="21545"/>
                    </a:lnTo>
                    <a:lnTo>
                      <a:pt x="4871" y="23418"/>
                    </a:lnTo>
                    <a:lnTo>
                      <a:pt x="1077" y="27212"/>
                    </a:lnTo>
                    <a:lnTo>
                      <a:pt x="562" y="27727"/>
                    </a:lnTo>
                    <a:lnTo>
                      <a:pt x="281" y="28008"/>
                    </a:lnTo>
                    <a:lnTo>
                      <a:pt x="141" y="28149"/>
                    </a:lnTo>
                    <a:lnTo>
                      <a:pt x="94" y="28196"/>
                    </a:lnTo>
                    <a:lnTo>
                      <a:pt x="94" y="28242"/>
                    </a:lnTo>
                    <a:lnTo>
                      <a:pt x="94" y="28336"/>
                    </a:lnTo>
                    <a:lnTo>
                      <a:pt x="94" y="29835"/>
                    </a:lnTo>
                    <a:lnTo>
                      <a:pt x="94" y="32832"/>
                    </a:lnTo>
                    <a:lnTo>
                      <a:pt x="94" y="38734"/>
                    </a:lnTo>
                    <a:lnTo>
                      <a:pt x="94" y="50630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0630"/>
                    </a:lnTo>
                    <a:lnTo>
                      <a:pt x="234" y="38734"/>
                    </a:lnTo>
                    <a:lnTo>
                      <a:pt x="234" y="32832"/>
                    </a:lnTo>
                    <a:lnTo>
                      <a:pt x="234" y="29835"/>
                    </a:lnTo>
                    <a:lnTo>
                      <a:pt x="234" y="28336"/>
                    </a:lnTo>
                    <a:lnTo>
                      <a:pt x="234" y="28289"/>
                    </a:lnTo>
                    <a:lnTo>
                      <a:pt x="281" y="28242"/>
                    </a:lnTo>
                    <a:lnTo>
                      <a:pt x="422" y="28102"/>
                    </a:lnTo>
                    <a:lnTo>
                      <a:pt x="656" y="27868"/>
                    </a:lnTo>
                    <a:lnTo>
                      <a:pt x="1218" y="27353"/>
                    </a:lnTo>
                    <a:lnTo>
                      <a:pt x="4965" y="23559"/>
                    </a:lnTo>
                    <a:lnTo>
                      <a:pt x="6885" y="21638"/>
                    </a:lnTo>
                    <a:lnTo>
                      <a:pt x="7354" y="21170"/>
                    </a:lnTo>
                    <a:lnTo>
                      <a:pt x="7447" y="21076"/>
                    </a:lnTo>
                    <a:lnTo>
                      <a:pt x="7541" y="20983"/>
                    </a:lnTo>
                    <a:lnTo>
                      <a:pt x="7541" y="20936"/>
                    </a:lnTo>
                    <a:lnTo>
                      <a:pt x="7541" y="20889"/>
                    </a:lnTo>
                    <a:lnTo>
                      <a:pt x="7541" y="20561"/>
                    </a:lnTo>
                    <a:lnTo>
                      <a:pt x="7541" y="19203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7"/>
              <p:cNvSpPr/>
              <p:nvPr/>
            </p:nvSpPr>
            <p:spPr>
              <a:xfrm>
                <a:off x="7329101" y="3584814"/>
                <a:ext cx="348302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68428" extrusionOk="0">
                    <a:moveTo>
                      <a:pt x="7400" y="0"/>
                    </a:moveTo>
                    <a:lnTo>
                      <a:pt x="7353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8407"/>
                    </a:lnTo>
                    <a:lnTo>
                      <a:pt x="7400" y="19765"/>
                    </a:lnTo>
                    <a:lnTo>
                      <a:pt x="7400" y="20093"/>
                    </a:lnTo>
                    <a:lnTo>
                      <a:pt x="7400" y="20140"/>
                    </a:lnTo>
                    <a:lnTo>
                      <a:pt x="7353" y="20187"/>
                    </a:lnTo>
                    <a:lnTo>
                      <a:pt x="7260" y="20280"/>
                    </a:lnTo>
                    <a:lnTo>
                      <a:pt x="6745" y="20749"/>
                    </a:lnTo>
                    <a:lnTo>
                      <a:pt x="4871" y="22669"/>
                    </a:lnTo>
                    <a:lnTo>
                      <a:pt x="1077" y="26416"/>
                    </a:lnTo>
                    <a:lnTo>
                      <a:pt x="562" y="26978"/>
                    </a:lnTo>
                    <a:lnTo>
                      <a:pt x="281" y="27212"/>
                    </a:lnTo>
                    <a:lnTo>
                      <a:pt x="141" y="27353"/>
                    </a:lnTo>
                    <a:lnTo>
                      <a:pt x="94" y="27399"/>
                    </a:lnTo>
                    <a:lnTo>
                      <a:pt x="94" y="27446"/>
                    </a:lnTo>
                    <a:lnTo>
                      <a:pt x="94" y="27493"/>
                    </a:lnTo>
                    <a:lnTo>
                      <a:pt x="94" y="27587"/>
                    </a:lnTo>
                    <a:lnTo>
                      <a:pt x="94" y="29085"/>
                    </a:lnTo>
                    <a:lnTo>
                      <a:pt x="94" y="32130"/>
                    </a:lnTo>
                    <a:lnTo>
                      <a:pt x="94" y="38172"/>
                    </a:lnTo>
                    <a:lnTo>
                      <a:pt x="94" y="50209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7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75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81" y="68053"/>
                    </a:lnTo>
                    <a:lnTo>
                      <a:pt x="281" y="50209"/>
                    </a:lnTo>
                    <a:lnTo>
                      <a:pt x="281" y="38172"/>
                    </a:lnTo>
                    <a:lnTo>
                      <a:pt x="281" y="32130"/>
                    </a:lnTo>
                    <a:lnTo>
                      <a:pt x="281" y="29085"/>
                    </a:lnTo>
                    <a:lnTo>
                      <a:pt x="281" y="27587"/>
                    </a:lnTo>
                    <a:lnTo>
                      <a:pt x="281" y="27540"/>
                    </a:lnTo>
                    <a:lnTo>
                      <a:pt x="281" y="27493"/>
                    </a:lnTo>
                    <a:lnTo>
                      <a:pt x="422" y="27353"/>
                    </a:lnTo>
                    <a:lnTo>
                      <a:pt x="703" y="27071"/>
                    </a:lnTo>
                    <a:lnTo>
                      <a:pt x="1218" y="26556"/>
                    </a:lnTo>
                    <a:lnTo>
                      <a:pt x="5012" y="22763"/>
                    </a:lnTo>
                    <a:lnTo>
                      <a:pt x="6885" y="20889"/>
                    </a:lnTo>
                    <a:lnTo>
                      <a:pt x="7353" y="20421"/>
                    </a:lnTo>
                    <a:lnTo>
                      <a:pt x="7494" y="20280"/>
                    </a:lnTo>
                    <a:lnTo>
                      <a:pt x="7541" y="20187"/>
                    </a:lnTo>
                    <a:lnTo>
                      <a:pt x="7588" y="20093"/>
                    </a:lnTo>
                    <a:lnTo>
                      <a:pt x="7588" y="19765"/>
                    </a:lnTo>
                    <a:lnTo>
                      <a:pt x="7588" y="18407"/>
                    </a:lnTo>
                    <a:lnTo>
                      <a:pt x="7588" y="375"/>
                    </a:lnTo>
                    <a:lnTo>
                      <a:pt x="7541" y="328"/>
                    </a:lnTo>
                    <a:lnTo>
                      <a:pt x="7634" y="281"/>
                    </a:lnTo>
                    <a:lnTo>
                      <a:pt x="7681" y="187"/>
                    </a:lnTo>
                    <a:lnTo>
                      <a:pt x="7634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5" name="Google Shape;485;p27"/>
            <p:cNvSpPr/>
            <p:nvPr/>
          </p:nvSpPr>
          <p:spPr>
            <a:xfrm>
              <a:off x="2211790" y="-798249"/>
              <a:ext cx="3988106" cy="2268043"/>
            </a:xfrm>
            <a:custGeom>
              <a:avLst/>
              <a:gdLst/>
              <a:ahLst/>
              <a:cxnLst/>
              <a:rect l="l" t="t" r="r" b="b"/>
              <a:pathLst>
                <a:path w="87960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2"/>
                  </a:lnTo>
                  <a:lnTo>
                    <a:pt x="94" y="329"/>
                  </a:lnTo>
                  <a:lnTo>
                    <a:pt x="94" y="12740"/>
                  </a:lnTo>
                  <a:lnTo>
                    <a:pt x="94" y="13255"/>
                  </a:lnTo>
                  <a:lnTo>
                    <a:pt x="281" y="13490"/>
                  </a:lnTo>
                  <a:lnTo>
                    <a:pt x="469" y="13630"/>
                  </a:lnTo>
                  <a:lnTo>
                    <a:pt x="1124" y="14333"/>
                  </a:lnTo>
                  <a:lnTo>
                    <a:pt x="2483" y="15644"/>
                  </a:lnTo>
                  <a:lnTo>
                    <a:pt x="5152" y="18361"/>
                  </a:lnTo>
                  <a:lnTo>
                    <a:pt x="10538" y="23747"/>
                  </a:lnTo>
                  <a:lnTo>
                    <a:pt x="21358" y="34519"/>
                  </a:lnTo>
                  <a:lnTo>
                    <a:pt x="21967" y="35175"/>
                  </a:lnTo>
                  <a:lnTo>
                    <a:pt x="22294" y="35503"/>
                  </a:lnTo>
                  <a:lnTo>
                    <a:pt x="22482" y="35643"/>
                  </a:lnTo>
                  <a:lnTo>
                    <a:pt x="22575" y="35737"/>
                  </a:lnTo>
                  <a:lnTo>
                    <a:pt x="22575" y="35784"/>
                  </a:lnTo>
                  <a:lnTo>
                    <a:pt x="82667" y="35784"/>
                  </a:lnTo>
                  <a:lnTo>
                    <a:pt x="82807" y="35971"/>
                  </a:lnTo>
                  <a:lnTo>
                    <a:pt x="83416" y="36580"/>
                  </a:lnTo>
                  <a:lnTo>
                    <a:pt x="84681" y="37798"/>
                  </a:lnTo>
                  <a:lnTo>
                    <a:pt x="86554" y="39718"/>
                  </a:lnTo>
                  <a:lnTo>
                    <a:pt x="87491" y="40655"/>
                  </a:lnTo>
                  <a:lnTo>
                    <a:pt x="87631" y="40748"/>
                  </a:lnTo>
                  <a:lnTo>
                    <a:pt x="87678" y="40842"/>
                  </a:lnTo>
                  <a:lnTo>
                    <a:pt x="87725" y="40842"/>
                  </a:lnTo>
                  <a:lnTo>
                    <a:pt x="87725" y="41170"/>
                  </a:lnTo>
                  <a:lnTo>
                    <a:pt x="87725" y="41826"/>
                  </a:lnTo>
                  <a:lnTo>
                    <a:pt x="87725" y="47212"/>
                  </a:lnTo>
                  <a:lnTo>
                    <a:pt x="87725" y="49647"/>
                  </a:lnTo>
                  <a:lnTo>
                    <a:pt x="87725" y="49694"/>
                  </a:lnTo>
                  <a:lnTo>
                    <a:pt x="87631" y="49741"/>
                  </a:lnTo>
                  <a:lnTo>
                    <a:pt x="87631" y="49835"/>
                  </a:lnTo>
                  <a:lnTo>
                    <a:pt x="87631" y="49928"/>
                  </a:lnTo>
                  <a:lnTo>
                    <a:pt x="87678" y="49975"/>
                  </a:lnTo>
                  <a:lnTo>
                    <a:pt x="87725" y="50022"/>
                  </a:lnTo>
                  <a:lnTo>
                    <a:pt x="87866" y="50022"/>
                  </a:lnTo>
                  <a:lnTo>
                    <a:pt x="87912" y="49975"/>
                  </a:lnTo>
                  <a:lnTo>
                    <a:pt x="87959" y="49928"/>
                  </a:lnTo>
                  <a:lnTo>
                    <a:pt x="87959" y="49835"/>
                  </a:lnTo>
                  <a:lnTo>
                    <a:pt x="87959" y="49741"/>
                  </a:lnTo>
                  <a:lnTo>
                    <a:pt x="87866" y="49694"/>
                  </a:lnTo>
                  <a:lnTo>
                    <a:pt x="87866" y="49647"/>
                  </a:lnTo>
                  <a:lnTo>
                    <a:pt x="87866" y="47212"/>
                  </a:lnTo>
                  <a:lnTo>
                    <a:pt x="87866" y="41826"/>
                  </a:lnTo>
                  <a:lnTo>
                    <a:pt x="87866" y="41170"/>
                  </a:lnTo>
                  <a:lnTo>
                    <a:pt x="87866" y="40795"/>
                  </a:lnTo>
                  <a:lnTo>
                    <a:pt x="87866" y="40748"/>
                  </a:lnTo>
                  <a:lnTo>
                    <a:pt x="87819" y="40702"/>
                  </a:lnTo>
                  <a:lnTo>
                    <a:pt x="87725" y="40655"/>
                  </a:lnTo>
                  <a:lnTo>
                    <a:pt x="87631" y="40514"/>
                  </a:lnTo>
                  <a:lnTo>
                    <a:pt x="86695" y="39578"/>
                  </a:lnTo>
                  <a:lnTo>
                    <a:pt x="84774" y="37704"/>
                  </a:lnTo>
                  <a:lnTo>
                    <a:pt x="83557" y="36439"/>
                  </a:lnTo>
                  <a:lnTo>
                    <a:pt x="82948" y="35831"/>
                  </a:lnTo>
                  <a:lnTo>
                    <a:pt x="82760" y="35690"/>
                  </a:lnTo>
                  <a:lnTo>
                    <a:pt x="82714" y="35643"/>
                  </a:lnTo>
                  <a:lnTo>
                    <a:pt x="82714" y="35596"/>
                  </a:lnTo>
                  <a:lnTo>
                    <a:pt x="22622" y="35596"/>
                  </a:lnTo>
                  <a:lnTo>
                    <a:pt x="22575" y="35550"/>
                  </a:lnTo>
                  <a:lnTo>
                    <a:pt x="22435" y="35362"/>
                  </a:lnTo>
                  <a:lnTo>
                    <a:pt x="22107" y="35034"/>
                  </a:lnTo>
                  <a:lnTo>
                    <a:pt x="21451" y="34426"/>
                  </a:lnTo>
                  <a:lnTo>
                    <a:pt x="10679" y="23606"/>
                  </a:lnTo>
                  <a:lnTo>
                    <a:pt x="5293" y="18220"/>
                  </a:lnTo>
                  <a:lnTo>
                    <a:pt x="2576" y="15550"/>
                  </a:lnTo>
                  <a:lnTo>
                    <a:pt x="1265" y="14192"/>
                  </a:lnTo>
                  <a:lnTo>
                    <a:pt x="562" y="13536"/>
                  </a:lnTo>
                  <a:lnTo>
                    <a:pt x="281" y="13209"/>
                  </a:lnTo>
                  <a:lnTo>
                    <a:pt x="281" y="12740"/>
                  </a:lnTo>
                  <a:lnTo>
                    <a:pt x="281" y="329"/>
                  </a:lnTo>
                  <a:lnTo>
                    <a:pt x="234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28" y="94"/>
                  </a:lnTo>
                  <a:lnTo>
                    <a:pt x="281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27"/>
            <p:cNvGrpSpPr/>
            <p:nvPr/>
          </p:nvGrpSpPr>
          <p:grpSpPr>
            <a:xfrm>
              <a:off x="8388742" y="2469903"/>
              <a:ext cx="1471691" cy="263380"/>
              <a:chOff x="8388742" y="2469903"/>
              <a:chExt cx="1471691" cy="263380"/>
            </a:xfrm>
          </p:grpSpPr>
          <p:sp>
            <p:nvSpPr>
              <p:cNvPr id="487" name="Google Shape;487;p27"/>
              <p:cNvSpPr/>
              <p:nvPr/>
            </p:nvSpPr>
            <p:spPr>
              <a:xfrm>
                <a:off x="8388742" y="2469903"/>
                <a:ext cx="1471691" cy="14917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29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282"/>
                    </a:lnTo>
                    <a:lnTo>
                      <a:pt x="94" y="329"/>
                    </a:lnTo>
                    <a:lnTo>
                      <a:pt x="235" y="329"/>
                    </a:lnTo>
                    <a:lnTo>
                      <a:pt x="328" y="235"/>
                    </a:lnTo>
                    <a:lnTo>
                      <a:pt x="32084" y="235"/>
                    </a:lnTo>
                    <a:lnTo>
                      <a:pt x="32177" y="329"/>
                    </a:lnTo>
                    <a:lnTo>
                      <a:pt x="32318" y="329"/>
                    </a:lnTo>
                    <a:lnTo>
                      <a:pt x="32412" y="282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177" y="1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7"/>
              <p:cNvSpPr/>
              <p:nvPr/>
            </p:nvSpPr>
            <p:spPr>
              <a:xfrm>
                <a:off x="8388742" y="2550608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5"/>
                    </a:lnTo>
                    <a:lnTo>
                      <a:pt x="235" y="375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75"/>
                    </a:lnTo>
                    <a:lnTo>
                      <a:pt x="32318" y="375"/>
                    </a:lnTo>
                    <a:lnTo>
                      <a:pt x="32412" y="329"/>
                    </a:lnTo>
                    <a:lnTo>
                      <a:pt x="32412" y="282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94"/>
                    </a:lnTo>
                    <a:lnTo>
                      <a:pt x="32318" y="48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141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328" y="141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7"/>
              <p:cNvSpPr/>
              <p:nvPr/>
            </p:nvSpPr>
            <p:spPr>
              <a:xfrm>
                <a:off x="8388742" y="263344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1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32084" y="281"/>
                    </a:lnTo>
                    <a:lnTo>
                      <a:pt x="32177" y="328"/>
                    </a:lnTo>
                    <a:lnTo>
                      <a:pt x="32271" y="375"/>
                    </a:lnTo>
                    <a:lnTo>
                      <a:pt x="32318" y="375"/>
                    </a:lnTo>
                    <a:lnTo>
                      <a:pt x="32412" y="328"/>
                    </a:lnTo>
                    <a:lnTo>
                      <a:pt x="32412" y="281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47"/>
                    </a:lnTo>
                    <a:lnTo>
                      <a:pt x="32318" y="0"/>
                    </a:lnTo>
                    <a:lnTo>
                      <a:pt x="32271" y="0"/>
                    </a:lnTo>
                    <a:lnTo>
                      <a:pt x="32177" y="47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7"/>
              <p:cNvSpPr/>
              <p:nvPr/>
            </p:nvSpPr>
            <p:spPr>
              <a:xfrm>
                <a:off x="8388742" y="271623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94" y="329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29"/>
                    </a:lnTo>
                    <a:lnTo>
                      <a:pt x="32271" y="376"/>
                    </a:lnTo>
                    <a:lnTo>
                      <a:pt x="32318" y="329"/>
                    </a:lnTo>
                    <a:lnTo>
                      <a:pt x="32412" y="329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1" name="Google Shape;491;p27"/>
            <p:cNvSpPr/>
            <p:nvPr/>
          </p:nvSpPr>
          <p:spPr>
            <a:xfrm>
              <a:off x="8225246" y="3584814"/>
              <a:ext cx="197501" cy="3102526"/>
            </a:xfrm>
            <a:custGeom>
              <a:avLst/>
              <a:gdLst/>
              <a:ahLst/>
              <a:cxnLst/>
              <a:rect l="l" t="t" r="r" b="b"/>
              <a:pathLst>
                <a:path w="4356" h="68428" extrusionOk="0">
                  <a:moveTo>
                    <a:pt x="141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87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375"/>
                  </a:lnTo>
                  <a:lnTo>
                    <a:pt x="94" y="28617"/>
                  </a:lnTo>
                  <a:lnTo>
                    <a:pt x="94" y="29273"/>
                  </a:lnTo>
                  <a:lnTo>
                    <a:pt x="94" y="29601"/>
                  </a:lnTo>
                  <a:lnTo>
                    <a:pt x="94" y="29741"/>
                  </a:lnTo>
                  <a:lnTo>
                    <a:pt x="141" y="29788"/>
                  </a:lnTo>
                  <a:lnTo>
                    <a:pt x="188" y="29835"/>
                  </a:lnTo>
                  <a:lnTo>
                    <a:pt x="281" y="29929"/>
                  </a:lnTo>
                  <a:lnTo>
                    <a:pt x="1265" y="30912"/>
                  </a:lnTo>
                  <a:lnTo>
                    <a:pt x="3185" y="32832"/>
                  </a:lnTo>
                  <a:lnTo>
                    <a:pt x="4075" y="33722"/>
                  </a:lnTo>
                  <a:lnTo>
                    <a:pt x="4075" y="33769"/>
                  </a:lnTo>
                  <a:lnTo>
                    <a:pt x="4075" y="33956"/>
                  </a:lnTo>
                  <a:lnTo>
                    <a:pt x="4075" y="34237"/>
                  </a:lnTo>
                  <a:lnTo>
                    <a:pt x="4075" y="34893"/>
                  </a:lnTo>
                  <a:lnTo>
                    <a:pt x="4075" y="37375"/>
                  </a:lnTo>
                  <a:lnTo>
                    <a:pt x="4075" y="42434"/>
                  </a:lnTo>
                  <a:lnTo>
                    <a:pt x="4075" y="52504"/>
                  </a:lnTo>
                  <a:lnTo>
                    <a:pt x="4075" y="68053"/>
                  </a:lnTo>
                  <a:lnTo>
                    <a:pt x="4028" y="68147"/>
                  </a:lnTo>
                  <a:lnTo>
                    <a:pt x="3981" y="68241"/>
                  </a:lnTo>
                  <a:lnTo>
                    <a:pt x="4028" y="68287"/>
                  </a:lnTo>
                  <a:lnTo>
                    <a:pt x="4028" y="68334"/>
                  </a:lnTo>
                  <a:lnTo>
                    <a:pt x="4122" y="68381"/>
                  </a:lnTo>
                  <a:lnTo>
                    <a:pt x="4169" y="68428"/>
                  </a:lnTo>
                  <a:lnTo>
                    <a:pt x="4262" y="68381"/>
                  </a:lnTo>
                  <a:lnTo>
                    <a:pt x="4309" y="68334"/>
                  </a:lnTo>
                  <a:lnTo>
                    <a:pt x="4356" y="68287"/>
                  </a:lnTo>
                  <a:lnTo>
                    <a:pt x="4356" y="68241"/>
                  </a:lnTo>
                  <a:lnTo>
                    <a:pt x="4309" y="68147"/>
                  </a:lnTo>
                  <a:lnTo>
                    <a:pt x="4262" y="68053"/>
                  </a:lnTo>
                  <a:lnTo>
                    <a:pt x="4262" y="52504"/>
                  </a:lnTo>
                  <a:lnTo>
                    <a:pt x="4262" y="42434"/>
                  </a:lnTo>
                  <a:lnTo>
                    <a:pt x="4262" y="37375"/>
                  </a:lnTo>
                  <a:lnTo>
                    <a:pt x="4262" y="34893"/>
                  </a:lnTo>
                  <a:lnTo>
                    <a:pt x="4262" y="34237"/>
                  </a:lnTo>
                  <a:lnTo>
                    <a:pt x="4262" y="33956"/>
                  </a:lnTo>
                  <a:lnTo>
                    <a:pt x="4262" y="33769"/>
                  </a:lnTo>
                  <a:lnTo>
                    <a:pt x="4262" y="33675"/>
                  </a:lnTo>
                  <a:lnTo>
                    <a:pt x="4169" y="33582"/>
                  </a:lnTo>
                  <a:lnTo>
                    <a:pt x="3279" y="32692"/>
                  </a:lnTo>
                  <a:lnTo>
                    <a:pt x="1358" y="30772"/>
                  </a:lnTo>
                  <a:lnTo>
                    <a:pt x="422" y="29835"/>
                  </a:lnTo>
                  <a:lnTo>
                    <a:pt x="281" y="29694"/>
                  </a:lnTo>
                  <a:lnTo>
                    <a:pt x="281" y="29647"/>
                  </a:lnTo>
                  <a:lnTo>
                    <a:pt x="281" y="29601"/>
                  </a:lnTo>
                  <a:lnTo>
                    <a:pt x="281" y="29273"/>
                  </a:lnTo>
                  <a:lnTo>
                    <a:pt x="281" y="28617"/>
                  </a:lnTo>
                  <a:lnTo>
                    <a:pt x="281" y="375"/>
                  </a:lnTo>
                  <a:lnTo>
                    <a:pt x="281" y="328"/>
                  </a:lnTo>
                  <a:lnTo>
                    <a:pt x="328" y="281"/>
                  </a:lnTo>
                  <a:lnTo>
                    <a:pt x="375" y="187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2" name="Google Shape;492;p27"/>
            <p:cNvGrpSpPr/>
            <p:nvPr/>
          </p:nvGrpSpPr>
          <p:grpSpPr>
            <a:xfrm>
              <a:off x="6444385" y="497669"/>
              <a:ext cx="1238054" cy="1191399"/>
              <a:chOff x="6316160" y="278394"/>
              <a:chExt cx="1238054" cy="1191399"/>
            </a:xfrm>
          </p:grpSpPr>
          <p:sp>
            <p:nvSpPr>
              <p:cNvPr id="493" name="Google Shape;493;p27"/>
              <p:cNvSpPr/>
              <p:nvPr/>
            </p:nvSpPr>
            <p:spPr>
              <a:xfrm>
                <a:off x="631616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353" y="7541"/>
                    </a:lnTo>
                    <a:lnTo>
                      <a:pt x="11850" y="11991"/>
                    </a:lnTo>
                    <a:lnTo>
                      <a:pt x="14051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37" y="25948"/>
                    </a:lnTo>
                    <a:lnTo>
                      <a:pt x="15690" y="25995"/>
                    </a:lnTo>
                    <a:lnTo>
                      <a:pt x="15643" y="26089"/>
                    </a:lnTo>
                    <a:lnTo>
                      <a:pt x="15643" y="26182"/>
                    </a:lnTo>
                    <a:lnTo>
                      <a:pt x="15690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1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1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3" y="11850"/>
                    </a:lnTo>
                    <a:lnTo>
                      <a:pt x="7494" y="7401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7"/>
              <p:cNvSpPr/>
              <p:nvPr/>
            </p:nvSpPr>
            <p:spPr>
              <a:xfrm>
                <a:off x="638834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7"/>
              <p:cNvSpPr/>
              <p:nvPr/>
            </p:nvSpPr>
            <p:spPr>
              <a:xfrm>
                <a:off x="6460523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51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7"/>
              <p:cNvSpPr/>
              <p:nvPr/>
            </p:nvSpPr>
            <p:spPr>
              <a:xfrm>
                <a:off x="653488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400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737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7"/>
              <p:cNvSpPr/>
              <p:nvPr/>
            </p:nvSpPr>
            <p:spPr>
              <a:xfrm>
                <a:off x="6607062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38" y="15878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1" y="7401"/>
                    </a:lnTo>
                    <a:lnTo>
                      <a:pt x="375" y="235"/>
                    </a:lnTo>
                    <a:lnTo>
                      <a:pt x="375" y="141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7"/>
              <p:cNvSpPr/>
              <p:nvPr/>
            </p:nvSpPr>
            <p:spPr>
              <a:xfrm>
                <a:off x="6681374" y="278394"/>
                <a:ext cx="726347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26277" extrusionOk="0">
                    <a:moveTo>
                      <a:pt x="95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354" y="7541"/>
                    </a:lnTo>
                    <a:lnTo>
                      <a:pt x="11851" y="11991"/>
                    </a:lnTo>
                    <a:lnTo>
                      <a:pt x="14052" y="14192"/>
                    </a:lnTo>
                    <a:lnTo>
                      <a:pt x="15176" y="15316"/>
                    </a:lnTo>
                    <a:lnTo>
                      <a:pt x="15738" y="15878"/>
                    </a:lnTo>
                    <a:lnTo>
                      <a:pt x="15738" y="15925"/>
                    </a:lnTo>
                    <a:lnTo>
                      <a:pt x="15738" y="16019"/>
                    </a:lnTo>
                    <a:lnTo>
                      <a:pt x="15738" y="16206"/>
                    </a:lnTo>
                    <a:lnTo>
                      <a:pt x="15738" y="16628"/>
                    </a:lnTo>
                    <a:lnTo>
                      <a:pt x="15738" y="25901"/>
                    </a:lnTo>
                    <a:lnTo>
                      <a:pt x="15738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691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9" y="15785"/>
                    </a:lnTo>
                    <a:lnTo>
                      <a:pt x="15317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5" y="7401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7"/>
              <p:cNvSpPr/>
              <p:nvPr/>
            </p:nvSpPr>
            <p:spPr>
              <a:xfrm>
                <a:off x="675360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7"/>
              <p:cNvSpPr/>
              <p:nvPr/>
            </p:nvSpPr>
            <p:spPr>
              <a:xfrm>
                <a:off x="6825782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95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95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97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27"/>
            <p:cNvSpPr/>
            <p:nvPr/>
          </p:nvSpPr>
          <p:spPr>
            <a:xfrm>
              <a:off x="2354067" y="-798249"/>
              <a:ext cx="4378847" cy="2268043"/>
            </a:xfrm>
            <a:custGeom>
              <a:avLst/>
              <a:gdLst/>
              <a:ahLst/>
              <a:cxnLst/>
              <a:rect l="l" t="t" r="r" b="b"/>
              <a:pathLst>
                <a:path w="96578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47" y="282"/>
                  </a:lnTo>
                  <a:lnTo>
                    <a:pt x="94" y="329"/>
                  </a:lnTo>
                  <a:lnTo>
                    <a:pt x="94" y="4357"/>
                  </a:lnTo>
                  <a:lnTo>
                    <a:pt x="94" y="10773"/>
                  </a:lnTo>
                  <a:lnTo>
                    <a:pt x="94" y="12366"/>
                  </a:lnTo>
                  <a:lnTo>
                    <a:pt x="94" y="12600"/>
                  </a:lnTo>
                  <a:lnTo>
                    <a:pt x="94" y="12740"/>
                  </a:lnTo>
                  <a:lnTo>
                    <a:pt x="141" y="12787"/>
                  </a:lnTo>
                  <a:lnTo>
                    <a:pt x="188" y="12834"/>
                  </a:lnTo>
                  <a:lnTo>
                    <a:pt x="469" y="13115"/>
                  </a:lnTo>
                  <a:lnTo>
                    <a:pt x="1031" y="13677"/>
                  </a:lnTo>
                  <a:lnTo>
                    <a:pt x="3326" y="15972"/>
                  </a:lnTo>
                  <a:lnTo>
                    <a:pt x="9461" y="22061"/>
                  </a:lnTo>
                  <a:lnTo>
                    <a:pt x="12506" y="25152"/>
                  </a:lnTo>
                  <a:lnTo>
                    <a:pt x="12693" y="25339"/>
                  </a:lnTo>
                  <a:lnTo>
                    <a:pt x="12787" y="25433"/>
                  </a:lnTo>
                  <a:lnTo>
                    <a:pt x="12833" y="25480"/>
                  </a:lnTo>
                  <a:lnTo>
                    <a:pt x="12880" y="25527"/>
                  </a:lnTo>
                  <a:lnTo>
                    <a:pt x="80981" y="25527"/>
                  </a:lnTo>
                  <a:lnTo>
                    <a:pt x="81074" y="25573"/>
                  </a:lnTo>
                  <a:lnTo>
                    <a:pt x="81777" y="26323"/>
                  </a:lnTo>
                  <a:lnTo>
                    <a:pt x="89177" y="33723"/>
                  </a:lnTo>
                  <a:lnTo>
                    <a:pt x="92877" y="37423"/>
                  </a:lnTo>
                  <a:lnTo>
                    <a:pt x="94751" y="39250"/>
                  </a:lnTo>
                  <a:lnTo>
                    <a:pt x="95641" y="40186"/>
                  </a:lnTo>
                  <a:lnTo>
                    <a:pt x="96109" y="40655"/>
                  </a:lnTo>
                  <a:lnTo>
                    <a:pt x="96343" y="40842"/>
                  </a:lnTo>
                  <a:lnTo>
                    <a:pt x="96343" y="40889"/>
                  </a:lnTo>
                  <a:lnTo>
                    <a:pt x="96343" y="40983"/>
                  </a:lnTo>
                  <a:lnTo>
                    <a:pt x="96343" y="41123"/>
                  </a:lnTo>
                  <a:lnTo>
                    <a:pt x="96343" y="49647"/>
                  </a:lnTo>
                  <a:lnTo>
                    <a:pt x="96343" y="49694"/>
                  </a:lnTo>
                  <a:lnTo>
                    <a:pt x="96249" y="49741"/>
                  </a:lnTo>
                  <a:lnTo>
                    <a:pt x="96249" y="49835"/>
                  </a:lnTo>
                  <a:lnTo>
                    <a:pt x="96249" y="49928"/>
                  </a:lnTo>
                  <a:lnTo>
                    <a:pt x="96296" y="49975"/>
                  </a:lnTo>
                  <a:lnTo>
                    <a:pt x="96343" y="50022"/>
                  </a:lnTo>
                  <a:lnTo>
                    <a:pt x="96484" y="50022"/>
                  </a:lnTo>
                  <a:lnTo>
                    <a:pt x="96530" y="49975"/>
                  </a:lnTo>
                  <a:lnTo>
                    <a:pt x="96577" y="49928"/>
                  </a:lnTo>
                  <a:lnTo>
                    <a:pt x="96577" y="49835"/>
                  </a:lnTo>
                  <a:lnTo>
                    <a:pt x="96577" y="49741"/>
                  </a:lnTo>
                  <a:lnTo>
                    <a:pt x="96484" y="49694"/>
                  </a:lnTo>
                  <a:lnTo>
                    <a:pt x="96484" y="49647"/>
                  </a:lnTo>
                  <a:lnTo>
                    <a:pt x="96484" y="41123"/>
                  </a:lnTo>
                  <a:lnTo>
                    <a:pt x="96484" y="40983"/>
                  </a:lnTo>
                  <a:lnTo>
                    <a:pt x="96484" y="40889"/>
                  </a:lnTo>
                  <a:lnTo>
                    <a:pt x="96484" y="40842"/>
                  </a:lnTo>
                  <a:lnTo>
                    <a:pt x="96484" y="40795"/>
                  </a:lnTo>
                  <a:lnTo>
                    <a:pt x="96249" y="40514"/>
                  </a:lnTo>
                  <a:lnTo>
                    <a:pt x="95781" y="40046"/>
                  </a:lnTo>
                  <a:lnTo>
                    <a:pt x="94844" y="39156"/>
                  </a:lnTo>
                  <a:lnTo>
                    <a:pt x="93018" y="37283"/>
                  </a:lnTo>
                  <a:lnTo>
                    <a:pt x="89318" y="33582"/>
                  </a:lnTo>
                  <a:lnTo>
                    <a:pt x="81917" y="26182"/>
                  </a:lnTo>
                  <a:lnTo>
                    <a:pt x="81168" y="25480"/>
                  </a:lnTo>
                  <a:lnTo>
                    <a:pt x="81074" y="25339"/>
                  </a:lnTo>
                  <a:lnTo>
                    <a:pt x="12927" y="25339"/>
                  </a:lnTo>
                  <a:lnTo>
                    <a:pt x="12927" y="25292"/>
                  </a:lnTo>
                  <a:lnTo>
                    <a:pt x="12833" y="25199"/>
                  </a:lnTo>
                  <a:lnTo>
                    <a:pt x="12599" y="25011"/>
                  </a:lnTo>
                  <a:lnTo>
                    <a:pt x="9555" y="21967"/>
                  </a:lnTo>
                  <a:lnTo>
                    <a:pt x="3466" y="15831"/>
                  </a:lnTo>
                  <a:lnTo>
                    <a:pt x="1171" y="13536"/>
                  </a:lnTo>
                  <a:lnTo>
                    <a:pt x="609" y="12974"/>
                  </a:lnTo>
                  <a:lnTo>
                    <a:pt x="328" y="12693"/>
                  </a:lnTo>
                  <a:lnTo>
                    <a:pt x="281" y="12693"/>
                  </a:lnTo>
                  <a:lnTo>
                    <a:pt x="281" y="12647"/>
                  </a:lnTo>
                  <a:lnTo>
                    <a:pt x="281" y="12600"/>
                  </a:lnTo>
                  <a:lnTo>
                    <a:pt x="281" y="12366"/>
                  </a:lnTo>
                  <a:lnTo>
                    <a:pt x="281" y="10773"/>
                  </a:lnTo>
                  <a:lnTo>
                    <a:pt x="281" y="4357"/>
                  </a:lnTo>
                  <a:lnTo>
                    <a:pt x="281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2" name="Google Shape;502;p27"/>
            <p:cNvGrpSpPr/>
            <p:nvPr/>
          </p:nvGrpSpPr>
          <p:grpSpPr>
            <a:xfrm>
              <a:off x="5647214" y="3680345"/>
              <a:ext cx="719954" cy="456619"/>
              <a:chOff x="5647214" y="3680345"/>
              <a:chExt cx="719954" cy="456619"/>
            </a:xfrm>
          </p:grpSpPr>
          <p:sp>
            <p:nvSpPr>
              <p:cNvPr id="503" name="Google Shape;503;p27"/>
              <p:cNvSpPr/>
              <p:nvPr/>
            </p:nvSpPr>
            <p:spPr>
              <a:xfrm>
                <a:off x="5647214" y="3680345"/>
                <a:ext cx="719954" cy="456619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1" extrusionOk="0">
                    <a:moveTo>
                      <a:pt x="15691" y="1"/>
                    </a:moveTo>
                    <a:lnTo>
                      <a:pt x="15644" y="48"/>
                    </a:lnTo>
                    <a:lnTo>
                      <a:pt x="15550" y="48"/>
                    </a:lnTo>
                    <a:lnTo>
                      <a:pt x="15503" y="141"/>
                    </a:lnTo>
                    <a:lnTo>
                      <a:pt x="15503" y="188"/>
                    </a:lnTo>
                    <a:lnTo>
                      <a:pt x="15550" y="282"/>
                    </a:lnTo>
                    <a:lnTo>
                      <a:pt x="15597" y="329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5"/>
                    </a:lnTo>
                    <a:lnTo>
                      <a:pt x="15597" y="6839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1"/>
                    </a:lnTo>
                    <a:lnTo>
                      <a:pt x="13817" y="8759"/>
                    </a:lnTo>
                    <a:lnTo>
                      <a:pt x="13115" y="9462"/>
                    </a:lnTo>
                    <a:lnTo>
                      <a:pt x="12787" y="9790"/>
                    </a:lnTo>
                    <a:lnTo>
                      <a:pt x="12787" y="9836"/>
                    </a:lnTo>
                    <a:lnTo>
                      <a:pt x="375" y="9836"/>
                    </a:lnTo>
                    <a:lnTo>
                      <a:pt x="282" y="9743"/>
                    </a:lnTo>
                    <a:lnTo>
                      <a:pt x="188" y="9696"/>
                    </a:lnTo>
                    <a:lnTo>
                      <a:pt x="141" y="9743"/>
                    </a:lnTo>
                    <a:lnTo>
                      <a:pt x="47" y="9790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7"/>
                    </a:lnTo>
                    <a:lnTo>
                      <a:pt x="47" y="10024"/>
                    </a:lnTo>
                    <a:lnTo>
                      <a:pt x="141" y="10071"/>
                    </a:lnTo>
                    <a:lnTo>
                      <a:pt x="282" y="10071"/>
                    </a:lnTo>
                    <a:lnTo>
                      <a:pt x="375" y="9977"/>
                    </a:lnTo>
                    <a:lnTo>
                      <a:pt x="12881" y="9977"/>
                    </a:lnTo>
                    <a:lnTo>
                      <a:pt x="12881" y="9930"/>
                    </a:lnTo>
                    <a:lnTo>
                      <a:pt x="13255" y="9602"/>
                    </a:lnTo>
                    <a:lnTo>
                      <a:pt x="13958" y="8900"/>
                    </a:lnTo>
                    <a:lnTo>
                      <a:pt x="15316" y="7495"/>
                    </a:lnTo>
                    <a:lnTo>
                      <a:pt x="15691" y="7167"/>
                    </a:lnTo>
                    <a:lnTo>
                      <a:pt x="15738" y="7073"/>
                    </a:lnTo>
                    <a:lnTo>
                      <a:pt x="15784" y="7073"/>
                    </a:lnTo>
                    <a:lnTo>
                      <a:pt x="15784" y="7026"/>
                    </a:lnTo>
                    <a:lnTo>
                      <a:pt x="15784" y="6839"/>
                    </a:lnTo>
                    <a:lnTo>
                      <a:pt x="15784" y="6605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9"/>
                    </a:lnTo>
                    <a:lnTo>
                      <a:pt x="15831" y="282"/>
                    </a:lnTo>
                    <a:lnTo>
                      <a:pt x="15878" y="188"/>
                    </a:lnTo>
                    <a:lnTo>
                      <a:pt x="15878" y="141"/>
                    </a:lnTo>
                    <a:lnTo>
                      <a:pt x="15831" y="48"/>
                    </a:lnTo>
                    <a:lnTo>
                      <a:pt x="15784" y="48"/>
                    </a:lnTo>
                    <a:lnTo>
                      <a:pt x="1569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7"/>
              <p:cNvSpPr/>
              <p:nvPr/>
            </p:nvSpPr>
            <p:spPr>
              <a:xfrm>
                <a:off x="5647214" y="3680345"/>
                <a:ext cx="654120" cy="397178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60" extrusionOk="0">
                    <a:moveTo>
                      <a:pt x="14239" y="1"/>
                    </a:moveTo>
                    <a:lnTo>
                      <a:pt x="14192" y="48"/>
                    </a:lnTo>
                    <a:lnTo>
                      <a:pt x="14145" y="48"/>
                    </a:lnTo>
                    <a:lnTo>
                      <a:pt x="14098" y="141"/>
                    </a:lnTo>
                    <a:lnTo>
                      <a:pt x="14098" y="188"/>
                    </a:lnTo>
                    <a:lnTo>
                      <a:pt x="14098" y="282"/>
                    </a:lnTo>
                    <a:lnTo>
                      <a:pt x="14192" y="329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9"/>
                    </a:lnTo>
                    <a:lnTo>
                      <a:pt x="14192" y="5996"/>
                    </a:lnTo>
                    <a:lnTo>
                      <a:pt x="14192" y="6230"/>
                    </a:lnTo>
                    <a:lnTo>
                      <a:pt x="14192" y="6324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6"/>
                    </a:lnTo>
                    <a:lnTo>
                      <a:pt x="12225" y="8291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11991" y="8525"/>
                    </a:lnTo>
                    <a:lnTo>
                      <a:pt x="375" y="8525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5"/>
                    </a:lnTo>
                    <a:lnTo>
                      <a:pt x="1" y="8572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282" y="8759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9"/>
                    </a:lnTo>
                    <a:lnTo>
                      <a:pt x="12225" y="8572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9"/>
                    </a:lnTo>
                    <a:lnTo>
                      <a:pt x="14239" y="6511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30"/>
                    </a:lnTo>
                    <a:lnTo>
                      <a:pt x="14333" y="5996"/>
                    </a:lnTo>
                    <a:lnTo>
                      <a:pt x="14333" y="5059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9"/>
                    </a:lnTo>
                    <a:lnTo>
                      <a:pt x="14426" y="282"/>
                    </a:lnTo>
                    <a:lnTo>
                      <a:pt x="14426" y="188"/>
                    </a:lnTo>
                    <a:lnTo>
                      <a:pt x="14426" y="141"/>
                    </a:lnTo>
                    <a:lnTo>
                      <a:pt x="14379" y="48"/>
                    </a:lnTo>
                    <a:lnTo>
                      <a:pt x="14333" y="48"/>
                    </a:lnTo>
                    <a:lnTo>
                      <a:pt x="1423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7"/>
              <p:cNvSpPr/>
              <p:nvPr/>
            </p:nvSpPr>
            <p:spPr>
              <a:xfrm>
                <a:off x="5647214" y="3680345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740" y="1"/>
                    </a:moveTo>
                    <a:lnTo>
                      <a:pt x="12693" y="48"/>
                    </a:lnTo>
                    <a:lnTo>
                      <a:pt x="12646" y="48"/>
                    </a:lnTo>
                    <a:lnTo>
                      <a:pt x="12600" y="141"/>
                    </a:lnTo>
                    <a:lnTo>
                      <a:pt x="12600" y="188"/>
                    </a:lnTo>
                    <a:lnTo>
                      <a:pt x="12600" y="282"/>
                    </a:lnTo>
                    <a:lnTo>
                      <a:pt x="12693" y="329"/>
                    </a:lnTo>
                    <a:lnTo>
                      <a:pt x="12693" y="375"/>
                    </a:lnTo>
                    <a:lnTo>
                      <a:pt x="12693" y="3045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2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2"/>
                    </a:lnTo>
                    <a:lnTo>
                      <a:pt x="11476" y="7073"/>
                    </a:lnTo>
                    <a:lnTo>
                      <a:pt x="375" y="7073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7026"/>
                    </a:lnTo>
                    <a:lnTo>
                      <a:pt x="47" y="7026"/>
                    </a:lnTo>
                    <a:lnTo>
                      <a:pt x="47" y="7120"/>
                    </a:lnTo>
                    <a:lnTo>
                      <a:pt x="1" y="7167"/>
                    </a:lnTo>
                    <a:lnTo>
                      <a:pt x="47" y="7260"/>
                    </a:lnTo>
                    <a:lnTo>
                      <a:pt x="47" y="7307"/>
                    </a:lnTo>
                    <a:lnTo>
                      <a:pt x="141" y="7354"/>
                    </a:lnTo>
                    <a:lnTo>
                      <a:pt x="188" y="7354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69" y="7260"/>
                    </a:lnTo>
                    <a:lnTo>
                      <a:pt x="11897" y="6932"/>
                    </a:lnTo>
                    <a:lnTo>
                      <a:pt x="12506" y="6324"/>
                    </a:lnTo>
                    <a:lnTo>
                      <a:pt x="12787" y="5996"/>
                    </a:lnTo>
                    <a:lnTo>
                      <a:pt x="12834" y="5949"/>
                    </a:lnTo>
                    <a:lnTo>
                      <a:pt x="12834" y="5902"/>
                    </a:lnTo>
                    <a:lnTo>
                      <a:pt x="12834" y="5762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3045"/>
                    </a:lnTo>
                    <a:lnTo>
                      <a:pt x="12834" y="375"/>
                    </a:lnTo>
                    <a:lnTo>
                      <a:pt x="12834" y="329"/>
                    </a:lnTo>
                    <a:lnTo>
                      <a:pt x="12927" y="282"/>
                    </a:lnTo>
                    <a:lnTo>
                      <a:pt x="12927" y="188"/>
                    </a:lnTo>
                    <a:lnTo>
                      <a:pt x="12927" y="141"/>
                    </a:lnTo>
                    <a:lnTo>
                      <a:pt x="12881" y="48"/>
                    </a:lnTo>
                    <a:lnTo>
                      <a:pt x="12834" y="48"/>
                    </a:lnTo>
                    <a:lnTo>
                      <a:pt x="1274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6" name="Google Shape;506;p27"/>
            <p:cNvGrpSpPr/>
            <p:nvPr/>
          </p:nvGrpSpPr>
          <p:grpSpPr>
            <a:xfrm>
              <a:off x="5647214" y="3310870"/>
              <a:ext cx="719954" cy="456574"/>
              <a:chOff x="5647214" y="3310870"/>
              <a:chExt cx="719954" cy="456574"/>
            </a:xfrm>
          </p:grpSpPr>
          <p:sp>
            <p:nvSpPr>
              <p:cNvPr id="507" name="Google Shape;507;p27"/>
              <p:cNvSpPr/>
              <p:nvPr/>
            </p:nvSpPr>
            <p:spPr>
              <a:xfrm>
                <a:off x="5647214" y="3310870"/>
                <a:ext cx="719954" cy="456574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0" extrusionOk="0">
                    <a:moveTo>
                      <a:pt x="15644" y="0"/>
                    </a:moveTo>
                    <a:lnTo>
                      <a:pt x="15550" y="47"/>
                    </a:lnTo>
                    <a:lnTo>
                      <a:pt x="15503" y="94"/>
                    </a:lnTo>
                    <a:lnTo>
                      <a:pt x="15503" y="188"/>
                    </a:lnTo>
                    <a:lnTo>
                      <a:pt x="15550" y="281"/>
                    </a:lnTo>
                    <a:lnTo>
                      <a:pt x="15597" y="328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4"/>
                    </a:lnTo>
                    <a:lnTo>
                      <a:pt x="15597" y="6838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0"/>
                    </a:lnTo>
                    <a:lnTo>
                      <a:pt x="13817" y="8759"/>
                    </a:lnTo>
                    <a:lnTo>
                      <a:pt x="13115" y="9461"/>
                    </a:lnTo>
                    <a:lnTo>
                      <a:pt x="12787" y="9789"/>
                    </a:lnTo>
                    <a:lnTo>
                      <a:pt x="375" y="9789"/>
                    </a:lnTo>
                    <a:lnTo>
                      <a:pt x="375" y="9836"/>
                    </a:lnTo>
                    <a:lnTo>
                      <a:pt x="282" y="9742"/>
                    </a:lnTo>
                    <a:lnTo>
                      <a:pt x="188" y="9695"/>
                    </a:lnTo>
                    <a:lnTo>
                      <a:pt x="141" y="9742"/>
                    </a:lnTo>
                    <a:lnTo>
                      <a:pt x="47" y="9789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6"/>
                    </a:lnTo>
                    <a:lnTo>
                      <a:pt x="47" y="10023"/>
                    </a:lnTo>
                    <a:lnTo>
                      <a:pt x="141" y="10070"/>
                    </a:lnTo>
                    <a:lnTo>
                      <a:pt x="188" y="10070"/>
                    </a:lnTo>
                    <a:lnTo>
                      <a:pt x="282" y="10023"/>
                    </a:lnTo>
                    <a:lnTo>
                      <a:pt x="375" y="9976"/>
                    </a:lnTo>
                    <a:lnTo>
                      <a:pt x="12881" y="9976"/>
                    </a:lnTo>
                    <a:lnTo>
                      <a:pt x="12881" y="9929"/>
                    </a:lnTo>
                    <a:lnTo>
                      <a:pt x="13255" y="9602"/>
                    </a:lnTo>
                    <a:lnTo>
                      <a:pt x="13958" y="8899"/>
                    </a:lnTo>
                    <a:lnTo>
                      <a:pt x="15316" y="7494"/>
                    </a:lnTo>
                    <a:lnTo>
                      <a:pt x="15691" y="7166"/>
                    </a:lnTo>
                    <a:lnTo>
                      <a:pt x="15738" y="7072"/>
                    </a:lnTo>
                    <a:lnTo>
                      <a:pt x="15784" y="7026"/>
                    </a:lnTo>
                    <a:lnTo>
                      <a:pt x="15784" y="6979"/>
                    </a:lnTo>
                    <a:lnTo>
                      <a:pt x="15784" y="6838"/>
                    </a:lnTo>
                    <a:lnTo>
                      <a:pt x="15784" y="6604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8"/>
                    </a:lnTo>
                    <a:lnTo>
                      <a:pt x="15831" y="281"/>
                    </a:lnTo>
                    <a:lnTo>
                      <a:pt x="15878" y="188"/>
                    </a:lnTo>
                    <a:lnTo>
                      <a:pt x="15878" y="94"/>
                    </a:lnTo>
                    <a:lnTo>
                      <a:pt x="15831" y="47"/>
                    </a:lnTo>
                    <a:lnTo>
                      <a:pt x="1578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7"/>
              <p:cNvSpPr/>
              <p:nvPr/>
            </p:nvSpPr>
            <p:spPr>
              <a:xfrm>
                <a:off x="5647214" y="3310870"/>
                <a:ext cx="654120" cy="397133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59" extrusionOk="0">
                    <a:moveTo>
                      <a:pt x="14192" y="0"/>
                    </a:moveTo>
                    <a:lnTo>
                      <a:pt x="14145" y="47"/>
                    </a:lnTo>
                    <a:lnTo>
                      <a:pt x="14098" y="94"/>
                    </a:lnTo>
                    <a:lnTo>
                      <a:pt x="14098" y="188"/>
                    </a:lnTo>
                    <a:lnTo>
                      <a:pt x="14098" y="281"/>
                    </a:lnTo>
                    <a:lnTo>
                      <a:pt x="14192" y="328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8"/>
                    </a:lnTo>
                    <a:lnTo>
                      <a:pt x="14192" y="5995"/>
                    </a:lnTo>
                    <a:lnTo>
                      <a:pt x="14192" y="6229"/>
                    </a:lnTo>
                    <a:lnTo>
                      <a:pt x="14192" y="6323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5"/>
                    </a:lnTo>
                    <a:lnTo>
                      <a:pt x="12225" y="8290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375" y="8478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4"/>
                    </a:lnTo>
                    <a:lnTo>
                      <a:pt x="1" y="8571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188" y="8759"/>
                    </a:lnTo>
                    <a:lnTo>
                      <a:pt x="282" y="8712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8"/>
                    </a:lnTo>
                    <a:lnTo>
                      <a:pt x="12225" y="8524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8"/>
                    </a:lnTo>
                    <a:lnTo>
                      <a:pt x="14239" y="6510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29"/>
                    </a:lnTo>
                    <a:lnTo>
                      <a:pt x="14333" y="5995"/>
                    </a:lnTo>
                    <a:lnTo>
                      <a:pt x="14333" y="5058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8"/>
                    </a:lnTo>
                    <a:lnTo>
                      <a:pt x="14426" y="281"/>
                    </a:lnTo>
                    <a:lnTo>
                      <a:pt x="14426" y="188"/>
                    </a:lnTo>
                    <a:lnTo>
                      <a:pt x="14426" y="94"/>
                    </a:lnTo>
                    <a:lnTo>
                      <a:pt x="14379" y="47"/>
                    </a:lnTo>
                    <a:lnTo>
                      <a:pt x="143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7"/>
              <p:cNvSpPr/>
              <p:nvPr/>
            </p:nvSpPr>
            <p:spPr>
              <a:xfrm>
                <a:off x="5647214" y="3310870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693" y="0"/>
                    </a:moveTo>
                    <a:lnTo>
                      <a:pt x="12646" y="47"/>
                    </a:lnTo>
                    <a:lnTo>
                      <a:pt x="12600" y="94"/>
                    </a:lnTo>
                    <a:lnTo>
                      <a:pt x="12600" y="188"/>
                    </a:lnTo>
                    <a:lnTo>
                      <a:pt x="12600" y="281"/>
                    </a:lnTo>
                    <a:lnTo>
                      <a:pt x="12693" y="328"/>
                    </a:lnTo>
                    <a:lnTo>
                      <a:pt x="12693" y="375"/>
                    </a:lnTo>
                    <a:lnTo>
                      <a:pt x="12693" y="2998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1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1"/>
                    </a:lnTo>
                    <a:lnTo>
                      <a:pt x="11476" y="7072"/>
                    </a:lnTo>
                    <a:lnTo>
                      <a:pt x="375" y="7072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6979"/>
                    </a:lnTo>
                    <a:lnTo>
                      <a:pt x="47" y="7026"/>
                    </a:lnTo>
                    <a:lnTo>
                      <a:pt x="47" y="7072"/>
                    </a:lnTo>
                    <a:lnTo>
                      <a:pt x="1" y="7166"/>
                    </a:lnTo>
                    <a:lnTo>
                      <a:pt x="47" y="7213"/>
                    </a:lnTo>
                    <a:lnTo>
                      <a:pt x="47" y="7307"/>
                    </a:lnTo>
                    <a:lnTo>
                      <a:pt x="141" y="7353"/>
                    </a:lnTo>
                    <a:lnTo>
                      <a:pt x="188" y="7353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22" y="7260"/>
                    </a:lnTo>
                    <a:lnTo>
                      <a:pt x="11569" y="7213"/>
                    </a:lnTo>
                    <a:lnTo>
                      <a:pt x="11897" y="6932"/>
                    </a:lnTo>
                    <a:lnTo>
                      <a:pt x="12506" y="6323"/>
                    </a:lnTo>
                    <a:lnTo>
                      <a:pt x="12787" y="5995"/>
                    </a:lnTo>
                    <a:lnTo>
                      <a:pt x="12834" y="5948"/>
                    </a:lnTo>
                    <a:lnTo>
                      <a:pt x="12834" y="5855"/>
                    </a:lnTo>
                    <a:lnTo>
                      <a:pt x="12834" y="5761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2998"/>
                    </a:lnTo>
                    <a:lnTo>
                      <a:pt x="12834" y="375"/>
                    </a:lnTo>
                    <a:lnTo>
                      <a:pt x="12834" y="328"/>
                    </a:lnTo>
                    <a:lnTo>
                      <a:pt x="12927" y="281"/>
                    </a:lnTo>
                    <a:lnTo>
                      <a:pt x="12927" y="188"/>
                    </a:lnTo>
                    <a:lnTo>
                      <a:pt x="12927" y="94"/>
                    </a:lnTo>
                    <a:lnTo>
                      <a:pt x="12881" y="47"/>
                    </a:lnTo>
                    <a:lnTo>
                      <a:pt x="128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0" name="Google Shape;510;p27"/>
            <p:cNvGrpSpPr/>
            <p:nvPr/>
          </p:nvGrpSpPr>
          <p:grpSpPr>
            <a:xfrm>
              <a:off x="8153020" y="-1031841"/>
              <a:ext cx="496972" cy="2501635"/>
              <a:chOff x="8153020" y="-1031841"/>
              <a:chExt cx="496972" cy="2501635"/>
            </a:xfrm>
          </p:grpSpPr>
          <p:sp>
            <p:nvSpPr>
              <p:cNvPr id="511" name="Google Shape;511;p27"/>
              <p:cNvSpPr/>
              <p:nvPr/>
            </p:nvSpPr>
            <p:spPr>
              <a:xfrm>
                <a:off x="8327171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8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8" y="329"/>
                    </a:lnTo>
                    <a:lnTo>
                      <a:pt x="6838" y="375"/>
                    </a:lnTo>
                    <a:lnTo>
                      <a:pt x="6838" y="16066"/>
                    </a:lnTo>
                    <a:lnTo>
                      <a:pt x="6838" y="25808"/>
                    </a:lnTo>
                    <a:lnTo>
                      <a:pt x="6838" y="30632"/>
                    </a:lnTo>
                    <a:lnTo>
                      <a:pt x="6838" y="33067"/>
                    </a:lnTo>
                    <a:lnTo>
                      <a:pt x="6838" y="34285"/>
                    </a:lnTo>
                    <a:lnTo>
                      <a:pt x="6838" y="34566"/>
                    </a:lnTo>
                    <a:lnTo>
                      <a:pt x="6838" y="34613"/>
                    </a:lnTo>
                    <a:lnTo>
                      <a:pt x="6792" y="34613"/>
                    </a:lnTo>
                    <a:lnTo>
                      <a:pt x="6698" y="34753"/>
                    </a:lnTo>
                    <a:lnTo>
                      <a:pt x="6230" y="35175"/>
                    </a:lnTo>
                    <a:lnTo>
                      <a:pt x="2998" y="38407"/>
                    </a:lnTo>
                    <a:lnTo>
                      <a:pt x="1359" y="40046"/>
                    </a:lnTo>
                    <a:lnTo>
                      <a:pt x="562" y="40842"/>
                    </a:lnTo>
                    <a:lnTo>
                      <a:pt x="141" y="41264"/>
                    </a:lnTo>
                    <a:lnTo>
                      <a:pt x="94" y="41357"/>
                    </a:lnTo>
                    <a:lnTo>
                      <a:pt x="94" y="41451"/>
                    </a:lnTo>
                    <a:lnTo>
                      <a:pt x="94" y="41591"/>
                    </a:lnTo>
                    <a:lnTo>
                      <a:pt x="94" y="41872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0" y="54893"/>
                    </a:lnTo>
                    <a:lnTo>
                      <a:pt x="0" y="54987"/>
                    </a:lnTo>
                    <a:lnTo>
                      <a:pt x="0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1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872"/>
                    </a:lnTo>
                    <a:lnTo>
                      <a:pt x="235" y="41591"/>
                    </a:lnTo>
                    <a:lnTo>
                      <a:pt x="235" y="41451"/>
                    </a:lnTo>
                    <a:lnTo>
                      <a:pt x="235" y="41404"/>
                    </a:lnTo>
                    <a:lnTo>
                      <a:pt x="281" y="41404"/>
                    </a:lnTo>
                    <a:lnTo>
                      <a:pt x="656" y="40983"/>
                    </a:lnTo>
                    <a:lnTo>
                      <a:pt x="1499" y="40186"/>
                    </a:lnTo>
                    <a:lnTo>
                      <a:pt x="3138" y="38547"/>
                    </a:lnTo>
                    <a:lnTo>
                      <a:pt x="6370" y="35269"/>
                    </a:lnTo>
                    <a:lnTo>
                      <a:pt x="6792" y="34847"/>
                    </a:lnTo>
                    <a:lnTo>
                      <a:pt x="6885" y="34753"/>
                    </a:lnTo>
                    <a:lnTo>
                      <a:pt x="6979" y="34707"/>
                    </a:lnTo>
                    <a:lnTo>
                      <a:pt x="7026" y="34660"/>
                    </a:lnTo>
                    <a:lnTo>
                      <a:pt x="7026" y="34613"/>
                    </a:lnTo>
                    <a:lnTo>
                      <a:pt x="7026" y="34285"/>
                    </a:lnTo>
                    <a:lnTo>
                      <a:pt x="7026" y="33067"/>
                    </a:lnTo>
                    <a:lnTo>
                      <a:pt x="7026" y="30632"/>
                    </a:lnTo>
                    <a:lnTo>
                      <a:pt x="7026" y="25808"/>
                    </a:lnTo>
                    <a:lnTo>
                      <a:pt x="7026" y="16066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19" y="188"/>
                    </a:lnTo>
                    <a:lnTo>
                      <a:pt x="7073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7"/>
              <p:cNvSpPr/>
              <p:nvPr/>
            </p:nvSpPr>
            <p:spPr>
              <a:xfrm>
                <a:off x="8233725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9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738"/>
                    </a:lnTo>
                    <a:lnTo>
                      <a:pt x="6839" y="25246"/>
                    </a:lnTo>
                    <a:lnTo>
                      <a:pt x="6839" y="29976"/>
                    </a:lnTo>
                    <a:lnTo>
                      <a:pt x="6839" y="32365"/>
                    </a:lnTo>
                    <a:lnTo>
                      <a:pt x="6839" y="33582"/>
                    </a:lnTo>
                    <a:lnTo>
                      <a:pt x="6839" y="33723"/>
                    </a:lnTo>
                    <a:lnTo>
                      <a:pt x="6839" y="33770"/>
                    </a:lnTo>
                    <a:lnTo>
                      <a:pt x="6839" y="33817"/>
                    </a:lnTo>
                    <a:lnTo>
                      <a:pt x="6651" y="34004"/>
                    </a:lnTo>
                    <a:lnTo>
                      <a:pt x="6230" y="34426"/>
                    </a:lnTo>
                    <a:lnTo>
                      <a:pt x="2998" y="37704"/>
                    </a:lnTo>
                    <a:lnTo>
                      <a:pt x="1359" y="39296"/>
                    </a:lnTo>
                    <a:lnTo>
                      <a:pt x="563" y="40140"/>
                    </a:lnTo>
                    <a:lnTo>
                      <a:pt x="141" y="40561"/>
                    </a:lnTo>
                    <a:lnTo>
                      <a:pt x="94" y="40561"/>
                    </a:lnTo>
                    <a:lnTo>
                      <a:pt x="94" y="40608"/>
                    </a:lnTo>
                    <a:lnTo>
                      <a:pt x="94" y="40702"/>
                    </a:lnTo>
                    <a:lnTo>
                      <a:pt x="94" y="40842"/>
                    </a:lnTo>
                    <a:lnTo>
                      <a:pt x="94" y="41170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170"/>
                    </a:lnTo>
                    <a:lnTo>
                      <a:pt x="235" y="40842"/>
                    </a:lnTo>
                    <a:lnTo>
                      <a:pt x="235" y="40702"/>
                    </a:lnTo>
                    <a:lnTo>
                      <a:pt x="235" y="40655"/>
                    </a:lnTo>
                    <a:lnTo>
                      <a:pt x="282" y="40655"/>
                    </a:lnTo>
                    <a:lnTo>
                      <a:pt x="656" y="40233"/>
                    </a:lnTo>
                    <a:lnTo>
                      <a:pt x="1452" y="39437"/>
                    </a:lnTo>
                    <a:lnTo>
                      <a:pt x="3092" y="37798"/>
                    </a:lnTo>
                    <a:lnTo>
                      <a:pt x="6370" y="34566"/>
                    </a:lnTo>
                    <a:lnTo>
                      <a:pt x="6792" y="34144"/>
                    </a:lnTo>
                    <a:lnTo>
                      <a:pt x="7026" y="33910"/>
                    </a:lnTo>
                    <a:lnTo>
                      <a:pt x="7026" y="33863"/>
                    </a:lnTo>
                    <a:lnTo>
                      <a:pt x="7026" y="33817"/>
                    </a:lnTo>
                    <a:lnTo>
                      <a:pt x="7026" y="33723"/>
                    </a:lnTo>
                    <a:lnTo>
                      <a:pt x="7026" y="33582"/>
                    </a:lnTo>
                    <a:lnTo>
                      <a:pt x="7026" y="32365"/>
                    </a:lnTo>
                    <a:lnTo>
                      <a:pt x="7026" y="29976"/>
                    </a:lnTo>
                    <a:lnTo>
                      <a:pt x="7026" y="25246"/>
                    </a:lnTo>
                    <a:lnTo>
                      <a:pt x="7026" y="15738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7"/>
              <p:cNvSpPr/>
              <p:nvPr/>
            </p:nvSpPr>
            <p:spPr>
              <a:xfrm>
                <a:off x="8153020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86" y="1"/>
                    </a:moveTo>
                    <a:lnTo>
                      <a:pt x="6792" y="48"/>
                    </a:lnTo>
                    <a:lnTo>
                      <a:pt x="6792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363"/>
                    </a:lnTo>
                    <a:lnTo>
                      <a:pt x="6839" y="24684"/>
                    </a:lnTo>
                    <a:lnTo>
                      <a:pt x="6839" y="29367"/>
                    </a:lnTo>
                    <a:lnTo>
                      <a:pt x="6839" y="31709"/>
                    </a:lnTo>
                    <a:lnTo>
                      <a:pt x="6839" y="32880"/>
                    </a:lnTo>
                    <a:lnTo>
                      <a:pt x="6839" y="33020"/>
                    </a:lnTo>
                    <a:lnTo>
                      <a:pt x="6839" y="33067"/>
                    </a:lnTo>
                    <a:lnTo>
                      <a:pt x="6839" y="33114"/>
                    </a:lnTo>
                    <a:lnTo>
                      <a:pt x="6652" y="33301"/>
                    </a:lnTo>
                    <a:lnTo>
                      <a:pt x="6230" y="33723"/>
                    </a:lnTo>
                    <a:lnTo>
                      <a:pt x="2951" y="36955"/>
                    </a:lnTo>
                    <a:lnTo>
                      <a:pt x="1359" y="38594"/>
                    </a:lnTo>
                    <a:lnTo>
                      <a:pt x="516" y="39390"/>
                    </a:lnTo>
                    <a:lnTo>
                      <a:pt x="94" y="39812"/>
                    </a:lnTo>
                    <a:lnTo>
                      <a:pt x="94" y="39859"/>
                    </a:lnTo>
                    <a:lnTo>
                      <a:pt x="94" y="39905"/>
                    </a:lnTo>
                    <a:lnTo>
                      <a:pt x="94" y="39999"/>
                    </a:lnTo>
                    <a:lnTo>
                      <a:pt x="94" y="40140"/>
                    </a:lnTo>
                    <a:lnTo>
                      <a:pt x="94" y="40421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8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9" y="55080"/>
                    </a:lnTo>
                    <a:lnTo>
                      <a:pt x="329" y="54987"/>
                    </a:lnTo>
                    <a:lnTo>
                      <a:pt x="329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0421"/>
                    </a:lnTo>
                    <a:lnTo>
                      <a:pt x="235" y="40140"/>
                    </a:lnTo>
                    <a:lnTo>
                      <a:pt x="235" y="39999"/>
                    </a:lnTo>
                    <a:lnTo>
                      <a:pt x="235" y="39952"/>
                    </a:lnTo>
                    <a:lnTo>
                      <a:pt x="235" y="39905"/>
                    </a:lnTo>
                    <a:lnTo>
                      <a:pt x="282" y="39905"/>
                    </a:lnTo>
                    <a:lnTo>
                      <a:pt x="656" y="39531"/>
                    </a:lnTo>
                    <a:lnTo>
                      <a:pt x="1453" y="38688"/>
                    </a:lnTo>
                    <a:lnTo>
                      <a:pt x="3092" y="37095"/>
                    </a:lnTo>
                    <a:lnTo>
                      <a:pt x="6324" y="33817"/>
                    </a:lnTo>
                    <a:lnTo>
                      <a:pt x="6745" y="33395"/>
                    </a:lnTo>
                    <a:lnTo>
                      <a:pt x="6979" y="33208"/>
                    </a:lnTo>
                    <a:lnTo>
                      <a:pt x="6979" y="33161"/>
                    </a:lnTo>
                    <a:lnTo>
                      <a:pt x="7026" y="33161"/>
                    </a:lnTo>
                    <a:lnTo>
                      <a:pt x="7026" y="33114"/>
                    </a:lnTo>
                    <a:lnTo>
                      <a:pt x="7026" y="33020"/>
                    </a:lnTo>
                    <a:lnTo>
                      <a:pt x="7026" y="32880"/>
                    </a:lnTo>
                    <a:lnTo>
                      <a:pt x="7026" y="31709"/>
                    </a:lnTo>
                    <a:lnTo>
                      <a:pt x="7026" y="29367"/>
                    </a:lnTo>
                    <a:lnTo>
                      <a:pt x="7026" y="24684"/>
                    </a:lnTo>
                    <a:lnTo>
                      <a:pt x="7026" y="15363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7026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4" name="Google Shape;514;p27"/>
            <p:cNvGrpSpPr/>
            <p:nvPr/>
          </p:nvGrpSpPr>
          <p:grpSpPr>
            <a:xfrm>
              <a:off x="7450114" y="-1031841"/>
              <a:ext cx="496972" cy="2501635"/>
              <a:chOff x="7450114" y="-1031841"/>
              <a:chExt cx="496972" cy="2501635"/>
            </a:xfrm>
          </p:grpSpPr>
          <p:sp>
            <p:nvSpPr>
              <p:cNvPr id="515" name="Google Shape;515;p27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7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7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27"/>
            <p:cNvGrpSpPr/>
            <p:nvPr/>
          </p:nvGrpSpPr>
          <p:grpSpPr>
            <a:xfrm>
              <a:off x="8388742" y="3053882"/>
              <a:ext cx="1800814" cy="923803"/>
              <a:chOff x="8388742" y="3053882"/>
              <a:chExt cx="1800814" cy="923803"/>
            </a:xfrm>
          </p:grpSpPr>
          <p:sp>
            <p:nvSpPr>
              <p:cNvPr id="519" name="Google Shape;519;p27"/>
              <p:cNvSpPr/>
              <p:nvPr/>
            </p:nvSpPr>
            <p:spPr>
              <a:xfrm>
                <a:off x="8388742" y="3053882"/>
                <a:ext cx="1800814" cy="327083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214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6"/>
                    </a:lnTo>
                    <a:lnTo>
                      <a:pt x="235" y="376"/>
                    </a:lnTo>
                    <a:lnTo>
                      <a:pt x="328" y="282"/>
                    </a:lnTo>
                    <a:lnTo>
                      <a:pt x="12412" y="282"/>
                    </a:lnTo>
                    <a:lnTo>
                      <a:pt x="12506" y="376"/>
                    </a:lnTo>
                    <a:lnTo>
                      <a:pt x="12646" y="563"/>
                    </a:lnTo>
                    <a:lnTo>
                      <a:pt x="16206" y="4076"/>
                    </a:lnTo>
                    <a:lnTo>
                      <a:pt x="17939" y="5856"/>
                    </a:lnTo>
                    <a:lnTo>
                      <a:pt x="18829" y="6745"/>
                    </a:lnTo>
                    <a:lnTo>
                      <a:pt x="19063" y="6933"/>
                    </a:lnTo>
                    <a:lnTo>
                      <a:pt x="19204" y="7073"/>
                    </a:lnTo>
                    <a:lnTo>
                      <a:pt x="19204" y="7120"/>
                    </a:lnTo>
                    <a:lnTo>
                      <a:pt x="39343" y="7120"/>
                    </a:lnTo>
                    <a:lnTo>
                      <a:pt x="39437" y="7167"/>
                    </a:lnTo>
                    <a:lnTo>
                      <a:pt x="39531" y="7214"/>
                    </a:lnTo>
                    <a:lnTo>
                      <a:pt x="39578" y="7214"/>
                    </a:lnTo>
                    <a:lnTo>
                      <a:pt x="39624" y="7167"/>
                    </a:lnTo>
                    <a:lnTo>
                      <a:pt x="39671" y="7120"/>
                    </a:lnTo>
                    <a:lnTo>
                      <a:pt x="39718" y="7026"/>
                    </a:lnTo>
                    <a:lnTo>
                      <a:pt x="39671" y="6980"/>
                    </a:lnTo>
                    <a:lnTo>
                      <a:pt x="39624" y="6886"/>
                    </a:lnTo>
                    <a:lnTo>
                      <a:pt x="39578" y="6886"/>
                    </a:lnTo>
                    <a:lnTo>
                      <a:pt x="39531" y="6839"/>
                    </a:lnTo>
                    <a:lnTo>
                      <a:pt x="39437" y="6886"/>
                    </a:lnTo>
                    <a:lnTo>
                      <a:pt x="39343" y="6933"/>
                    </a:lnTo>
                    <a:lnTo>
                      <a:pt x="19297" y="6933"/>
                    </a:lnTo>
                    <a:lnTo>
                      <a:pt x="19204" y="6839"/>
                    </a:lnTo>
                    <a:lnTo>
                      <a:pt x="18969" y="6605"/>
                    </a:lnTo>
                    <a:lnTo>
                      <a:pt x="18080" y="5715"/>
                    </a:lnTo>
                    <a:lnTo>
                      <a:pt x="16300" y="3982"/>
                    </a:lnTo>
                    <a:lnTo>
                      <a:pt x="12787" y="422"/>
                    </a:lnTo>
                    <a:lnTo>
                      <a:pt x="12600" y="235"/>
                    </a:lnTo>
                    <a:lnTo>
                      <a:pt x="12506" y="141"/>
                    </a:lnTo>
                    <a:lnTo>
                      <a:pt x="328" y="141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7"/>
              <p:cNvSpPr/>
              <p:nvPr/>
            </p:nvSpPr>
            <p:spPr>
              <a:xfrm>
                <a:off x="8388742" y="3153721"/>
                <a:ext cx="1800814" cy="327083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214" extrusionOk="0">
                    <a:moveTo>
                      <a:pt x="141" y="0"/>
                    </a:moveTo>
                    <a:lnTo>
                      <a:pt x="94" y="47"/>
                    </a:lnTo>
                    <a:lnTo>
                      <a:pt x="47" y="94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1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11476" y="281"/>
                    </a:lnTo>
                    <a:lnTo>
                      <a:pt x="11569" y="375"/>
                    </a:lnTo>
                    <a:lnTo>
                      <a:pt x="11710" y="515"/>
                    </a:lnTo>
                    <a:lnTo>
                      <a:pt x="15269" y="4075"/>
                    </a:lnTo>
                    <a:lnTo>
                      <a:pt x="17049" y="5808"/>
                    </a:lnTo>
                    <a:lnTo>
                      <a:pt x="17892" y="6698"/>
                    </a:lnTo>
                    <a:lnTo>
                      <a:pt x="18126" y="6932"/>
                    </a:lnTo>
                    <a:lnTo>
                      <a:pt x="18220" y="7026"/>
                    </a:lnTo>
                    <a:lnTo>
                      <a:pt x="18314" y="7119"/>
                    </a:lnTo>
                    <a:lnTo>
                      <a:pt x="39343" y="7119"/>
                    </a:lnTo>
                    <a:lnTo>
                      <a:pt x="39437" y="7166"/>
                    </a:lnTo>
                    <a:lnTo>
                      <a:pt x="39531" y="7213"/>
                    </a:lnTo>
                    <a:lnTo>
                      <a:pt x="39578" y="7213"/>
                    </a:lnTo>
                    <a:lnTo>
                      <a:pt x="39624" y="7166"/>
                    </a:lnTo>
                    <a:lnTo>
                      <a:pt x="39671" y="7119"/>
                    </a:lnTo>
                    <a:lnTo>
                      <a:pt x="39718" y="7026"/>
                    </a:lnTo>
                    <a:lnTo>
                      <a:pt x="39671" y="6979"/>
                    </a:lnTo>
                    <a:lnTo>
                      <a:pt x="39624" y="6885"/>
                    </a:lnTo>
                    <a:lnTo>
                      <a:pt x="39578" y="6838"/>
                    </a:lnTo>
                    <a:lnTo>
                      <a:pt x="39531" y="6838"/>
                    </a:lnTo>
                    <a:lnTo>
                      <a:pt x="39437" y="6885"/>
                    </a:lnTo>
                    <a:lnTo>
                      <a:pt x="39343" y="6932"/>
                    </a:lnTo>
                    <a:lnTo>
                      <a:pt x="18361" y="6932"/>
                    </a:lnTo>
                    <a:lnTo>
                      <a:pt x="18267" y="6792"/>
                    </a:lnTo>
                    <a:lnTo>
                      <a:pt x="18033" y="6604"/>
                    </a:lnTo>
                    <a:lnTo>
                      <a:pt x="17143" y="5714"/>
                    </a:lnTo>
                    <a:lnTo>
                      <a:pt x="15363" y="3935"/>
                    </a:lnTo>
                    <a:lnTo>
                      <a:pt x="11850" y="422"/>
                    </a:lnTo>
                    <a:lnTo>
                      <a:pt x="11663" y="234"/>
                    </a:lnTo>
                    <a:lnTo>
                      <a:pt x="11569" y="141"/>
                    </a:lnTo>
                    <a:lnTo>
                      <a:pt x="11569" y="94"/>
                    </a:lnTo>
                    <a:lnTo>
                      <a:pt x="328" y="94"/>
                    </a:lnTo>
                    <a:lnTo>
                      <a:pt x="328" y="141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7"/>
              <p:cNvSpPr/>
              <p:nvPr/>
            </p:nvSpPr>
            <p:spPr>
              <a:xfrm>
                <a:off x="8388742" y="3253514"/>
                <a:ext cx="1800814" cy="327083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214" extrusionOk="0">
                    <a:moveTo>
                      <a:pt x="141" y="1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2"/>
                    </a:lnTo>
                    <a:lnTo>
                      <a:pt x="10586" y="282"/>
                    </a:lnTo>
                    <a:lnTo>
                      <a:pt x="10632" y="328"/>
                    </a:lnTo>
                    <a:lnTo>
                      <a:pt x="10820" y="516"/>
                    </a:lnTo>
                    <a:lnTo>
                      <a:pt x="14333" y="4029"/>
                    </a:lnTo>
                    <a:lnTo>
                      <a:pt x="16112" y="5808"/>
                    </a:lnTo>
                    <a:lnTo>
                      <a:pt x="17002" y="6698"/>
                    </a:lnTo>
                    <a:lnTo>
                      <a:pt x="17190" y="6886"/>
                    </a:lnTo>
                    <a:lnTo>
                      <a:pt x="17330" y="7026"/>
                    </a:lnTo>
                    <a:lnTo>
                      <a:pt x="17377" y="7073"/>
                    </a:lnTo>
                    <a:lnTo>
                      <a:pt x="17424" y="7120"/>
                    </a:lnTo>
                    <a:lnTo>
                      <a:pt x="39343" y="7120"/>
                    </a:lnTo>
                    <a:lnTo>
                      <a:pt x="39437" y="7167"/>
                    </a:lnTo>
                    <a:lnTo>
                      <a:pt x="39531" y="7213"/>
                    </a:lnTo>
                    <a:lnTo>
                      <a:pt x="39578" y="7167"/>
                    </a:lnTo>
                    <a:lnTo>
                      <a:pt x="39624" y="7167"/>
                    </a:lnTo>
                    <a:lnTo>
                      <a:pt x="39671" y="7073"/>
                    </a:lnTo>
                    <a:lnTo>
                      <a:pt x="39718" y="7026"/>
                    </a:lnTo>
                    <a:lnTo>
                      <a:pt x="39671" y="6932"/>
                    </a:lnTo>
                    <a:lnTo>
                      <a:pt x="39624" y="6886"/>
                    </a:lnTo>
                    <a:lnTo>
                      <a:pt x="39578" y="6839"/>
                    </a:lnTo>
                    <a:lnTo>
                      <a:pt x="39531" y="6839"/>
                    </a:lnTo>
                    <a:lnTo>
                      <a:pt x="39437" y="6886"/>
                    </a:lnTo>
                    <a:lnTo>
                      <a:pt x="39343" y="6932"/>
                    </a:lnTo>
                    <a:lnTo>
                      <a:pt x="17471" y="6932"/>
                    </a:lnTo>
                    <a:lnTo>
                      <a:pt x="17424" y="6886"/>
                    </a:lnTo>
                    <a:lnTo>
                      <a:pt x="17330" y="6792"/>
                    </a:lnTo>
                    <a:lnTo>
                      <a:pt x="17096" y="6558"/>
                    </a:lnTo>
                    <a:lnTo>
                      <a:pt x="16206" y="5668"/>
                    </a:lnTo>
                    <a:lnTo>
                      <a:pt x="14473" y="3888"/>
                    </a:lnTo>
                    <a:lnTo>
                      <a:pt x="10914" y="375"/>
                    </a:lnTo>
                    <a:lnTo>
                      <a:pt x="10773" y="235"/>
                    </a:lnTo>
                    <a:lnTo>
                      <a:pt x="10679" y="141"/>
                    </a:lnTo>
                    <a:lnTo>
                      <a:pt x="10632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7"/>
              <p:cNvSpPr/>
              <p:nvPr/>
            </p:nvSpPr>
            <p:spPr>
              <a:xfrm>
                <a:off x="8388742" y="3353308"/>
                <a:ext cx="1800814" cy="327083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214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6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9696" y="282"/>
                    </a:lnTo>
                    <a:lnTo>
                      <a:pt x="9743" y="329"/>
                    </a:lnTo>
                    <a:lnTo>
                      <a:pt x="9883" y="469"/>
                    </a:lnTo>
                    <a:lnTo>
                      <a:pt x="13396" y="3982"/>
                    </a:lnTo>
                    <a:lnTo>
                      <a:pt x="15176" y="5762"/>
                    </a:lnTo>
                    <a:lnTo>
                      <a:pt x="16066" y="6652"/>
                    </a:lnTo>
                    <a:lnTo>
                      <a:pt x="16253" y="6886"/>
                    </a:lnTo>
                    <a:lnTo>
                      <a:pt x="16393" y="6980"/>
                    </a:lnTo>
                    <a:lnTo>
                      <a:pt x="16440" y="7026"/>
                    </a:lnTo>
                    <a:lnTo>
                      <a:pt x="16487" y="7073"/>
                    </a:lnTo>
                    <a:lnTo>
                      <a:pt x="16487" y="7120"/>
                    </a:lnTo>
                    <a:lnTo>
                      <a:pt x="39343" y="7120"/>
                    </a:lnTo>
                    <a:lnTo>
                      <a:pt x="39437" y="7167"/>
                    </a:lnTo>
                    <a:lnTo>
                      <a:pt x="39531" y="7214"/>
                    </a:lnTo>
                    <a:lnTo>
                      <a:pt x="39578" y="7167"/>
                    </a:lnTo>
                    <a:lnTo>
                      <a:pt x="39624" y="7167"/>
                    </a:lnTo>
                    <a:lnTo>
                      <a:pt x="39671" y="7073"/>
                    </a:lnTo>
                    <a:lnTo>
                      <a:pt x="39718" y="7026"/>
                    </a:lnTo>
                    <a:lnTo>
                      <a:pt x="39671" y="6933"/>
                    </a:lnTo>
                    <a:lnTo>
                      <a:pt x="39624" y="6886"/>
                    </a:lnTo>
                    <a:lnTo>
                      <a:pt x="39578" y="6839"/>
                    </a:lnTo>
                    <a:lnTo>
                      <a:pt x="39531" y="6839"/>
                    </a:lnTo>
                    <a:lnTo>
                      <a:pt x="39437" y="6886"/>
                    </a:lnTo>
                    <a:lnTo>
                      <a:pt x="39343" y="6933"/>
                    </a:lnTo>
                    <a:lnTo>
                      <a:pt x="16534" y="6933"/>
                    </a:lnTo>
                    <a:lnTo>
                      <a:pt x="16487" y="6839"/>
                    </a:lnTo>
                    <a:lnTo>
                      <a:pt x="16393" y="6745"/>
                    </a:lnTo>
                    <a:lnTo>
                      <a:pt x="16159" y="6511"/>
                    </a:lnTo>
                    <a:lnTo>
                      <a:pt x="15269" y="5668"/>
                    </a:lnTo>
                    <a:lnTo>
                      <a:pt x="13536" y="3888"/>
                    </a:lnTo>
                    <a:lnTo>
                      <a:pt x="9977" y="329"/>
                    </a:lnTo>
                    <a:lnTo>
                      <a:pt x="9836" y="188"/>
                    </a:lnTo>
                    <a:lnTo>
                      <a:pt x="9789" y="141"/>
                    </a:lnTo>
                    <a:lnTo>
                      <a:pt x="9743" y="95"/>
                    </a:lnTo>
                    <a:lnTo>
                      <a:pt x="328" y="95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7"/>
              <p:cNvSpPr/>
              <p:nvPr/>
            </p:nvSpPr>
            <p:spPr>
              <a:xfrm>
                <a:off x="8388742" y="3453147"/>
                <a:ext cx="1800814" cy="327037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213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34"/>
                    </a:lnTo>
                    <a:lnTo>
                      <a:pt x="47" y="328"/>
                    </a:lnTo>
                    <a:lnTo>
                      <a:pt x="94" y="328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8759" y="281"/>
                    </a:lnTo>
                    <a:lnTo>
                      <a:pt x="8806" y="328"/>
                    </a:lnTo>
                    <a:lnTo>
                      <a:pt x="8946" y="422"/>
                    </a:lnTo>
                    <a:lnTo>
                      <a:pt x="12459" y="3981"/>
                    </a:lnTo>
                    <a:lnTo>
                      <a:pt x="14239" y="5761"/>
                    </a:lnTo>
                    <a:lnTo>
                      <a:pt x="15129" y="6604"/>
                    </a:lnTo>
                    <a:lnTo>
                      <a:pt x="15597" y="7072"/>
                    </a:lnTo>
                    <a:lnTo>
                      <a:pt x="15644" y="7119"/>
                    </a:lnTo>
                    <a:lnTo>
                      <a:pt x="39343" y="7119"/>
                    </a:lnTo>
                    <a:lnTo>
                      <a:pt x="39343" y="7072"/>
                    </a:lnTo>
                    <a:lnTo>
                      <a:pt x="39437" y="7166"/>
                    </a:lnTo>
                    <a:lnTo>
                      <a:pt x="39531" y="7213"/>
                    </a:lnTo>
                    <a:lnTo>
                      <a:pt x="39578" y="7166"/>
                    </a:lnTo>
                    <a:lnTo>
                      <a:pt x="39624" y="7119"/>
                    </a:lnTo>
                    <a:lnTo>
                      <a:pt x="39671" y="7072"/>
                    </a:lnTo>
                    <a:lnTo>
                      <a:pt x="39718" y="7026"/>
                    </a:lnTo>
                    <a:lnTo>
                      <a:pt x="39671" y="6932"/>
                    </a:lnTo>
                    <a:lnTo>
                      <a:pt x="39624" y="6885"/>
                    </a:lnTo>
                    <a:lnTo>
                      <a:pt x="39578" y="6838"/>
                    </a:lnTo>
                    <a:lnTo>
                      <a:pt x="39437" y="6838"/>
                    </a:lnTo>
                    <a:lnTo>
                      <a:pt x="39343" y="6932"/>
                    </a:lnTo>
                    <a:lnTo>
                      <a:pt x="15644" y="6932"/>
                    </a:lnTo>
                    <a:lnTo>
                      <a:pt x="15222" y="6510"/>
                    </a:lnTo>
                    <a:lnTo>
                      <a:pt x="14379" y="5621"/>
                    </a:lnTo>
                    <a:lnTo>
                      <a:pt x="12600" y="3841"/>
                    </a:lnTo>
                    <a:lnTo>
                      <a:pt x="9040" y="328"/>
                    </a:lnTo>
                    <a:lnTo>
                      <a:pt x="8946" y="188"/>
                    </a:lnTo>
                    <a:lnTo>
                      <a:pt x="8900" y="141"/>
                    </a:lnTo>
                    <a:lnTo>
                      <a:pt x="8853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7"/>
              <p:cNvSpPr/>
              <p:nvPr/>
            </p:nvSpPr>
            <p:spPr>
              <a:xfrm>
                <a:off x="8388742" y="3552940"/>
                <a:ext cx="1800814" cy="324952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167" extrusionOk="0">
                    <a:moveTo>
                      <a:pt x="94" y="1"/>
                    </a:moveTo>
                    <a:lnTo>
                      <a:pt x="47" y="47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8"/>
                    </a:lnTo>
                    <a:lnTo>
                      <a:pt x="94" y="328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2"/>
                    </a:lnTo>
                    <a:lnTo>
                      <a:pt x="7869" y="282"/>
                    </a:lnTo>
                    <a:lnTo>
                      <a:pt x="8010" y="422"/>
                    </a:lnTo>
                    <a:lnTo>
                      <a:pt x="11522" y="3935"/>
                    </a:lnTo>
                    <a:lnTo>
                      <a:pt x="13302" y="5715"/>
                    </a:lnTo>
                    <a:lnTo>
                      <a:pt x="14192" y="6604"/>
                    </a:lnTo>
                    <a:lnTo>
                      <a:pt x="14660" y="7026"/>
                    </a:lnTo>
                    <a:lnTo>
                      <a:pt x="14660" y="7073"/>
                    </a:lnTo>
                    <a:lnTo>
                      <a:pt x="39343" y="7073"/>
                    </a:lnTo>
                    <a:lnTo>
                      <a:pt x="39437" y="7166"/>
                    </a:lnTo>
                    <a:lnTo>
                      <a:pt x="39578" y="7166"/>
                    </a:lnTo>
                    <a:lnTo>
                      <a:pt x="39624" y="7120"/>
                    </a:lnTo>
                    <a:lnTo>
                      <a:pt x="39671" y="7073"/>
                    </a:lnTo>
                    <a:lnTo>
                      <a:pt x="39718" y="7026"/>
                    </a:lnTo>
                    <a:lnTo>
                      <a:pt x="39671" y="6932"/>
                    </a:lnTo>
                    <a:lnTo>
                      <a:pt x="39624" y="6885"/>
                    </a:lnTo>
                    <a:lnTo>
                      <a:pt x="39578" y="6839"/>
                    </a:lnTo>
                    <a:lnTo>
                      <a:pt x="39437" y="6839"/>
                    </a:lnTo>
                    <a:lnTo>
                      <a:pt x="39343" y="6932"/>
                    </a:lnTo>
                    <a:lnTo>
                      <a:pt x="14754" y="6932"/>
                    </a:lnTo>
                    <a:lnTo>
                      <a:pt x="14754" y="6885"/>
                    </a:lnTo>
                    <a:lnTo>
                      <a:pt x="14286" y="6464"/>
                    </a:lnTo>
                    <a:lnTo>
                      <a:pt x="13443" y="5574"/>
                    </a:lnTo>
                    <a:lnTo>
                      <a:pt x="11663" y="3841"/>
                    </a:lnTo>
                    <a:lnTo>
                      <a:pt x="8150" y="282"/>
                    </a:lnTo>
                    <a:lnTo>
                      <a:pt x="8010" y="188"/>
                    </a:lnTo>
                    <a:lnTo>
                      <a:pt x="7963" y="141"/>
                    </a:lnTo>
                    <a:lnTo>
                      <a:pt x="7916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7"/>
              <p:cNvSpPr/>
              <p:nvPr/>
            </p:nvSpPr>
            <p:spPr>
              <a:xfrm>
                <a:off x="8388742" y="3652733"/>
                <a:ext cx="1800814" cy="324952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16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282"/>
                    </a:lnTo>
                    <a:lnTo>
                      <a:pt x="94" y="329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35"/>
                    </a:lnTo>
                    <a:lnTo>
                      <a:pt x="328" y="282"/>
                    </a:lnTo>
                    <a:lnTo>
                      <a:pt x="6979" y="282"/>
                    </a:lnTo>
                    <a:lnTo>
                      <a:pt x="7073" y="376"/>
                    </a:lnTo>
                    <a:lnTo>
                      <a:pt x="10586" y="3935"/>
                    </a:lnTo>
                    <a:lnTo>
                      <a:pt x="12365" y="5668"/>
                    </a:lnTo>
                    <a:lnTo>
                      <a:pt x="13255" y="6558"/>
                    </a:lnTo>
                    <a:lnTo>
                      <a:pt x="13677" y="7026"/>
                    </a:lnTo>
                    <a:lnTo>
                      <a:pt x="13771" y="7073"/>
                    </a:lnTo>
                    <a:lnTo>
                      <a:pt x="39343" y="7073"/>
                    </a:lnTo>
                    <a:lnTo>
                      <a:pt x="39437" y="7167"/>
                    </a:lnTo>
                    <a:lnTo>
                      <a:pt x="39578" y="7167"/>
                    </a:lnTo>
                    <a:lnTo>
                      <a:pt x="39624" y="7120"/>
                    </a:lnTo>
                    <a:lnTo>
                      <a:pt x="39671" y="7073"/>
                    </a:lnTo>
                    <a:lnTo>
                      <a:pt x="39718" y="7026"/>
                    </a:lnTo>
                    <a:lnTo>
                      <a:pt x="39671" y="6933"/>
                    </a:lnTo>
                    <a:lnTo>
                      <a:pt x="39624" y="6886"/>
                    </a:lnTo>
                    <a:lnTo>
                      <a:pt x="39578" y="6839"/>
                    </a:lnTo>
                    <a:lnTo>
                      <a:pt x="39437" y="6839"/>
                    </a:lnTo>
                    <a:lnTo>
                      <a:pt x="39343" y="6933"/>
                    </a:lnTo>
                    <a:lnTo>
                      <a:pt x="13864" y="6933"/>
                    </a:lnTo>
                    <a:lnTo>
                      <a:pt x="13817" y="6886"/>
                    </a:lnTo>
                    <a:lnTo>
                      <a:pt x="13396" y="6464"/>
                    </a:lnTo>
                    <a:lnTo>
                      <a:pt x="12506" y="5574"/>
                    </a:lnTo>
                    <a:lnTo>
                      <a:pt x="10726" y="3795"/>
                    </a:lnTo>
                    <a:lnTo>
                      <a:pt x="7213" y="282"/>
                    </a:lnTo>
                    <a:lnTo>
                      <a:pt x="7073" y="141"/>
                    </a:lnTo>
                    <a:lnTo>
                      <a:pt x="7026" y="94"/>
                    </a:lnTo>
                    <a:lnTo>
                      <a:pt x="328" y="94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6" name="Google Shape;526;p27"/>
            <p:cNvGrpSpPr/>
            <p:nvPr/>
          </p:nvGrpSpPr>
          <p:grpSpPr>
            <a:xfrm>
              <a:off x="8552284" y="3845972"/>
              <a:ext cx="1148870" cy="732694"/>
              <a:chOff x="8552284" y="3845972"/>
              <a:chExt cx="1148870" cy="732694"/>
            </a:xfrm>
          </p:grpSpPr>
          <p:sp>
            <p:nvSpPr>
              <p:cNvPr id="527" name="Google Shape;527;p27"/>
              <p:cNvSpPr/>
              <p:nvPr/>
            </p:nvSpPr>
            <p:spPr>
              <a:xfrm>
                <a:off x="8639336" y="3845972"/>
                <a:ext cx="1061817" cy="645642"/>
              </a:xfrm>
              <a:custGeom>
                <a:avLst/>
                <a:gdLst/>
                <a:ahLst/>
                <a:cxnLst/>
                <a:rect l="l" t="t" r="r" b="b"/>
                <a:pathLst>
                  <a:path w="23419" h="14240" extrusionOk="0">
                    <a:moveTo>
                      <a:pt x="188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2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3373" y="3514"/>
                    </a:lnTo>
                    <a:lnTo>
                      <a:pt x="5668" y="5855"/>
                    </a:lnTo>
                    <a:lnTo>
                      <a:pt x="6838" y="6980"/>
                    </a:lnTo>
                    <a:lnTo>
                      <a:pt x="7400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3"/>
                    </a:lnTo>
                    <a:lnTo>
                      <a:pt x="17470" y="8385"/>
                    </a:lnTo>
                    <a:lnTo>
                      <a:pt x="23044" y="14005"/>
                    </a:lnTo>
                    <a:lnTo>
                      <a:pt x="23091" y="14005"/>
                    </a:lnTo>
                    <a:lnTo>
                      <a:pt x="23091" y="14099"/>
                    </a:lnTo>
                    <a:lnTo>
                      <a:pt x="23138" y="14192"/>
                    </a:lnTo>
                    <a:lnTo>
                      <a:pt x="23184" y="14239"/>
                    </a:lnTo>
                    <a:lnTo>
                      <a:pt x="23325" y="14239"/>
                    </a:lnTo>
                    <a:lnTo>
                      <a:pt x="23372" y="14192"/>
                    </a:lnTo>
                    <a:lnTo>
                      <a:pt x="23419" y="14146"/>
                    </a:lnTo>
                    <a:lnTo>
                      <a:pt x="23419" y="14052"/>
                    </a:lnTo>
                    <a:lnTo>
                      <a:pt x="23419" y="14005"/>
                    </a:lnTo>
                    <a:lnTo>
                      <a:pt x="23372" y="13911"/>
                    </a:lnTo>
                    <a:lnTo>
                      <a:pt x="23278" y="13865"/>
                    </a:lnTo>
                    <a:lnTo>
                      <a:pt x="23184" y="13911"/>
                    </a:lnTo>
                    <a:lnTo>
                      <a:pt x="23184" y="13865"/>
                    </a:lnTo>
                    <a:lnTo>
                      <a:pt x="17564" y="8291"/>
                    </a:lnTo>
                    <a:lnTo>
                      <a:pt x="17142" y="7823"/>
                    </a:lnTo>
                    <a:lnTo>
                      <a:pt x="17096" y="7776"/>
                    </a:lnTo>
                    <a:lnTo>
                      <a:pt x="7869" y="7776"/>
                    </a:lnTo>
                    <a:lnTo>
                      <a:pt x="7822" y="7729"/>
                    </a:lnTo>
                    <a:lnTo>
                      <a:pt x="7541" y="7448"/>
                    </a:lnTo>
                    <a:lnTo>
                      <a:pt x="6979" y="6886"/>
                    </a:lnTo>
                    <a:lnTo>
                      <a:pt x="5808" y="5715"/>
                    </a:lnTo>
                    <a:lnTo>
                      <a:pt x="3466" y="3373"/>
                    </a:lnTo>
                    <a:lnTo>
                      <a:pt x="375" y="282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95"/>
                    </a:lnTo>
                    <a:lnTo>
                      <a:pt x="234" y="48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7"/>
              <p:cNvSpPr/>
              <p:nvPr/>
            </p:nvSpPr>
            <p:spPr>
              <a:xfrm>
                <a:off x="8552284" y="3933070"/>
                <a:ext cx="1063948" cy="645596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4239" extrusionOk="0">
                    <a:moveTo>
                      <a:pt x="187" y="0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1"/>
                    </a:lnTo>
                    <a:lnTo>
                      <a:pt x="47" y="328"/>
                    </a:lnTo>
                    <a:lnTo>
                      <a:pt x="141" y="375"/>
                    </a:lnTo>
                    <a:lnTo>
                      <a:pt x="234" y="375"/>
                    </a:lnTo>
                    <a:lnTo>
                      <a:pt x="3372" y="3513"/>
                    </a:lnTo>
                    <a:lnTo>
                      <a:pt x="5667" y="5808"/>
                    </a:lnTo>
                    <a:lnTo>
                      <a:pt x="6838" y="6979"/>
                    </a:lnTo>
                    <a:lnTo>
                      <a:pt x="7447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2"/>
                    </a:lnTo>
                    <a:lnTo>
                      <a:pt x="17470" y="8384"/>
                    </a:lnTo>
                    <a:lnTo>
                      <a:pt x="23090" y="13957"/>
                    </a:lnTo>
                    <a:lnTo>
                      <a:pt x="23090" y="14004"/>
                    </a:lnTo>
                    <a:lnTo>
                      <a:pt x="23090" y="14098"/>
                    </a:lnTo>
                    <a:lnTo>
                      <a:pt x="23137" y="14192"/>
                    </a:lnTo>
                    <a:lnTo>
                      <a:pt x="23184" y="14192"/>
                    </a:lnTo>
                    <a:lnTo>
                      <a:pt x="23278" y="14238"/>
                    </a:lnTo>
                    <a:lnTo>
                      <a:pt x="23325" y="14192"/>
                    </a:lnTo>
                    <a:lnTo>
                      <a:pt x="23371" y="14192"/>
                    </a:lnTo>
                    <a:lnTo>
                      <a:pt x="23418" y="14098"/>
                    </a:lnTo>
                    <a:lnTo>
                      <a:pt x="23465" y="14051"/>
                    </a:lnTo>
                    <a:lnTo>
                      <a:pt x="23418" y="13957"/>
                    </a:lnTo>
                    <a:lnTo>
                      <a:pt x="23371" y="13911"/>
                    </a:lnTo>
                    <a:lnTo>
                      <a:pt x="23325" y="13864"/>
                    </a:lnTo>
                    <a:lnTo>
                      <a:pt x="23184" y="13864"/>
                    </a:lnTo>
                    <a:lnTo>
                      <a:pt x="17611" y="8243"/>
                    </a:lnTo>
                    <a:lnTo>
                      <a:pt x="17189" y="7822"/>
                    </a:lnTo>
                    <a:lnTo>
                      <a:pt x="17095" y="7775"/>
                    </a:lnTo>
                    <a:lnTo>
                      <a:pt x="7869" y="7775"/>
                    </a:lnTo>
                    <a:lnTo>
                      <a:pt x="7822" y="7728"/>
                    </a:lnTo>
                    <a:lnTo>
                      <a:pt x="7541" y="7447"/>
                    </a:lnTo>
                    <a:lnTo>
                      <a:pt x="6979" y="6885"/>
                    </a:lnTo>
                    <a:lnTo>
                      <a:pt x="5808" y="5714"/>
                    </a:lnTo>
                    <a:lnTo>
                      <a:pt x="3466" y="3372"/>
                    </a:lnTo>
                    <a:lnTo>
                      <a:pt x="375" y="281"/>
                    </a:lnTo>
                    <a:lnTo>
                      <a:pt x="328" y="234"/>
                    </a:lnTo>
                    <a:lnTo>
                      <a:pt x="328" y="141"/>
                    </a:lnTo>
                    <a:lnTo>
                      <a:pt x="281" y="47"/>
                    </a:lnTo>
                    <a:lnTo>
                      <a:pt x="234" y="47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9" name="Google Shape;529;p27"/>
            <p:cNvGrpSpPr/>
            <p:nvPr/>
          </p:nvGrpSpPr>
          <p:grpSpPr>
            <a:xfrm>
              <a:off x="5500675" y="4848304"/>
              <a:ext cx="1705283" cy="671077"/>
              <a:chOff x="5500675" y="4848304"/>
              <a:chExt cx="1705283" cy="671077"/>
            </a:xfrm>
          </p:grpSpPr>
          <p:sp>
            <p:nvSpPr>
              <p:cNvPr id="530" name="Google Shape;530;p27"/>
              <p:cNvSpPr/>
              <p:nvPr/>
            </p:nvSpPr>
            <p:spPr>
              <a:xfrm>
                <a:off x="5500675" y="4848304"/>
                <a:ext cx="1703152" cy="577677"/>
              </a:xfrm>
              <a:custGeom>
                <a:avLst/>
                <a:gdLst/>
                <a:ahLst/>
                <a:cxnLst/>
                <a:rect l="l" t="t" r="r" b="b"/>
                <a:pathLst>
                  <a:path w="37564" h="12741" extrusionOk="0">
                    <a:moveTo>
                      <a:pt x="37330" y="1"/>
                    </a:moveTo>
                    <a:lnTo>
                      <a:pt x="37236" y="48"/>
                    </a:lnTo>
                    <a:lnTo>
                      <a:pt x="37189" y="141"/>
                    </a:lnTo>
                    <a:lnTo>
                      <a:pt x="37189" y="235"/>
                    </a:lnTo>
                    <a:lnTo>
                      <a:pt x="28196" y="9227"/>
                    </a:lnTo>
                    <a:lnTo>
                      <a:pt x="27634" y="9790"/>
                    </a:lnTo>
                    <a:lnTo>
                      <a:pt x="27588" y="9883"/>
                    </a:lnTo>
                    <a:lnTo>
                      <a:pt x="2717" y="9883"/>
                    </a:lnTo>
                    <a:lnTo>
                      <a:pt x="2624" y="10024"/>
                    </a:lnTo>
                    <a:lnTo>
                      <a:pt x="2483" y="10164"/>
                    </a:lnTo>
                    <a:lnTo>
                      <a:pt x="2155" y="10492"/>
                    </a:lnTo>
                    <a:lnTo>
                      <a:pt x="1546" y="11101"/>
                    </a:lnTo>
                    <a:lnTo>
                      <a:pt x="563" y="12084"/>
                    </a:lnTo>
                    <a:lnTo>
                      <a:pt x="235" y="12412"/>
                    </a:lnTo>
                    <a:lnTo>
                      <a:pt x="141" y="12412"/>
                    </a:lnTo>
                    <a:lnTo>
                      <a:pt x="48" y="12459"/>
                    </a:lnTo>
                    <a:lnTo>
                      <a:pt x="1" y="12506"/>
                    </a:lnTo>
                    <a:lnTo>
                      <a:pt x="1" y="12600"/>
                    </a:lnTo>
                    <a:lnTo>
                      <a:pt x="1" y="12647"/>
                    </a:lnTo>
                    <a:lnTo>
                      <a:pt x="48" y="12693"/>
                    </a:lnTo>
                    <a:lnTo>
                      <a:pt x="95" y="12740"/>
                    </a:lnTo>
                    <a:lnTo>
                      <a:pt x="235" y="12740"/>
                    </a:lnTo>
                    <a:lnTo>
                      <a:pt x="282" y="12693"/>
                    </a:lnTo>
                    <a:lnTo>
                      <a:pt x="329" y="12600"/>
                    </a:lnTo>
                    <a:lnTo>
                      <a:pt x="329" y="12506"/>
                    </a:lnTo>
                    <a:lnTo>
                      <a:pt x="376" y="12506"/>
                    </a:lnTo>
                    <a:lnTo>
                      <a:pt x="703" y="12178"/>
                    </a:lnTo>
                    <a:lnTo>
                      <a:pt x="1640" y="11241"/>
                    </a:lnTo>
                    <a:lnTo>
                      <a:pt x="2296" y="10586"/>
                    </a:lnTo>
                    <a:lnTo>
                      <a:pt x="2577" y="10305"/>
                    </a:lnTo>
                    <a:lnTo>
                      <a:pt x="2764" y="10117"/>
                    </a:lnTo>
                    <a:lnTo>
                      <a:pt x="2811" y="10071"/>
                    </a:lnTo>
                    <a:lnTo>
                      <a:pt x="27634" y="10071"/>
                    </a:lnTo>
                    <a:lnTo>
                      <a:pt x="27681" y="10024"/>
                    </a:lnTo>
                    <a:lnTo>
                      <a:pt x="27775" y="9930"/>
                    </a:lnTo>
                    <a:lnTo>
                      <a:pt x="28337" y="9368"/>
                    </a:lnTo>
                    <a:lnTo>
                      <a:pt x="37330" y="375"/>
                    </a:lnTo>
                    <a:lnTo>
                      <a:pt x="37423" y="375"/>
                    </a:lnTo>
                    <a:lnTo>
                      <a:pt x="37517" y="329"/>
                    </a:lnTo>
                    <a:lnTo>
                      <a:pt x="37564" y="235"/>
                    </a:lnTo>
                    <a:lnTo>
                      <a:pt x="37564" y="188"/>
                    </a:lnTo>
                    <a:lnTo>
                      <a:pt x="37564" y="141"/>
                    </a:lnTo>
                    <a:lnTo>
                      <a:pt x="37517" y="48"/>
                    </a:lnTo>
                    <a:lnTo>
                      <a:pt x="3742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7"/>
              <p:cNvSpPr/>
              <p:nvPr/>
            </p:nvSpPr>
            <p:spPr>
              <a:xfrm>
                <a:off x="5591990" y="5005452"/>
                <a:ext cx="1613968" cy="513929"/>
              </a:xfrm>
              <a:custGeom>
                <a:avLst/>
                <a:gdLst/>
                <a:ahLst/>
                <a:cxnLst/>
                <a:rect l="l" t="t" r="r" b="b"/>
                <a:pathLst>
                  <a:path w="35597" h="11335" extrusionOk="0">
                    <a:moveTo>
                      <a:pt x="35362" y="1"/>
                    </a:moveTo>
                    <a:lnTo>
                      <a:pt x="35316" y="47"/>
                    </a:lnTo>
                    <a:lnTo>
                      <a:pt x="35269" y="141"/>
                    </a:lnTo>
                    <a:lnTo>
                      <a:pt x="35269" y="235"/>
                    </a:lnTo>
                    <a:lnTo>
                      <a:pt x="35222" y="235"/>
                    </a:lnTo>
                    <a:lnTo>
                      <a:pt x="27353" y="8103"/>
                    </a:lnTo>
                    <a:lnTo>
                      <a:pt x="26838" y="8665"/>
                    </a:lnTo>
                    <a:lnTo>
                      <a:pt x="26744" y="8712"/>
                    </a:lnTo>
                    <a:lnTo>
                      <a:pt x="26744" y="8759"/>
                    </a:lnTo>
                    <a:lnTo>
                      <a:pt x="2436" y="8759"/>
                    </a:lnTo>
                    <a:lnTo>
                      <a:pt x="2343" y="8853"/>
                    </a:lnTo>
                    <a:lnTo>
                      <a:pt x="2202" y="8993"/>
                    </a:lnTo>
                    <a:lnTo>
                      <a:pt x="1921" y="9274"/>
                    </a:lnTo>
                    <a:lnTo>
                      <a:pt x="1359" y="9836"/>
                    </a:lnTo>
                    <a:lnTo>
                      <a:pt x="563" y="10632"/>
                    </a:lnTo>
                    <a:lnTo>
                      <a:pt x="235" y="10960"/>
                    </a:lnTo>
                    <a:lnTo>
                      <a:pt x="141" y="10960"/>
                    </a:lnTo>
                    <a:lnTo>
                      <a:pt x="48" y="11007"/>
                    </a:lnTo>
                    <a:lnTo>
                      <a:pt x="1" y="11101"/>
                    </a:lnTo>
                    <a:lnTo>
                      <a:pt x="1" y="11148"/>
                    </a:lnTo>
                    <a:lnTo>
                      <a:pt x="1" y="11241"/>
                    </a:lnTo>
                    <a:lnTo>
                      <a:pt x="48" y="11288"/>
                    </a:lnTo>
                    <a:lnTo>
                      <a:pt x="94" y="11335"/>
                    </a:lnTo>
                    <a:lnTo>
                      <a:pt x="235" y="11335"/>
                    </a:lnTo>
                    <a:lnTo>
                      <a:pt x="282" y="11288"/>
                    </a:lnTo>
                    <a:lnTo>
                      <a:pt x="329" y="11194"/>
                    </a:lnTo>
                    <a:lnTo>
                      <a:pt x="329" y="11101"/>
                    </a:lnTo>
                    <a:lnTo>
                      <a:pt x="375" y="11101"/>
                    </a:lnTo>
                    <a:lnTo>
                      <a:pt x="657" y="10773"/>
                    </a:lnTo>
                    <a:lnTo>
                      <a:pt x="1500" y="9977"/>
                    </a:lnTo>
                    <a:lnTo>
                      <a:pt x="2062" y="9415"/>
                    </a:lnTo>
                    <a:lnTo>
                      <a:pt x="2343" y="9134"/>
                    </a:lnTo>
                    <a:lnTo>
                      <a:pt x="2483" y="8946"/>
                    </a:lnTo>
                    <a:lnTo>
                      <a:pt x="2530" y="8900"/>
                    </a:lnTo>
                    <a:lnTo>
                      <a:pt x="26791" y="8900"/>
                    </a:lnTo>
                    <a:lnTo>
                      <a:pt x="26838" y="8853"/>
                    </a:lnTo>
                    <a:lnTo>
                      <a:pt x="26932" y="8806"/>
                    </a:lnTo>
                    <a:lnTo>
                      <a:pt x="27494" y="8244"/>
                    </a:lnTo>
                    <a:lnTo>
                      <a:pt x="35362" y="375"/>
                    </a:lnTo>
                    <a:lnTo>
                      <a:pt x="35362" y="328"/>
                    </a:lnTo>
                    <a:lnTo>
                      <a:pt x="35456" y="375"/>
                    </a:lnTo>
                    <a:lnTo>
                      <a:pt x="35550" y="328"/>
                    </a:lnTo>
                    <a:lnTo>
                      <a:pt x="35597" y="235"/>
                    </a:lnTo>
                    <a:lnTo>
                      <a:pt x="35597" y="188"/>
                    </a:lnTo>
                    <a:lnTo>
                      <a:pt x="35597" y="94"/>
                    </a:lnTo>
                    <a:lnTo>
                      <a:pt x="35550" y="47"/>
                    </a:lnTo>
                    <a:lnTo>
                      <a:pt x="355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2" name="Google Shape;532;p27"/>
            <p:cNvGrpSpPr/>
            <p:nvPr/>
          </p:nvGrpSpPr>
          <p:grpSpPr>
            <a:xfrm>
              <a:off x="8412092" y="4079564"/>
              <a:ext cx="724216" cy="2240431"/>
              <a:chOff x="8412092" y="4079564"/>
              <a:chExt cx="724216" cy="2240431"/>
            </a:xfrm>
          </p:grpSpPr>
          <p:sp>
            <p:nvSpPr>
              <p:cNvPr id="533" name="Google Shape;533;p27"/>
              <p:cNvSpPr/>
              <p:nvPr/>
            </p:nvSpPr>
            <p:spPr>
              <a:xfrm>
                <a:off x="8412092" y="4079564"/>
                <a:ext cx="620161" cy="2240431"/>
              </a:xfrm>
              <a:custGeom>
                <a:avLst/>
                <a:gdLst/>
                <a:ahLst/>
                <a:cxnLst/>
                <a:rect l="l" t="t" r="r" b="b"/>
                <a:pathLst>
                  <a:path w="13678" h="49414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48" y="282"/>
                    </a:lnTo>
                    <a:lnTo>
                      <a:pt x="94" y="329"/>
                    </a:lnTo>
                    <a:lnTo>
                      <a:pt x="94" y="376"/>
                    </a:lnTo>
                    <a:lnTo>
                      <a:pt x="94" y="11382"/>
                    </a:lnTo>
                    <a:lnTo>
                      <a:pt x="94" y="11663"/>
                    </a:lnTo>
                    <a:lnTo>
                      <a:pt x="94" y="11757"/>
                    </a:lnTo>
                    <a:lnTo>
                      <a:pt x="94" y="11804"/>
                    </a:lnTo>
                    <a:lnTo>
                      <a:pt x="94" y="11851"/>
                    </a:lnTo>
                    <a:lnTo>
                      <a:pt x="235" y="11991"/>
                    </a:lnTo>
                    <a:lnTo>
                      <a:pt x="610" y="12366"/>
                    </a:lnTo>
                    <a:lnTo>
                      <a:pt x="1453" y="13162"/>
                    </a:lnTo>
                    <a:lnTo>
                      <a:pt x="3045" y="14754"/>
                    </a:lnTo>
                    <a:lnTo>
                      <a:pt x="6230" y="17986"/>
                    </a:lnTo>
                    <a:lnTo>
                      <a:pt x="12647" y="24403"/>
                    </a:lnTo>
                    <a:lnTo>
                      <a:pt x="13256" y="25012"/>
                    </a:lnTo>
                    <a:lnTo>
                      <a:pt x="13396" y="25152"/>
                    </a:lnTo>
                    <a:lnTo>
                      <a:pt x="13443" y="25199"/>
                    </a:lnTo>
                    <a:lnTo>
                      <a:pt x="13443" y="25293"/>
                    </a:lnTo>
                    <a:lnTo>
                      <a:pt x="13443" y="25761"/>
                    </a:lnTo>
                    <a:lnTo>
                      <a:pt x="13443" y="27494"/>
                    </a:lnTo>
                    <a:lnTo>
                      <a:pt x="13443" y="31007"/>
                    </a:lnTo>
                    <a:lnTo>
                      <a:pt x="13443" y="37985"/>
                    </a:lnTo>
                    <a:lnTo>
                      <a:pt x="13443" y="49085"/>
                    </a:lnTo>
                    <a:lnTo>
                      <a:pt x="13349" y="49132"/>
                    </a:lnTo>
                    <a:lnTo>
                      <a:pt x="13349" y="49226"/>
                    </a:lnTo>
                    <a:lnTo>
                      <a:pt x="13349" y="49320"/>
                    </a:lnTo>
                    <a:lnTo>
                      <a:pt x="13396" y="49366"/>
                    </a:lnTo>
                    <a:lnTo>
                      <a:pt x="13443" y="49413"/>
                    </a:lnTo>
                    <a:lnTo>
                      <a:pt x="13583" y="49413"/>
                    </a:lnTo>
                    <a:lnTo>
                      <a:pt x="13630" y="49366"/>
                    </a:lnTo>
                    <a:lnTo>
                      <a:pt x="13677" y="49320"/>
                    </a:lnTo>
                    <a:lnTo>
                      <a:pt x="13677" y="49226"/>
                    </a:lnTo>
                    <a:lnTo>
                      <a:pt x="13677" y="49132"/>
                    </a:lnTo>
                    <a:lnTo>
                      <a:pt x="13583" y="49085"/>
                    </a:lnTo>
                    <a:lnTo>
                      <a:pt x="13583" y="37985"/>
                    </a:lnTo>
                    <a:lnTo>
                      <a:pt x="13583" y="31007"/>
                    </a:lnTo>
                    <a:lnTo>
                      <a:pt x="13583" y="27494"/>
                    </a:lnTo>
                    <a:lnTo>
                      <a:pt x="13583" y="25761"/>
                    </a:lnTo>
                    <a:lnTo>
                      <a:pt x="13583" y="25293"/>
                    </a:lnTo>
                    <a:lnTo>
                      <a:pt x="13583" y="25199"/>
                    </a:lnTo>
                    <a:lnTo>
                      <a:pt x="13583" y="25105"/>
                    </a:lnTo>
                    <a:lnTo>
                      <a:pt x="13537" y="25058"/>
                    </a:lnTo>
                    <a:lnTo>
                      <a:pt x="13396" y="24871"/>
                    </a:lnTo>
                    <a:lnTo>
                      <a:pt x="12787" y="24262"/>
                    </a:lnTo>
                    <a:lnTo>
                      <a:pt x="6371" y="17846"/>
                    </a:lnTo>
                    <a:lnTo>
                      <a:pt x="3139" y="14661"/>
                    </a:lnTo>
                    <a:lnTo>
                      <a:pt x="1546" y="13068"/>
                    </a:lnTo>
                    <a:lnTo>
                      <a:pt x="750" y="12272"/>
                    </a:lnTo>
                    <a:lnTo>
                      <a:pt x="329" y="11851"/>
                    </a:lnTo>
                    <a:lnTo>
                      <a:pt x="282" y="11757"/>
                    </a:lnTo>
                    <a:lnTo>
                      <a:pt x="282" y="11663"/>
                    </a:lnTo>
                    <a:lnTo>
                      <a:pt x="282" y="11382"/>
                    </a:lnTo>
                    <a:lnTo>
                      <a:pt x="282" y="376"/>
                    </a:lnTo>
                    <a:lnTo>
                      <a:pt x="282" y="329"/>
                    </a:lnTo>
                    <a:lnTo>
                      <a:pt x="329" y="282"/>
                    </a:lnTo>
                    <a:lnTo>
                      <a:pt x="375" y="188"/>
                    </a:lnTo>
                    <a:lnTo>
                      <a:pt x="329" y="95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7"/>
              <p:cNvSpPr/>
              <p:nvPr/>
            </p:nvSpPr>
            <p:spPr>
              <a:xfrm>
                <a:off x="8503407" y="4332289"/>
                <a:ext cx="632901" cy="1303888"/>
              </a:xfrm>
              <a:custGeom>
                <a:avLst/>
                <a:gdLst/>
                <a:ahLst/>
                <a:cxnLst/>
                <a:rect l="l" t="t" r="r" b="b"/>
                <a:pathLst>
                  <a:path w="13959" h="28758" extrusionOk="0">
                    <a:moveTo>
                      <a:pt x="141" y="0"/>
                    </a:moveTo>
                    <a:lnTo>
                      <a:pt x="48" y="47"/>
                    </a:lnTo>
                    <a:lnTo>
                      <a:pt x="48" y="94"/>
                    </a:lnTo>
                    <a:lnTo>
                      <a:pt x="1" y="188"/>
                    </a:lnTo>
                    <a:lnTo>
                      <a:pt x="48" y="281"/>
                    </a:lnTo>
                    <a:lnTo>
                      <a:pt x="94" y="328"/>
                    </a:lnTo>
                    <a:lnTo>
                      <a:pt x="94" y="375"/>
                    </a:lnTo>
                    <a:lnTo>
                      <a:pt x="94" y="4778"/>
                    </a:lnTo>
                    <a:lnTo>
                      <a:pt x="94" y="4965"/>
                    </a:lnTo>
                    <a:lnTo>
                      <a:pt x="141" y="4965"/>
                    </a:lnTo>
                    <a:lnTo>
                      <a:pt x="141" y="5012"/>
                    </a:lnTo>
                    <a:lnTo>
                      <a:pt x="188" y="5059"/>
                    </a:lnTo>
                    <a:lnTo>
                      <a:pt x="235" y="5106"/>
                    </a:lnTo>
                    <a:lnTo>
                      <a:pt x="422" y="5293"/>
                    </a:lnTo>
                    <a:lnTo>
                      <a:pt x="844" y="5715"/>
                    </a:lnTo>
                    <a:lnTo>
                      <a:pt x="1640" y="6511"/>
                    </a:lnTo>
                    <a:lnTo>
                      <a:pt x="3279" y="8150"/>
                    </a:lnTo>
                    <a:lnTo>
                      <a:pt x="6558" y="11429"/>
                    </a:lnTo>
                    <a:lnTo>
                      <a:pt x="13068" y="17939"/>
                    </a:lnTo>
                    <a:lnTo>
                      <a:pt x="13630" y="18501"/>
                    </a:lnTo>
                    <a:lnTo>
                      <a:pt x="13677" y="18548"/>
                    </a:lnTo>
                    <a:lnTo>
                      <a:pt x="13677" y="18595"/>
                    </a:lnTo>
                    <a:lnTo>
                      <a:pt x="13677" y="18782"/>
                    </a:lnTo>
                    <a:lnTo>
                      <a:pt x="13677" y="19157"/>
                    </a:lnTo>
                    <a:lnTo>
                      <a:pt x="13677" y="20702"/>
                    </a:lnTo>
                    <a:lnTo>
                      <a:pt x="13677" y="23793"/>
                    </a:lnTo>
                    <a:lnTo>
                      <a:pt x="13677" y="28383"/>
                    </a:lnTo>
                    <a:lnTo>
                      <a:pt x="13630" y="28477"/>
                    </a:lnTo>
                    <a:lnTo>
                      <a:pt x="13583" y="28571"/>
                    </a:lnTo>
                    <a:lnTo>
                      <a:pt x="13583" y="28617"/>
                    </a:lnTo>
                    <a:lnTo>
                      <a:pt x="13630" y="28664"/>
                    </a:lnTo>
                    <a:lnTo>
                      <a:pt x="13677" y="28711"/>
                    </a:lnTo>
                    <a:lnTo>
                      <a:pt x="13771" y="28758"/>
                    </a:lnTo>
                    <a:lnTo>
                      <a:pt x="13818" y="28711"/>
                    </a:lnTo>
                    <a:lnTo>
                      <a:pt x="13864" y="28664"/>
                    </a:lnTo>
                    <a:lnTo>
                      <a:pt x="13911" y="28617"/>
                    </a:lnTo>
                    <a:lnTo>
                      <a:pt x="13958" y="28571"/>
                    </a:lnTo>
                    <a:lnTo>
                      <a:pt x="13911" y="28477"/>
                    </a:lnTo>
                    <a:lnTo>
                      <a:pt x="13818" y="28383"/>
                    </a:lnTo>
                    <a:lnTo>
                      <a:pt x="13864" y="28383"/>
                    </a:lnTo>
                    <a:lnTo>
                      <a:pt x="13864" y="23793"/>
                    </a:lnTo>
                    <a:lnTo>
                      <a:pt x="13864" y="20702"/>
                    </a:lnTo>
                    <a:lnTo>
                      <a:pt x="13864" y="19157"/>
                    </a:lnTo>
                    <a:lnTo>
                      <a:pt x="13864" y="18782"/>
                    </a:lnTo>
                    <a:lnTo>
                      <a:pt x="13864" y="18595"/>
                    </a:lnTo>
                    <a:lnTo>
                      <a:pt x="13864" y="18501"/>
                    </a:lnTo>
                    <a:lnTo>
                      <a:pt x="13864" y="18454"/>
                    </a:lnTo>
                    <a:lnTo>
                      <a:pt x="13818" y="18454"/>
                    </a:lnTo>
                    <a:lnTo>
                      <a:pt x="13724" y="18360"/>
                    </a:lnTo>
                    <a:lnTo>
                      <a:pt x="13209" y="17798"/>
                    </a:lnTo>
                    <a:lnTo>
                      <a:pt x="6652" y="11288"/>
                    </a:lnTo>
                    <a:lnTo>
                      <a:pt x="3420" y="8009"/>
                    </a:lnTo>
                    <a:lnTo>
                      <a:pt x="1781" y="6417"/>
                    </a:lnTo>
                    <a:lnTo>
                      <a:pt x="984" y="5574"/>
                    </a:lnTo>
                    <a:lnTo>
                      <a:pt x="563" y="5152"/>
                    </a:lnTo>
                    <a:lnTo>
                      <a:pt x="329" y="4965"/>
                    </a:lnTo>
                    <a:lnTo>
                      <a:pt x="282" y="4918"/>
                    </a:lnTo>
                    <a:lnTo>
                      <a:pt x="282" y="4778"/>
                    </a:lnTo>
                    <a:lnTo>
                      <a:pt x="282" y="375"/>
                    </a:lnTo>
                    <a:lnTo>
                      <a:pt x="282" y="328"/>
                    </a:lnTo>
                    <a:lnTo>
                      <a:pt x="329" y="281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9" y="4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5" name="Google Shape;535;p27"/>
            <p:cNvGrpSpPr/>
            <p:nvPr/>
          </p:nvGrpSpPr>
          <p:grpSpPr>
            <a:xfrm>
              <a:off x="8388742" y="-1006360"/>
              <a:ext cx="1346371" cy="3302203"/>
              <a:chOff x="8388742" y="-1006360"/>
              <a:chExt cx="1346371" cy="3302203"/>
            </a:xfrm>
          </p:grpSpPr>
          <p:sp>
            <p:nvSpPr>
              <p:cNvPr id="536" name="Google Shape;536;p27"/>
              <p:cNvSpPr/>
              <p:nvPr/>
            </p:nvSpPr>
            <p:spPr>
              <a:xfrm>
                <a:off x="8388742" y="-1006360"/>
                <a:ext cx="1269928" cy="3227891"/>
              </a:xfrm>
              <a:custGeom>
                <a:avLst/>
                <a:gdLst/>
                <a:ahLst/>
                <a:cxnLst/>
                <a:rect l="l" t="t" r="r" b="b"/>
                <a:pathLst>
                  <a:path w="28009" h="71193" extrusionOk="0">
                    <a:moveTo>
                      <a:pt x="27775" y="1"/>
                    </a:moveTo>
                    <a:lnTo>
                      <a:pt x="27728" y="48"/>
                    </a:lnTo>
                    <a:lnTo>
                      <a:pt x="27681" y="94"/>
                    </a:lnTo>
                    <a:lnTo>
                      <a:pt x="27681" y="188"/>
                    </a:lnTo>
                    <a:lnTo>
                      <a:pt x="27681" y="282"/>
                    </a:lnTo>
                    <a:lnTo>
                      <a:pt x="27775" y="329"/>
                    </a:lnTo>
                    <a:lnTo>
                      <a:pt x="27775" y="375"/>
                    </a:lnTo>
                    <a:lnTo>
                      <a:pt x="27775" y="56766"/>
                    </a:lnTo>
                    <a:lnTo>
                      <a:pt x="27775" y="58827"/>
                    </a:lnTo>
                    <a:lnTo>
                      <a:pt x="27775" y="58921"/>
                    </a:lnTo>
                    <a:lnTo>
                      <a:pt x="27775" y="58968"/>
                    </a:lnTo>
                    <a:lnTo>
                      <a:pt x="27775" y="59015"/>
                    </a:lnTo>
                    <a:lnTo>
                      <a:pt x="27587" y="59155"/>
                    </a:lnTo>
                    <a:lnTo>
                      <a:pt x="27213" y="59530"/>
                    </a:lnTo>
                    <a:lnTo>
                      <a:pt x="26510" y="60232"/>
                    </a:lnTo>
                    <a:lnTo>
                      <a:pt x="23653" y="63136"/>
                    </a:lnTo>
                    <a:lnTo>
                      <a:pt x="17892" y="68850"/>
                    </a:lnTo>
                    <a:lnTo>
                      <a:pt x="16815" y="69974"/>
                    </a:lnTo>
                    <a:lnTo>
                      <a:pt x="16253" y="70490"/>
                    </a:lnTo>
                    <a:lnTo>
                      <a:pt x="15972" y="70771"/>
                    </a:lnTo>
                    <a:lnTo>
                      <a:pt x="15878" y="70911"/>
                    </a:lnTo>
                    <a:lnTo>
                      <a:pt x="328" y="70911"/>
                    </a:lnTo>
                    <a:lnTo>
                      <a:pt x="235" y="70864"/>
                    </a:lnTo>
                    <a:lnTo>
                      <a:pt x="141" y="70817"/>
                    </a:lnTo>
                    <a:lnTo>
                      <a:pt x="94" y="70817"/>
                    </a:lnTo>
                    <a:lnTo>
                      <a:pt x="47" y="70864"/>
                    </a:lnTo>
                    <a:lnTo>
                      <a:pt x="1" y="70911"/>
                    </a:lnTo>
                    <a:lnTo>
                      <a:pt x="1" y="71005"/>
                    </a:lnTo>
                    <a:lnTo>
                      <a:pt x="1" y="71052"/>
                    </a:lnTo>
                    <a:lnTo>
                      <a:pt x="47" y="71145"/>
                    </a:lnTo>
                    <a:lnTo>
                      <a:pt x="94" y="71145"/>
                    </a:lnTo>
                    <a:lnTo>
                      <a:pt x="141" y="71192"/>
                    </a:lnTo>
                    <a:lnTo>
                      <a:pt x="235" y="71145"/>
                    </a:lnTo>
                    <a:lnTo>
                      <a:pt x="328" y="71098"/>
                    </a:lnTo>
                    <a:lnTo>
                      <a:pt x="15925" y="71098"/>
                    </a:lnTo>
                    <a:lnTo>
                      <a:pt x="15925" y="71052"/>
                    </a:lnTo>
                    <a:lnTo>
                      <a:pt x="15972" y="71052"/>
                    </a:lnTo>
                    <a:lnTo>
                      <a:pt x="16112" y="70911"/>
                    </a:lnTo>
                    <a:lnTo>
                      <a:pt x="16393" y="70630"/>
                    </a:lnTo>
                    <a:lnTo>
                      <a:pt x="16909" y="70068"/>
                    </a:lnTo>
                    <a:lnTo>
                      <a:pt x="17986" y="68991"/>
                    </a:lnTo>
                    <a:lnTo>
                      <a:pt x="23747" y="63230"/>
                    </a:lnTo>
                    <a:lnTo>
                      <a:pt x="26651" y="60373"/>
                    </a:lnTo>
                    <a:lnTo>
                      <a:pt x="27353" y="59670"/>
                    </a:lnTo>
                    <a:lnTo>
                      <a:pt x="27728" y="59296"/>
                    </a:lnTo>
                    <a:lnTo>
                      <a:pt x="27915" y="59108"/>
                    </a:lnTo>
                    <a:lnTo>
                      <a:pt x="27915" y="59061"/>
                    </a:lnTo>
                    <a:lnTo>
                      <a:pt x="27915" y="59015"/>
                    </a:lnTo>
                    <a:lnTo>
                      <a:pt x="27915" y="58921"/>
                    </a:lnTo>
                    <a:lnTo>
                      <a:pt x="27915" y="58827"/>
                    </a:lnTo>
                    <a:lnTo>
                      <a:pt x="27915" y="56766"/>
                    </a:lnTo>
                    <a:lnTo>
                      <a:pt x="27915" y="375"/>
                    </a:lnTo>
                    <a:lnTo>
                      <a:pt x="27915" y="329"/>
                    </a:lnTo>
                    <a:lnTo>
                      <a:pt x="28009" y="282"/>
                    </a:lnTo>
                    <a:lnTo>
                      <a:pt x="28009" y="188"/>
                    </a:lnTo>
                    <a:lnTo>
                      <a:pt x="28009" y="94"/>
                    </a:lnTo>
                    <a:lnTo>
                      <a:pt x="27962" y="48"/>
                    </a:lnTo>
                    <a:lnTo>
                      <a:pt x="27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7"/>
              <p:cNvSpPr/>
              <p:nvPr/>
            </p:nvSpPr>
            <p:spPr>
              <a:xfrm>
                <a:off x="8388742" y="-1006360"/>
                <a:ext cx="1346371" cy="3302203"/>
              </a:xfrm>
              <a:custGeom>
                <a:avLst/>
                <a:gdLst/>
                <a:ahLst/>
                <a:cxnLst/>
                <a:rect l="l" t="t" r="r" b="b"/>
                <a:pathLst>
                  <a:path w="29695" h="72832" extrusionOk="0">
                    <a:moveTo>
                      <a:pt x="29414" y="1"/>
                    </a:moveTo>
                    <a:lnTo>
                      <a:pt x="29367" y="48"/>
                    </a:lnTo>
                    <a:lnTo>
                      <a:pt x="29320" y="94"/>
                    </a:lnTo>
                    <a:lnTo>
                      <a:pt x="29320" y="188"/>
                    </a:lnTo>
                    <a:lnTo>
                      <a:pt x="29367" y="282"/>
                    </a:lnTo>
                    <a:lnTo>
                      <a:pt x="29414" y="329"/>
                    </a:lnTo>
                    <a:lnTo>
                      <a:pt x="29414" y="375"/>
                    </a:lnTo>
                    <a:lnTo>
                      <a:pt x="29414" y="58359"/>
                    </a:lnTo>
                    <a:lnTo>
                      <a:pt x="29414" y="60373"/>
                    </a:lnTo>
                    <a:lnTo>
                      <a:pt x="29414" y="60607"/>
                    </a:lnTo>
                    <a:lnTo>
                      <a:pt x="29414" y="60654"/>
                    </a:lnTo>
                    <a:lnTo>
                      <a:pt x="29367" y="60701"/>
                    </a:lnTo>
                    <a:lnTo>
                      <a:pt x="29273" y="60794"/>
                    </a:lnTo>
                    <a:lnTo>
                      <a:pt x="28946" y="61122"/>
                    </a:lnTo>
                    <a:lnTo>
                      <a:pt x="28196" y="61872"/>
                    </a:lnTo>
                    <a:lnTo>
                      <a:pt x="25339" y="64729"/>
                    </a:lnTo>
                    <a:lnTo>
                      <a:pt x="19578" y="70490"/>
                    </a:lnTo>
                    <a:lnTo>
                      <a:pt x="18407" y="71660"/>
                    </a:lnTo>
                    <a:lnTo>
                      <a:pt x="17798" y="72223"/>
                    </a:lnTo>
                    <a:lnTo>
                      <a:pt x="17517" y="72550"/>
                    </a:lnTo>
                    <a:lnTo>
                      <a:pt x="328" y="72550"/>
                    </a:lnTo>
                    <a:lnTo>
                      <a:pt x="235" y="72504"/>
                    </a:lnTo>
                    <a:lnTo>
                      <a:pt x="141" y="72457"/>
                    </a:lnTo>
                    <a:lnTo>
                      <a:pt x="94" y="72457"/>
                    </a:lnTo>
                    <a:lnTo>
                      <a:pt x="47" y="72504"/>
                    </a:lnTo>
                    <a:lnTo>
                      <a:pt x="1" y="72597"/>
                    </a:lnTo>
                    <a:lnTo>
                      <a:pt x="1" y="72644"/>
                    </a:lnTo>
                    <a:lnTo>
                      <a:pt x="1" y="72738"/>
                    </a:lnTo>
                    <a:lnTo>
                      <a:pt x="47" y="72785"/>
                    </a:lnTo>
                    <a:lnTo>
                      <a:pt x="94" y="72831"/>
                    </a:lnTo>
                    <a:lnTo>
                      <a:pt x="141" y="72831"/>
                    </a:lnTo>
                    <a:lnTo>
                      <a:pt x="235" y="72785"/>
                    </a:lnTo>
                    <a:lnTo>
                      <a:pt x="328" y="72738"/>
                    </a:lnTo>
                    <a:lnTo>
                      <a:pt x="17564" y="72738"/>
                    </a:lnTo>
                    <a:lnTo>
                      <a:pt x="17611" y="72691"/>
                    </a:lnTo>
                    <a:lnTo>
                      <a:pt x="17658" y="72644"/>
                    </a:lnTo>
                    <a:lnTo>
                      <a:pt x="17939" y="72363"/>
                    </a:lnTo>
                    <a:lnTo>
                      <a:pt x="18548" y="71754"/>
                    </a:lnTo>
                    <a:lnTo>
                      <a:pt x="19719" y="70583"/>
                    </a:lnTo>
                    <a:lnTo>
                      <a:pt x="25433" y="64869"/>
                    </a:lnTo>
                    <a:lnTo>
                      <a:pt x="28337" y="61965"/>
                    </a:lnTo>
                    <a:lnTo>
                      <a:pt x="29039" y="61263"/>
                    </a:lnTo>
                    <a:lnTo>
                      <a:pt x="29414" y="60888"/>
                    </a:lnTo>
                    <a:lnTo>
                      <a:pt x="29508" y="60794"/>
                    </a:lnTo>
                    <a:lnTo>
                      <a:pt x="29554" y="60748"/>
                    </a:lnTo>
                    <a:lnTo>
                      <a:pt x="29601" y="60701"/>
                    </a:lnTo>
                    <a:lnTo>
                      <a:pt x="29601" y="60654"/>
                    </a:lnTo>
                    <a:lnTo>
                      <a:pt x="29601" y="60373"/>
                    </a:lnTo>
                    <a:lnTo>
                      <a:pt x="29601" y="58359"/>
                    </a:lnTo>
                    <a:lnTo>
                      <a:pt x="29601" y="375"/>
                    </a:lnTo>
                    <a:lnTo>
                      <a:pt x="29601" y="329"/>
                    </a:lnTo>
                    <a:lnTo>
                      <a:pt x="29648" y="282"/>
                    </a:lnTo>
                    <a:lnTo>
                      <a:pt x="29695" y="188"/>
                    </a:lnTo>
                    <a:lnTo>
                      <a:pt x="29648" y="94"/>
                    </a:lnTo>
                    <a:lnTo>
                      <a:pt x="29648" y="48"/>
                    </a:lnTo>
                    <a:lnTo>
                      <a:pt x="295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7"/>
              <p:cNvSpPr/>
              <p:nvPr/>
            </p:nvSpPr>
            <p:spPr>
              <a:xfrm>
                <a:off x="8388742" y="1265854"/>
                <a:ext cx="1172266" cy="855838"/>
              </a:xfrm>
              <a:custGeom>
                <a:avLst/>
                <a:gdLst/>
                <a:ahLst/>
                <a:cxnLst/>
                <a:rect l="l" t="t" r="r" b="b"/>
                <a:pathLst>
                  <a:path w="25855" h="18876" extrusionOk="0">
                    <a:moveTo>
                      <a:pt x="25667" y="1"/>
                    </a:moveTo>
                    <a:lnTo>
                      <a:pt x="25573" y="48"/>
                    </a:lnTo>
                    <a:lnTo>
                      <a:pt x="25527" y="48"/>
                    </a:lnTo>
                    <a:lnTo>
                      <a:pt x="25480" y="141"/>
                    </a:lnTo>
                    <a:lnTo>
                      <a:pt x="25480" y="188"/>
                    </a:lnTo>
                    <a:lnTo>
                      <a:pt x="25480" y="282"/>
                    </a:lnTo>
                    <a:lnTo>
                      <a:pt x="25573" y="375"/>
                    </a:lnTo>
                    <a:lnTo>
                      <a:pt x="25573" y="6651"/>
                    </a:lnTo>
                    <a:lnTo>
                      <a:pt x="25573" y="7635"/>
                    </a:lnTo>
                    <a:lnTo>
                      <a:pt x="25433" y="7776"/>
                    </a:lnTo>
                    <a:lnTo>
                      <a:pt x="25246" y="7963"/>
                    </a:lnTo>
                    <a:lnTo>
                      <a:pt x="24871" y="8338"/>
                    </a:lnTo>
                    <a:lnTo>
                      <a:pt x="23466" y="9743"/>
                    </a:lnTo>
                    <a:lnTo>
                      <a:pt x="20609" y="12600"/>
                    </a:lnTo>
                    <a:lnTo>
                      <a:pt x="14895" y="18314"/>
                    </a:lnTo>
                    <a:lnTo>
                      <a:pt x="14707" y="18501"/>
                    </a:lnTo>
                    <a:lnTo>
                      <a:pt x="14614" y="18595"/>
                    </a:lnTo>
                    <a:lnTo>
                      <a:pt x="328" y="18595"/>
                    </a:lnTo>
                    <a:lnTo>
                      <a:pt x="235" y="18548"/>
                    </a:lnTo>
                    <a:lnTo>
                      <a:pt x="141" y="18501"/>
                    </a:lnTo>
                    <a:lnTo>
                      <a:pt x="94" y="18548"/>
                    </a:lnTo>
                    <a:lnTo>
                      <a:pt x="47" y="18548"/>
                    </a:lnTo>
                    <a:lnTo>
                      <a:pt x="1" y="18642"/>
                    </a:lnTo>
                    <a:lnTo>
                      <a:pt x="1" y="18688"/>
                    </a:lnTo>
                    <a:lnTo>
                      <a:pt x="1" y="18782"/>
                    </a:lnTo>
                    <a:lnTo>
                      <a:pt x="47" y="18829"/>
                    </a:lnTo>
                    <a:lnTo>
                      <a:pt x="94" y="18876"/>
                    </a:lnTo>
                    <a:lnTo>
                      <a:pt x="141" y="18876"/>
                    </a:lnTo>
                    <a:lnTo>
                      <a:pt x="235" y="18829"/>
                    </a:lnTo>
                    <a:lnTo>
                      <a:pt x="328" y="18782"/>
                    </a:lnTo>
                    <a:lnTo>
                      <a:pt x="14660" y="18782"/>
                    </a:lnTo>
                    <a:lnTo>
                      <a:pt x="14707" y="18735"/>
                    </a:lnTo>
                    <a:lnTo>
                      <a:pt x="14754" y="18735"/>
                    </a:lnTo>
                    <a:lnTo>
                      <a:pt x="14848" y="18595"/>
                    </a:lnTo>
                    <a:lnTo>
                      <a:pt x="15035" y="18407"/>
                    </a:lnTo>
                    <a:lnTo>
                      <a:pt x="20749" y="12693"/>
                    </a:lnTo>
                    <a:lnTo>
                      <a:pt x="23606" y="9883"/>
                    </a:lnTo>
                    <a:lnTo>
                      <a:pt x="25011" y="8431"/>
                    </a:lnTo>
                    <a:lnTo>
                      <a:pt x="25386" y="8103"/>
                    </a:lnTo>
                    <a:lnTo>
                      <a:pt x="25527" y="7916"/>
                    </a:lnTo>
                    <a:lnTo>
                      <a:pt x="25620" y="7822"/>
                    </a:lnTo>
                    <a:lnTo>
                      <a:pt x="25667" y="7776"/>
                    </a:lnTo>
                    <a:lnTo>
                      <a:pt x="25714" y="7729"/>
                    </a:lnTo>
                    <a:lnTo>
                      <a:pt x="25761" y="7682"/>
                    </a:lnTo>
                    <a:lnTo>
                      <a:pt x="25761" y="6651"/>
                    </a:lnTo>
                    <a:lnTo>
                      <a:pt x="25761" y="375"/>
                    </a:lnTo>
                    <a:lnTo>
                      <a:pt x="25714" y="375"/>
                    </a:lnTo>
                    <a:lnTo>
                      <a:pt x="25808" y="282"/>
                    </a:lnTo>
                    <a:lnTo>
                      <a:pt x="25854" y="188"/>
                    </a:lnTo>
                    <a:lnTo>
                      <a:pt x="25808" y="141"/>
                    </a:lnTo>
                    <a:lnTo>
                      <a:pt x="25761" y="48"/>
                    </a:lnTo>
                    <a:lnTo>
                      <a:pt x="25714" y="48"/>
                    </a:lnTo>
                    <a:lnTo>
                      <a:pt x="25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9" name="Google Shape;539;p27"/>
            <p:cNvGrpSpPr/>
            <p:nvPr/>
          </p:nvGrpSpPr>
          <p:grpSpPr>
            <a:xfrm>
              <a:off x="7866335" y="-1031841"/>
              <a:ext cx="286730" cy="1656452"/>
              <a:chOff x="7866335" y="-1031841"/>
              <a:chExt cx="286730" cy="1656452"/>
            </a:xfrm>
          </p:grpSpPr>
          <p:sp>
            <p:nvSpPr>
              <p:cNvPr id="540" name="Google Shape;540;p27"/>
              <p:cNvSpPr/>
              <p:nvPr/>
            </p:nvSpPr>
            <p:spPr>
              <a:xfrm>
                <a:off x="7953433" y="-1031841"/>
                <a:ext cx="199632" cy="1656452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6534" extrusionOk="0">
                    <a:moveTo>
                      <a:pt x="4122" y="1"/>
                    </a:moveTo>
                    <a:lnTo>
                      <a:pt x="4075" y="48"/>
                    </a:lnTo>
                    <a:lnTo>
                      <a:pt x="4028" y="94"/>
                    </a:lnTo>
                    <a:lnTo>
                      <a:pt x="4028" y="188"/>
                    </a:lnTo>
                    <a:lnTo>
                      <a:pt x="4028" y="282"/>
                    </a:lnTo>
                    <a:lnTo>
                      <a:pt x="4122" y="329"/>
                    </a:lnTo>
                    <a:lnTo>
                      <a:pt x="4122" y="375"/>
                    </a:lnTo>
                    <a:lnTo>
                      <a:pt x="4122" y="12459"/>
                    </a:lnTo>
                    <a:lnTo>
                      <a:pt x="4122" y="19391"/>
                    </a:lnTo>
                    <a:lnTo>
                      <a:pt x="4122" y="22904"/>
                    </a:lnTo>
                    <a:lnTo>
                      <a:pt x="4122" y="24637"/>
                    </a:lnTo>
                    <a:lnTo>
                      <a:pt x="4122" y="25480"/>
                    </a:lnTo>
                    <a:lnTo>
                      <a:pt x="4122" y="25901"/>
                    </a:lnTo>
                    <a:lnTo>
                      <a:pt x="4075" y="25901"/>
                    </a:lnTo>
                    <a:lnTo>
                      <a:pt x="4075" y="25948"/>
                    </a:lnTo>
                    <a:lnTo>
                      <a:pt x="3981" y="26042"/>
                    </a:lnTo>
                    <a:lnTo>
                      <a:pt x="3841" y="26182"/>
                    </a:lnTo>
                    <a:lnTo>
                      <a:pt x="1874" y="28149"/>
                    </a:lnTo>
                    <a:lnTo>
                      <a:pt x="937" y="29086"/>
                    </a:lnTo>
                    <a:lnTo>
                      <a:pt x="422" y="29601"/>
                    </a:lnTo>
                    <a:lnTo>
                      <a:pt x="187" y="29836"/>
                    </a:lnTo>
                    <a:lnTo>
                      <a:pt x="141" y="29882"/>
                    </a:lnTo>
                    <a:lnTo>
                      <a:pt x="94" y="29929"/>
                    </a:lnTo>
                    <a:lnTo>
                      <a:pt x="94" y="30023"/>
                    </a:lnTo>
                    <a:lnTo>
                      <a:pt x="94" y="30210"/>
                    </a:lnTo>
                    <a:lnTo>
                      <a:pt x="94" y="36158"/>
                    </a:lnTo>
                    <a:lnTo>
                      <a:pt x="0" y="36252"/>
                    </a:lnTo>
                    <a:lnTo>
                      <a:pt x="0" y="36346"/>
                    </a:lnTo>
                    <a:lnTo>
                      <a:pt x="0" y="36393"/>
                    </a:lnTo>
                    <a:lnTo>
                      <a:pt x="47" y="36439"/>
                    </a:lnTo>
                    <a:lnTo>
                      <a:pt x="94" y="36486"/>
                    </a:lnTo>
                    <a:lnTo>
                      <a:pt x="141" y="36533"/>
                    </a:lnTo>
                    <a:lnTo>
                      <a:pt x="234" y="36486"/>
                    </a:lnTo>
                    <a:lnTo>
                      <a:pt x="281" y="36439"/>
                    </a:lnTo>
                    <a:lnTo>
                      <a:pt x="328" y="36393"/>
                    </a:lnTo>
                    <a:lnTo>
                      <a:pt x="328" y="36346"/>
                    </a:lnTo>
                    <a:lnTo>
                      <a:pt x="328" y="36252"/>
                    </a:lnTo>
                    <a:lnTo>
                      <a:pt x="234" y="36158"/>
                    </a:lnTo>
                    <a:lnTo>
                      <a:pt x="234" y="30210"/>
                    </a:lnTo>
                    <a:lnTo>
                      <a:pt x="234" y="30023"/>
                    </a:lnTo>
                    <a:lnTo>
                      <a:pt x="281" y="29976"/>
                    </a:lnTo>
                    <a:lnTo>
                      <a:pt x="328" y="29929"/>
                    </a:lnTo>
                    <a:lnTo>
                      <a:pt x="562" y="29695"/>
                    </a:lnTo>
                    <a:lnTo>
                      <a:pt x="1030" y="29227"/>
                    </a:lnTo>
                    <a:lnTo>
                      <a:pt x="2014" y="28243"/>
                    </a:lnTo>
                    <a:lnTo>
                      <a:pt x="3934" y="26323"/>
                    </a:lnTo>
                    <a:lnTo>
                      <a:pt x="4122" y="26135"/>
                    </a:lnTo>
                    <a:lnTo>
                      <a:pt x="4169" y="26089"/>
                    </a:lnTo>
                    <a:lnTo>
                      <a:pt x="4215" y="26042"/>
                    </a:lnTo>
                    <a:lnTo>
                      <a:pt x="4309" y="25948"/>
                    </a:lnTo>
                    <a:lnTo>
                      <a:pt x="4309" y="25480"/>
                    </a:lnTo>
                    <a:lnTo>
                      <a:pt x="4309" y="24637"/>
                    </a:lnTo>
                    <a:lnTo>
                      <a:pt x="4309" y="22904"/>
                    </a:lnTo>
                    <a:lnTo>
                      <a:pt x="4309" y="19391"/>
                    </a:lnTo>
                    <a:lnTo>
                      <a:pt x="4309" y="12459"/>
                    </a:lnTo>
                    <a:lnTo>
                      <a:pt x="4309" y="375"/>
                    </a:lnTo>
                    <a:lnTo>
                      <a:pt x="4262" y="329"/>
                    </a:lnTo>
                    <a:lnTo>
                      <a:pt x="4356" y="282"/>
                    </a:lnTo>
                    <a:lnTo>
                      <a:pt x="4403" y="188"/>
                    </a:lnTo>
                    <a:lnTo>
                      <a:pt x="4356" y="94"/>
                    </a:lnTo>
                    <a:lnTo>
                      <a:pt x="4309" y="48"/>
                    </a:lnTo>
                    <a:lnTo>
                      <a:pt x="426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7"/>
              <p:cNvSpPr/>
              <p:nvPr/>
            </p:nvSpPr>
            <p:spPr>
              <a:xfrm>
                <a:off x="7866335" y="-1031841"/>
                <a:ext cx="199677" cy="160757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35456" extrusionOk="0">
                    <a:moveTo>
                      <a:pt x="4169" y="1"/>
                    </a:moveTo>
                    <a:lnTo>
                      <a:pt x="4122" y="48"/>
                    </a:lnTo>
                    <a:lnTo>
                      <a:pt x="4076" y="94"/>
                    </a:lnTo>
                    <a:lnTo>
                      <a:pt x="4076" y="188"/>
                    </a:lnTo>
                    <a:lnTo>
                      <a:pt x="4076" y="282"/>
                    </a:lnTo>
                    <a:lnTo>
                      <a:pt x="4169" y="329"/>
                    </a:lnTo>
                    <a:lnTo>
                      <a:pt x="4169" y="375"/>
                    </a:lnTo>
                    <a:lnTo>
                      <a:pt x="4169" y="11944"/>
                    </a:lnTo>
                    <a:lnTo>
                      <a:pt x="4169" y="18595"/>
                    </a:lnTo>
                    <a:lnTo>
                      <a:pt x="4169" y="21967"/>
                    </a:lnTo>
                    <a:lnTo>
                      <a:pt x="4169" y="23606"/>
                    </a:lnTo>
                    <a:lnTo>
                      <a:pt x="4169" y="24449"/>
                    </a:lnTo>
                    <a:lnTo>
                      <a:pt x="4169" y="24684"/>
                    </a:lnTo>
                    <a:lnTo>
                      <a:pt x="4169" y="24777"/>
                    </a:lnTo>
                    <a:lnTo>
                      <a:pt x="4169" y="24824"/>
                    </a:lnTo>
                    <a:lnTo>
                      <a:pt x="4122" y="24824"/>
                    </a:lnTo>
                    <a:lnTo>
                      <a:pt x="3888" y="25105"/>
                    </a:lnTo>
                    <a:lnTo>
                      <a:pt x="1921" y="27072"/>
                    </a:lnTo>
                    <a:lnTo>
                      <a:pt x="938" y="28009"/>
                    </a:lnTo>
                    <a:lnTo>
                      <a:pt x="469" y="28524"/>
                    </a:lnTo>
                    <a:lnTo>
                      <a:pt x="235" y="28758"/>
                    </a:lnTo>
                    <a:lnTo>
                      <a:pt x="141" y="28805"/>
                    </a:lnTo>
                    <a:lnTo>
                      <a:pt x="94" y="28852"/>
                    </a:lnTo>
                    <a:lnTo>
                      <a:pt x="94" y="28946"/>
                    </a:lnTo>
                    <a:lnTo>
                      <a:pt x="94" y="29133"/>
                    </a:lnTo>
                    <a:lnTo>
                      <a:pt x="94" y="35081"/>
                    </a:lnTo>
                    <a:lnTo>
                      <a:pt x="48" y="35175"/>
                    </a:lnTo>
                    <a:lnTo>
                      <a:pt x="1" y="35269"/>
                    </a:lnTo>
                    <a:lnTo>
                      <a:pt x="48" y="35315"/>
                    </a:lnTo>
                    <a:lnTo>
                      <a:pt x="48" y="35362"/>
                    </a:lnTo>
                    <a:lnTo>
                      <a:pt x="141" y="35409"/>
                    </a:lnTo>
                    <a:lnTo>
                      <a:pt x="188" y="35456"/>
                    </a:lnTo>
                    <a:lnTo>
                      <a:pt x="282" y="35409"/>
                    </a:lnTo>
                    <a:lnTo>
                      <a:pt x="329" y="35362"/>
                    </a:lnTo>
                    <a:lnTo>
                      <a:pt x="375" y="35315"/>
                    </a:lnTo>
                    <a:lnTo>
                      <a:pt x="375" y="35269"/>
                    </a:lnTo>
                    <a:lnTo>
                      <a:pt x="329" y="35175"/>
                    </a:lnTo>
                    <a:lnTo>
                      <a:pt x="282" y="35081"/>
                    </a:lnTo>
                    <a:lnTo>
                      <a:pt x="282" y="29133"/>
                    </a:lnTo>
                    <a:lnTo>
                      <a:pt x="282" y="28946"/>
                    </a:lnTo>
                    <a:lnTo>
                      <a:pt x="282" y="28899"/>
                    </a:lnTo>
                    <a:lnTo>
                      <a:pt x="329" y="28852"/>
                    </a:lnTo>
                    <a:lnTo>
                      <a:pt x="610" y="28618"/>
                    </a:lnTo>
                    <a:lnTo>
                      <a:pt x="1078" y="28149"/>
                    </a:lnTo>
                    <a:lnTo>
                      <a:pt x="2062" y="27166"/>
                    </a:lnTo>
                    <a:lnTo>
                      <a:pt x="3982" y="25246"/>
                    </a:lnTo>
                    <a:lnTo>
                      <a:pt x="4310" y="24918"/>
                    </a:lnTo>
                    <a:lnTo>
                      <a:pt x="4310" y="24871"/>
                    </a:lnTo>
                    <a:lnTo>
                      <a:pt x="4310" y="24824"/>
                    </a:lnTo>
                    <a:lnTo>
                      <a:pt x="4310" y="24777"/>
                    </a:lnTo>
                    <a:lnTo>
                      <a:pt x="4310" y="24684"/>
                    </a:lnTo>
                    <a:lnTo>
                      <a:pt x="4310" y="24449"/>
                    </a:lnTo>
                    <a:lnTo>
                      <a:pt x="4310" y="23606"/>
                    </a:lnTo>
                    <a:lnTo>
                      <a:pt x="4310" y="21967"/>
                    </a:lnTo>
                    <a:lnTo>
                      <a:pt x="4310" y="18595"/>
                    </a:lnTo>
                    <a:lnTo>
                      <a:pt x="4310" y="11944"/>
                    </a:lnTo>
                    <a:lnTo>
                      <a:pt x="4310" y="375"/>
                    </a:lnTo>
                    <a:lnTo>
                      <a:pt x="4310" y="329"/>
                    </a:lnTo>
                    <a:lnTo>
                      <a:pt x="4403" y="282"/>
                    </a:lnTo>
                    <a:lnTo>
                      <a:pt x="4403" y="188"/>
                    </a:lnTo>
                    <a:lnTo>
                      <a:pt x="4403" y="94"/>
                    </a:lnTo>
                    <a:lnTo>
                      <a:pt x="4357" y="48"/>
                    </a:lnTo>
                    <a:lnTo>
                      <a:pt x="431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2" name="Google Shape;542;p27"/>
            <p:cNvGrpSpPr/>
            <p:nvPr/>
          </p:nvGrpSpPr>
          <p:grpSpPr>
            <a:xfrm>
              <a:off x="8388742" y="-675060"/>
              <a:ext cx="983243" cy="2548289"/>
              <a:chOff x="8388742" y="-675060"/>
              <a:chExt cx="983243" cy="2548289"/>
            </a:xfrm>
          </p:grpSpPr>
          <p:sp>
            <p:nvSpPr>
              <p:cNvPr id="543" name="Google Shape;543;p27"/>
              <p:cNvSpPr/>
              <p:nvPr/>
            </p:nvSpPr>
            <p:spPr>
              <a:xfrm>
                <a:off x="8388742" y="-675060"/>
                <a:ext cx="983243" cy="2548289"/>
              </a:xfrm>
              <a:custGeom>
                <a:avLst/>
                <a:gdLst/>
                <a:ahLst/>
                <a:cxnLst/>
                <a:rect l="l" t="t" r="r" b="b"/>
                <a:pathLst>
                  <a:path w="21686" h="56204" extrusionOk="0">
                    <a:moveTo>
                      <a:pt x="21405" y="0"/>
                    </a:moveTo>
                    <a:lnTo>
                      <a:pt x="21358" y="47"/>
                    </a:lnTo>
                    <a:lnTo>
                      <a:pt x="21311" y="94"/>
                    </a:lnTo>
                    <a:lnTo>
                      <a:pt x="21311" y="188"/>
                    </a:lnTo>
                    <a:lnTo>
                      <a:pt x="21358" y="281"/>
                    </a:lnTo>
                    <a:lnTo>
                      <a:pt x="21405" y="328"/>
                    </a:lnTo>
                    <a:lnTo>
                      <a:pt x="21405" y="375"/>
                    </a:lnTo>
                    <a:lnTo>
                      <a:pt x="21405" y="46228"/>
                    </a:lnTo>
                    <a:lnTo>
                      <a:pt x="21405" y="47024"/>
                    </a:lnTo>
                    <a:lnTo>
                      <a:pt x="21358" y="47071"/>
                    </a:lnTo>
                    <a:lnTo>
                      <a:pt x="21311" y="47118"/>
                    </a:lnTo>
                    <a:lnTo>
                      <a:pt x="21171" y="47258"/>
                    </a:lnTo>
                    <a:lnTo>
                      <a:pt x="20843" y="47539"/>
                    </a:lnTo>
                    <a:lnTo>
                      <a:pt x="19719" y="48710"/>
                    </a:lnTo>
                    <a:lnTo>
                      <a:pt x="17377" y="51052"/>
                    </a:lnTo>
                    <a:lnTo>
                      <a:pt x="12740" y="55689"/>
                    </a:lnTo>
                    <a:lnTo>
                      <a:pt x="12553" y="55876"/>
                    </a:lnTo>
                    <a:lnTo>
                      <a:pt x="12506" y="55923"/>
                    </a:lnTo>
                    <a:lnTo>
                      <a:pt x="328" y="55923"/>
                    </a:lnTo>
                    <a:lnTo>
                      <a:pt x="328" y="55970"/>
                    </a:lnTo>
                    <a:lnTo>
                      <a:pt x="235" y="55876"/>
                    </a:lnTo>
                    <a:lnTo>
                      <a:pt x="141" y="55829"/>
                    </a:lnTo>
                    <a:lnTo>
                      <a:pt x="94" y="55876"/>
                    </a:lnTo>
                    <a:lnTo>
                      <a:pt x="47" y="55923"/>
                    </a:lnTo>
                    <a:lnTo>
                      <a:pt x="1" y="55970"/>
                    </a:lnTo>
                    <a:lnTo>
                      <a:pt x="1" y="56017"/>
                    </a:lnTo>
                    <a:lnTo>
                      <a:pt x="1" y="56110"/>
                    </a:lnTo>
                    <a:lnTo>
                      <a:pt x="47" y="56157"/>
                    </a:lnTo>
                    <a:lnTo>
                      <a:pt x="94" y="56204"/>
                    </a:lnTo>
                    <a:lnTo>
                      <a:pt x="235" y="56204"/>
                    </a:lnTo>
                    <a:lnTo>
                      <a:pt x="328" y="56110"/>
                    </a:lnTo>
                    <a:lnTo>
                      <a:pt x="12553" y="56110"/>
                    </a:lnTo>
                    <a:lnTo>
                      <a:pt x="12600" y="56063"/>
                    </a:lnTo>
                    <a:lnTo>
                      <a:pt x="12646" y="56017"/>
                    </a:lnTo>
                    <a:lnTo>
                      <a:pt x="12881" y="55782"/>
                    </a:lnTo>
                    <a:lnTo>
                      <a:pt x="17517" y="51146"/>
                    </a:lnTo>
                    <a:lnTo>
                      <a:pt x="19812" y="48851"/>
                    </a:lnTo>
                    <a:lnTo>
                      <a:pt x="20983" y="47680"/>
                    </a:lnTo>
                    <a:lnTo>
                      <a:pt x="21264" y="47399"/>
                    </a:lnTo>
                    <a:lnTo>
                      <a:pt x="21405" y="47258"/>
                    </a:lnTo>
                    <a:lnTo>
                      <a:pt x="21499" y="47165"/>
                    </a:lnTo>
                    <a:lnTo>
                      <a:pt x="21545" y="47118"/>
                    </a:lnTo>
                    <a:lnTo>
                      <a:pt x="21592" y="47071"/>
                    </a:lnTo>
                    <a:lnTo>
                      <a:pt x="21592" y="46228"/>
                    </a:lnTo>
                    <a:lnTo>
                      <a:pt x="21592" y="375"/>
                    </a:lnTo>
                    <a:lnTo>
                      <a:pt x="21592" y="328"/>
                    </a:lnTo>
                    <a:lnTo>
                      <a:pt x="21639" y="281"/>
                    </a:lnTo>
                    <a:lnTo>
                      <a:pt x="21686" y="188"/>
                    </a:lnTo>
                    <a:lnTo>
                      <a:pt x="21639" y="94"/>
                    </a:lnTo>
                    <a:lnTo>
                      <a:pt x="21639" y="47"/>
                    </a:lnTo>
                    <a:lnTo>
                      <a:pt x="2154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7"/>
              <p:cNvSpPr/>
              <p:nvPr/>
            </p:nvSpPr>
            <p:spPr>
              <a:xfrm>
                <a:off x="8388742" y="83024"/>
                <a:ext cx="915324" cy="1715892"/>
              </a:xfrm>
              <a:custGeom>
                <a:avLst/>
                <a:gdLst/>
                <a:ahLst/>
                <a:cxnLst/>
                <a:rect l="l" t="t" r="r" b="b"/>
                <a:pathLst>
                  <a:path w="20188" h="37845" extrusionOk="0">
                    <a:moveTo>
                      <a:pt x="19906" y="1"/>
                    </a:moveTo>
                    <a:lnTo>
                      <a:pt x="19859" y="48"/>
                    </a:lnTo>
                    <a:lnTo>
                      <a:pt x="19812" y="95"/>
                    </a:lnTo>
                    <a:lnTo>
                      <a:pt x="19812" y="188"/>
                    </a:lnTo>
                    <a:lnTo>
                      <a:pt x="19812" y="282"/>
                    </a:lnTo>
                    <a:lnTo>
                      <a:pt x="19906" y="329"/>
                    </a:lnTo>
                    <a:lnTo>
                      <a:pt x="19906" y="376"/>
                    </a:lnTo>
                    <a:lnTo>
                      <a:pt x="19906" y="28805"/>
                    </a:lnTo>
                    <a:lnTo>
                      <a:pt x="19906" y="29555"/>
                    </a:lnTo>
                    <a:lnTo>
                      <a:pt x="19859" y="29601"/>
                    </a:lnTo>
                    <a:lnTo>
                      <a:pt x="19812" y="29648"/>
                    </a:lnTo>
                    <a:lnTo>
                      <a:pt x="19672" y="29789"/>
                    </a:lnTo>
                    <a:lnTo>
                      <a:pt x="19438" y="30023"/>
                    </a:lnTo>
                    <a:lnTo>
                      <a:pt x="18361" y="31053"/>
                    </a:lnTo>
                    <a:lnTo>
                      <a:pt x="16300" y="33161"/>
                    </a:lnTo>
                    <a:lnTo>
                      <a:pt x="12084" y="37376"/>
                    </a:lnTo>
                    <a:lnTo>
                      <a:pt x="11944" y="37517"/>
                    </a:lnTo>
                    <a:lnTo>
                      <a:pt x="11897" y="37564"/>
                    </a:lnTo>
                    <a:lnTo>
                      <a:pt x="11850" y="37610"/>
                    </a:lnTo>
                    <a:lnTo>
                      <a:pt x="328" y="37610"/>
                    </a:lnTo>
                    <a:lnTo>
                      <a:pt x="235" y="37517"/>
                    </a:lnTo>
                    <a:lnTo>
                      <a:pt x="94" y="37517"/>
                    </a:lnTo>
                    <a:lnTo>
                      <a:pt x="47" y="37564"/>
                    </a:lnTo>
                    <a:lnTo>
                      <a:pt x="1" y="37610"/>
                    </a:lnTo>
                    <a:lnTo>
                      <a:pt x="1" y="37704"/>
                    </a:lnTo>
                    <a:lnTo>
                      <a:pt x="1" y="37751"/>
                    </a:lnTo>
                    <a:lnTo>
                      <a:pt x="47" y="37798"/>
                    </a:lnTo>
                    <a:lnTo>
                      <a:pt x="94" y="37845"/>
                    </a:lnTo>
                    <a:lnTo>
                      <a:pt x="235" y="37845"/>
                    </a:lnTo>
                    <a:lnTo>
                      <a:pt x="328" y="37751"/>
                    </a:lnTo>
                    <a:lnTo>
                      <a:pt x="11944" y="37751"/>
                    </a:lnTo>
                    <a:lnTo>
                      <a:pt x="11991" y="37704"/>
                    </a:lnTo>
                    <a:lnTo>
                      <a:pt x="12038" y="37657"/>
                    </a:lnTo>
                    <a:lnTo>
                      <a:pt x="12225" y="37470"/>
                    </a:lnTo>
                    <a:lnTo>
                      <a:pt x="16393" y="33302"/>
                    </a:lnTo>
                    <a:lnTo>
                      <a:pt x="18501" y="31194"/>
                    </a:lnTo>
                    <a:lnTo>
                      <a:pt x="19531" y="30163"/>
                    </a:lnTo>
                    <a:lnTo>
                      <a:pt x="19812" y="29882"/>
                    </a:lnTo>
                    <a:lnTo>
                      <a:pt x="19953" y="29742"/>
                    </a:lnTo>
                    <a:lnTo>
                      <a:pt x="20000" y="29695"/>
                    </a:lnTo>
                    <a:lnTo>
                      <a:pt x="20047" y="29648"/>
                    </a:lnTo>
                    <a:lnTo>
                      <a:pt x="20093" y="29555"/>
                    </a:lnTo>
                    <a:lnTo>
                      <a:pt x="20093" y="28805"/>
                    </a:lnTo>
                    <a:lnTo>
                      <a:pt x="20093" y="376"/>
                    </a:lnTo>
                    <a:lnTo>
                      <a:pt x="20047" y="329"/>
                    </a:lnTo>
                    <a:lnTo>
                      <a:pt x="20140" y="282"/>
                    </a:lnTo>
                    <a:lnTo>
                      <a:pt x="20187" y="188"/>
                    </a:lnTo>
                    <a:lnTo>
                      <a:pt x="20140" y="95"/>
                    </a:lnTo>
                    <a:lnTo>
                      <a:pt x="20093" y="48"/>
                    </a:lnTo>
                    <a:lnTo>
                      <a:pt x="2004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7"/>
              <p:cNvSpPr/>
              <p:nvPr/>
            </p:nvSpPr>
            <p:spPr>
              <a:xfrm>
                <a:off x="8388742" y="839023"/>
                <a:ext cx="843097" cy="88345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19485" extrusionOk="0">
                    <a:moveTo>
                      <a:pt x="18314" y="1"/>
                    </a:moveTo>
                    <a:lnTo>
                      <a:pt x="18267" y="47"/>
                    </a:lnTo>
                    <a:lnTo>
                      <a:pt x="18220" y="94"/>
                    </a:lnTo>
                    <a:lnTo>
                      <a:pt x="18220" y="188"/>
                    </a:lnTo>
                    <a:lnTo>
                      <a:pt x="18267" y="282"/>
                    </a:lnTo>
                    <a:lnTo>
                      <a:pt x="18314" y="328"/>
                    </a:lnTo>
                    <a:lnTo>
                      <a:pt x="18314" y="375"/>
                    </a:lnTo>
                    <a:lnTo>
                      <a:pt x="18314" y="11616"/>
                    </a:lnTo>
                    <a:lnTo>
                      <a:pt x="18314" y="12225"/>
                    </a:lnTo>
                    <a:lnTo>
                      <a:pt x="18314" y="12272"/>
                    </a:lnTo>
                    <a:lnTo>
                      <a:pt x="18267" y="12319"/>
                    </a:lnTo>
                    <a:lnTo>
                      <a:pt x="18173" y="12412"/>
                    </a:lnTo>
                    <a:lnTo>
                      <a:pt x="17939" y="12646"/>
                    </a:lnTo>
                    <a:lnTo>
                      <a:pt x="17049" y="13536"/>
                    </a:lnTo>
                    <a:lnTo>
                      <a:pt x="15222" y="15363"/>
                    </a:lnTo>
                    <a:lnTo>
                      <a:pt x="11616" y="18969"/>
                    </a:lnTo>
                    <a:lnTo>
                      <a:pt x="11429" y="19157"/>
                    </a:lnTo>
                    <a:lnTo>
                      <a:pt x="11382" y="19204"/>
                    </a:lnTo>
                    <a:lnTo>
                      <a:pt x="328" y="19204"/>
                    </a:lnTo>
                    <a:lnTo>
                      <a:pt x="328" y="19250"/>
                    </a:lnTo>
                    <a:lnTo>
                      <a:pt x="235" y="19157"/>
                    </a:lnTo>
                    <a:lnTo>
                      <a:pt x="141" y="19110"/>
                    </a:lnTo>
                    <a:lnTo>
                      <a:pt x="94" y="19157"/>
                    </a:lnTo>
                    <a:lnTo>
                      <a:pt x="47" y="19204"/>
                    </a:lnTo>
                    <a:lnTo>
                      <a:pt x="1" y="19250"/>
                    </a:lnTo>
                    <a:lnTo>
                      <a:pt x="1" y="19297"/>
                    </a:lnTo>
                    <a:lnTo>
                      <a:pt x="1" y="19391"/>
                    </a:lnTo>
                    <a:lnTo>
                      <a:pt x="47" y="19438"/>
                    </a:lnTo>
                    <a:lnTo>
                      <a:pt x="94" y="19485"/>
                    </a:lnTo>
                    <a:lnTo>
                      <a:pt x="235" y="19485"/>
                    </a:lnTo>
                    <a:lnTo>
                      <a:pt x="328" y="19391"/>
                    </a:lnTo>
                    <a:lnTo>
                      <a:pt x="11429" y="19391"/>
                    </a:lnTo>
                    <a:lnTo>
                      <a:pt x="11476" y="19344"/>
                    </a:lnTo>
                    <a:lnTo>
                      <a:pt x="11569" y="19250"/>
                    </a:lnTo>
                    <a:lnTo>
                      <a:pt x="11710" y="19110"/>
                    </a:lnTo>
                    <a:lnTo>
                      <a:pt x="15316" y="15503"/>
                    </a:lnTo>
                    <a:lnTo>
                      <a:pt x="17143" y="13677"/>
                    </a:lnTo>
                    <a:lnTo>
                      <a:pt x="18080" y="12787"/>
                    </a:lnTo>
                    <a:lnTo>
                      <a:pt x="18267" y="12553"/>
                    </a:lnTo>
                    <a:lnTo>
                      <a:pt x="18407" y="12412"/>
                    </a:lnTo>
                    <a:lnTo>
                      <a:pt x="18454" y="12365"/>
                    </a:lnTo>
                    <a:lnTo>
                      <a:pt x="18501" y="12319"/>
                    </a:lnTo>
                    <a:lnTo>
                      <a:pt x="18501" y="12225"/>
                    </a:lnTo>
                    <a:lnTo>
                      <a:pt x="18501" y="11616"/>
                    </a:lnTo>
                    <a:lnTo>
                      <a:pt x="18501" y="375"/>
                    </a:lnTo>
                    <a:lnTo>
                      <a:pt x="18501" y="328"/>
                    </a:lnTo>
                    <a:lnTo>
                      <a:pt x="18548" y="282"/>
                    </a:lnTo>
                    <a:lnTo>
                      <a:pt x="18595" y="188"/>
                    </a:lnTo>
                    <a:lnTo>
                      <a:pt x="18548" y="94"/>
                    </a:lnTo>
                    <a:lnTo>
                      <a:pt x="18548" y="47"/>
                    </a:lnTo>
                    <a:lnTo>
                      <a:pt x="184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6" name="Google Shape;546;p27"/>
            <p:cNvSpPr/>
            <p:nvPr/>
          </p:nvSpPr>
          <p:spPr>
            <a:xfrm>
              <a:off x="8388742" y="-997836"/>
              <a:ext cx="628639" cy="2548289"/>
            </a:xfrm>
            <a:custGeom>
              <a:avLst/>
              <a:gdLst/>
              <a:ahLst/>
              <a:cxnLst/>
              <a:rect l="l" t="t" r="r" b="b"/>
              <a:pathLst>
                <a:path w="13865" h="56204" extrusionOk="0">
                  <a:moveTo>
                    <a:pt x="13677" y="0"/>
                  </a:moveTo>
                  <a:lnTo>
                    <a:pt x="13583" y="47"/>
                  </a:lnTo>
                  <a:lnTo>
                    <a:pt x="13536" y="94"/>
                  </a:lnTo>
                  <a:lnTo>
                    <a:pt x="13490" y="141"/>
                  </a:lnTo>
                  <a:lnTo>
                    <a:pt x="13490" y="187"/>
                  </a:lnTo>
                  <a:lnTo>
                    <a:pt x="13536" y="281"/>
                  </a:lnTo>
                  <a:lnTo>
                    <a:pt x="13583" y="375"/>
                  </a:lnTo>
                  <a:lnTo>
                    <a:pt x="13583" y="49459"/>
                  </a:lnTo>
                  <a:lnTo>
                    <a:pt x="13583" y="49740"/>
                  </a:lnTo>
                  <a:lnTo>
                    <a:pt x="13583" y="49881"/>
                  </a:lnTo>
                  <a:lnTo>
                    <a:pt x="13583" y="49928"/>
                  </a:lnTo>
                  <a:lnTo>
                    <a:pt x="13583" y="49975"/>
                  </a:lnTo>
                  <a:lnTo>
                    <a:pt x="13209" y="50349"/>
                  </a:lnTo>
                  <a:lnTo>
                    <a:pt x="12412" y="51099"/>
                  </a:lnTo>
                  <a:lnTo>
                    <a:pt x="10867" y="52691"/>
                  </a:lnTo>
                  <a:lnTo>
                    <a:pt x="7729" y="55782"/>
                  </a:lnTo>
                  <a:lnTo>
                    <a:pt x="7588" y="55923"/>
                  </a:lnTo>
                  <a:lnTo>
                    <a:pt x="328" y="55923"/>
                  </a:lnTo>
                  <a:lnTo>
                    <a:pt x="328" y="55970"/>
                  </a:lnTo>
                  <a:lnTo>
                    <a:pt x="235" y="55876"/>
                  </a:lnTo>
                  <a:lnTo>
                    <a:pt x="141" y="55829"/>
                  </a:lnTo>
                  <a:lnTo>
                    <a:pt x="94" y="55876"/>
                  </a:lnTo>
                  <a:lnTo>
                    <a:pt x="47" y="55923"/>
                  </a:lnTo>
                  <a:lnTo>
                    <a:pt x="1" y="55970"/>
                  </a:lnTo>
                  <a:lnTo>
                    <a:pt x="1" y="56016"/>
                  </a:lnTo>
                  <a:lnTo>
                    <a:pt x="1" y="56110"/>
                  </a:lnTo>
                  <a:lnTo>
                    <a:pt x="47" y="56157"/>
                  </a:lnTo>
                  <a:lnTo>
                    <a:pt x="94" y="56204"/>
                  </a:lnTo>
                  <a:lnTo>
                    <a:pt x="235" y="56204"/>
                  </a:lnTo>
                  <a:lnTo>
                    <a:pt x="328" y="56110"/>
                  </a:lnTo>
                  <a:lnTo>
                    <a:pt x="7682" y="56110"/>
                  </a:lnTo>
                  <a:lnTo>
                    <a:pt x="7869" y="55923"/>
                  </a:lnTo>
                  <a:lnTo>
                    <a:pt x="11007" y="52785"/>
                  </a:lnTo>
                  <a:lnTo>
                    <a:pt x="12553" y="51239"/>
                  </a:lnTo>
                  <a:lnTo>
                    <a:pt x="13302" y="50443"/>
                  </a:lnTo>
                  <a:lnTo>
                    <a:pt x="13724" y="50068"/>
                  </a:lnTo>
                  <a:lnTo>
                    <a:pt x="13771" y="50021"/>
                  </a:lnTo>
                  <a:lnTo>
                    <a:pt x="13771" y="49975"/>
                  </a:lnTo>
                  <a:lnTo>
                    <a:pt x="13771" y="49881"/>
                  </a:lnTo>
                  <a:lnTo>
                    <a:pt x="13771" y="49740"/>
                  </a:lnTo>
                  <a:lnTo>
                    <a:pt x="13771" y="49459"/>
                  </a:lnTo>
                  <a:lnTo>
                    <a:pt x="13771" y="375"/>
                  </a:lnTo>
                  <a:lnTo>
                    <a:pt x="13817" y="281"/>
                  </a:lnTo>
                  <a:lnTo>
                    <a:pt x="13864" y="187"/>
                  </a:lnTo>
                  <a:lnTo>
                    <a:pt x="13817" y="141"/>
                  </a:lnTo>
                  <a:lnTo>
                    <a:pt x="13817" y="94"/>
                  </a:lnTo>
                  <a:lnTo>
                    <a:pt x="13724" y="47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7" name="Google Shape;547;p27"/>
            <p:cNvGrpSpPr/>
            <p:nvPr/>
          </p:nvGrpSpPr>
          <p:grpSpPr>
            <a:xfrm>
              <a:off x="2451729" y="-1074279"/>
              <a:ext cx="2871110" cy="1244447"/>
              <a:chOff x="2451729" y="-1074279"/>
              <a:chExt cx="2871110" cy="1244447"/>
            </a:xfrm>
          </p:grpSpPr>
          <p:sp>
            <p:nvSpPr>
              <p:cNvPr id="548" name="Google Shape;548;p27"/>
              <p:cNvSpPr/>
              <p:nvPr/>
            </p:nvSpPr>
            <p:spPr>
              <a:xfrm>
                <a:off x="2451729" y="-1074279"/>
                <a:ext cx="2871110" cy="1244447"/>
              </a:xfrm>
              <a:custGeom>
                <a:avLst/>
                <a:gdLst/>
                <a:ahLst/>
                <a:cxnLst/>
                <a:rect l="l" t="t" r="r" b="b"/>
                <a:pathLst>
                  <a:path w="63324" h="27447" extrusionOk="0">
                    <a:moveTo>
                      <a:pt x="94" y="0"/>
                    </a:moveTo>
                    <a:lnTo>
                      <a:pt x="48" y="47"/>
                    </a:lnTo>
                    <a:lnTo>
                      <a:pt x="1" y="94"/>
                    </a:lnTo>
                    <a:lnTo>
                      <a:pt x="1" y="141"/>
                    </a:lnTo>
                    <a:lnTo>
                      <a:pt x="1" y="281"/>
                    </a:lnTo>
                    <a:lnTo>
                      <a:pt x="94" y="328"/>
                    </a:lnTo>
                    <a:lnTo>
                      <a:pt x="94" y="15550"/>
                    </a:lnTo>
                    <a:lnTo>
                      <a:pt x="94" y="17283"/>
                    </a:lnTo>
                    <a:lnTo>
                      <a:pt x="94" y="17704"/>
                    </a:lnTo>
                    <a:lnTo>
                      <a:pt x="94" y="17845"/>
                    </a:lnTo>
                    <a:lnTo>
                      <a:pt x="94" y="17892"/>
                    </a:lnTo>
                    <a:lnTo>
                      <a:pt x="188" y="17985"/>
                    </a:lnTo>
                    <a:lnTo>
                      <a:pt x="329" y="18126"/>
                    </a:lnTo>
                    <a:lnTo>
                      <a:pt x="937" y="18735"/>
                    </a:lnTo>
                    <a:lnTo>
                      <a:pt x="3373" y="21170"/>
                    </a:lnTo>
                    <a:lnTo>
                      <a:pt x="8244" y="26041"/>
                    </a:lnTo>
                    <a:lnTo>
                      <a:pt x="8947" y="26744"/>
                    </a:lnTo>
                    <a:lnTo>
                      <a:pt x="9274" y="27071"/>
                    </a:lnTo>
                    <a:lnTo>
                      <a:pt x="9462" y="27259"/>
                    </a:lnTo>
                    <a:lnTo>
                      <a:pt x="9509" y="27306"/>
                    </a:lnTo>
                    <a:lnTo>
                      <a:pt x="9555" y="27352"/>
                    </a:lnTo>
                    <a:lnTo>
                      <a:pt x="62949" y="27352"/>
                    </a:lnTo>
                    <a:lnTo>
                      <a:pt x="63043" y="27446"/>
                    </a:lnTo>
                    <a:lnTo>
                      <a:pt x="63183" y="27446"/>
                    </a:lnTo>
                    <a:lnTo>
                      <a:pt x="63230" y="27399"/>
                    </a:lnTo>
                    <a:lnTo>
                      <a:pt x="63277" y="27352"/>
                    </a:lnTo>
                    <a:lnTo>
                      <a:pt x="63324" y="27306"/>
                    </a:lnTo>
                    <a:lnTo>
                      <a:pt x="63277" y="27212"/>
                    </a:lnTo>
                    <a:lnTo>
                      <a:pt x="63230" y="27165"/>
                    </a:lnTo>
                    <a:lnTo>
                      <a:pt x="63183" y="27118"/>
                    </a:lnTo>
                    <a:lnTo>
                      <a:pt x="63043" y="27118"/>
                    </a:lnTo>
                    <a:lnTo>
                      <a:pt x="62949" y="27212"/>
                    </a:lnTo>
                    <a:lnTo>
                      <a:pt x="9649" y="27212"/>
                    </a:lnTo>
                    <a:lnTo>
                      <a:pt x="9602" y="27165"/>
                    </a:lnTo>
                    <a:lnTo>
                      <a:pt x="9415" y="26978"/>
                    </a:lnTo>
                    <a:lnTo>
                      <a:pt x="9087" y="26603"/>
                    </a:lnTo>
                    <a:lnTo>
                      <a:pt x="8384" y="25947"/>
                    </a:lnTo>
                    <a:lnTo>
                      <a:pt x="3513" y="21030"/>
                    </a:lnTo>
                    <a:lnTo>
                      <a:pt x="1031" y="18594"/>
                    </a:lnTo>
                    <a:lnTo>
                      <a:pt x="422" y="17985"/>
                    </a:lnTo>
                    <a:lnTo>
                      <a:pt x="282" y="17845"/>
                    </a:lnTo>
                    <a:lnTo>
                      <a:pt x="282" y="17798"/>
                    </a:lnTo>
                    <a:lnTo>
                      <a:pt x="282" y="17704"/>
                    </a:lnTo>
                    <a:lnTo>
                      <a:pt x="282" y="17283"/>
                    </a:lnTo>
                    <a:lnTo>
                      <a:pt x="282" y="15550"/>
                    </a:lnTo>
                    <a:lnTo>
                      <a:pt x="282" y="328"/>
                    </a:lnTo>
                    <a:lnTo>
                      <a:pt x="235" y="328"/>
                    </a:lnTo>
                    <a:lnTo>
                      <a:pt x="329" y="281"/>
                    </a:lnTo>
                    <a:lnTo>
                      <a:pt x="375" y="141"/>
                    </a:lnTo>
                    <a:lnTo>
                      <a:pt x="329" y="94"/>
                    </a:lnTo>
                    <a:lnTo>
                      <a:pt x="282" y="47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7"/>
              <p:cNvSpPr/>
              <p:nvPr/>
            </p:nvSpPr>
            <p:spPr>
              <a:xfrm>
                <a:off x="2519694" y="-1074279"/>
                <a:ext cx="2803146" cy="1180744"/>
              </a:xfrm>
              <a:custGeom>
                <a:avLst/>
                <a:gdLst/>
                <a:ahLst/>
                <a:cxnLst/>
                <a:rect l="l" t="t" r="r" b="b"/>
                <a:pathLst>
                  <a:path w="61825" h="26042" extrusionOk="0">
                    <a:moveTo>
                      <a:pt x="141" y="0"/>
                    </a:moveTo>
                    <a:lnTo>
                      <a:pt x="47" y="47"/>
                    </a:lnTo>
                    <a:lnTo>
                      <a:pt x="47" y="94"/>
                    </a:lnTo>
                    <a:lnTo>
                      <a:pt x="0" y="141"/>
                    </a:lnTo>
                    <a:lnTo>
                      <a:pt x="47" y="281"/>
                    </a:lnTo>
                    <a:lnTo>
                      <a:pt x="94" y="328"/>
                    </a:lnTo>
                    <a:lnTo>
                      <a:pt x="94" y="15081"/>
                    </a:lnTo>
                    <a:lnTo>
                      <a:pt x="94" y="16627"/>
                    </a:lnTo>
                    <a:lnTo>
                      <a:pt x="94" y="17048"/>
                    </a:lnTo>
                    <a:lnTo>
                      <a:pt x="94" y="17236"/>
                    </a:lnTo>
                    <a:lnTo>
                      <a:pt x="94" y="17283"/>
                    </a:lnTo>
                    <a:lnTo>
                      <a:pt x="94" y="17330"/>
                    </a:lnTo>
                    <a:lnTo>
                      <a:pt x="141" y="17376"/>
                    </a:lnTo>
                    <a:lnTo>
                      <a:pt x="188" y="17470"/>
                    </a:lnTo>
                    <a:lnTo>
                      <a:pt x="750" y="17985"/>
                    </a:lnTo>
                    <a:lnTo>
                      <a:pt x="2951" y="20187"/>
                    </a:lnTo>
                    <a:lnTo>
                      <a:pt x="7401" y="24636"/>
                    </a:lnTo>
                    <a:lnTo>
                      <a:pt x="8056" y="25292"/>
                    </a:lnTo>
                    <a:lnTo>
                      <a:pt x="8431" y="25666"/>
                    </a:lnTo>
                    <a:lnTo>
                      <a:pt x="8572" y="25807"/>
                    </a:lnTo>
                    <a:lnTo>
                      <a:pt x="8712" y="25947"/>
                    </a:lnTo>
                    <a:lnTo>
                      <a:pt x="61450" y="25947"/>
                    </a:lnTo>
                    <a:lnTo>
                      <a:pt x="61450" y="25901"/>
                    </a:lnTo>
                    <a:lnTo>
                      <a:pt x="61544" y="25994"/>
                    </a:lnTo>
                    <a:lnTo>
                      <a:pt x="61637" y="26041"/>
                    </a:lnTo>
                    <a:lnTo>
                      <a:pt x="61684" y="25994"/>
                    </a:lnTo>
                    <a:lnTo>
                      <a:pt x="61731" y="25947"/>
                    </a:lnTo>
                    <a:lnTo>
                      <a:pt x="61778" y="25901"/>
                    </a:lnTo>
                    <a:lnTo>
                      <a:pt x="61825" y="25854"/>
                    </a:lnTo>
                    <a:lnTo>
                      <a:pt x="61778" y="25760"/>
                    </a:lnTo>
                    <a:lnTo>
                      <a:pt x="61731" y="25713"/>
                    </a:lnTo>
                    <a:lnTo>
                      <a:pt x="61684" y="25666"/>
                    </a:lnTo>
                    <a:lnTo>
                      <a:pt x="61544" y="25666"/>
                    </a:lnTo>
                    <a:lnTo>
                      <a:pt x="61450" y="25760"/>
                    </a:lnTo>
                    <a:lnTo>
                      <a:pt x="8759" y="25760"/>
                    </a:lnTo>
                    <a:lnTo>
                      <a:pt x="8712" y="25713"/>
                    </a:lnTo>
                    <a:lnTo>
                      <a:pt x="8525" y="25526"/>
                    </a:lnTo>
                    <a:lnTo>
                      <a:pt x="8197" y="25198"/>
                    </a:lnTo>
                    <a:lnTo>
                      <a:pt x="7494" y="24495"/>
                    </a:lnTo>
                    <a:lnTo>
                      <a:pt x="3092" y="20093"/>
                    </a:lnTo>
                    <a:lnTo>
                      <a:pt x="890" y="17892"/>
                    </a:lnTo>
                    <a:lnTo>
                      <a:pt x="328" y="17330"/>
                    </a:lnTo>
                    <a:lnTo>
                      <a:pt x="282" y="17283"/>
                    </a:lnTo>
                    <a:lnTo>
                      <a:pt x="282" y="17236"/>
                    </a:lnTo>
                    <a:lnTo>
                      <a:pt x="282" y="17048"/>
                    </a:lnTo>
                    <a:lnTo>
                      <a:pt x="282" y="16627"/>
                    </a:lnTo>
                    <a:lnTo>
                      <a:pt x="282" y="15081"/>
                    </a:lnTo>
                    <a:lnTo>
                      <a:pt x="282" y="328"/>
                    </a:lnTo>
                    <a:lnTo>
                      <a:pt x="328" y="281"/>
                    </a:lnTo>
                    <a:lnTo>
                      <a:pt x="375" y="141"/>
                    </a:lnTo>
                    <a:lnTo>
                      <a:pt x="375" y="94"/>
                    </a:lnTo>
                    <a:lnTo>
                      <a:pt x="328" y="4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7"/>
              <p:cNvSpPr/>
              <p:nvPr/>
            </p:nvSpPr>
            <p:spPr>
              <a:xfrm>
                <a:off x="2589789" y="-1074279"/>
                <a:ext cx="2733050" cy="1114911"/>
              </a:xfrm>
              <a:custGeom>
                <a:avLst/>
                <a:gdLst/>
                <a:ahLst/>
                <a:cxnLst/>
                <a:rect l="l" t="t" r="r" b="b"/>
                <a:pathLst>
                  <a:path w="60279" h="24590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0" y="94"/>
                    </a:lnTo>
                    <a:lnTo>
                      <a:pt x="0" y="141"/>
                    </a:lnTo>
                    <a:lnTo>
                      <a:pt x="0" y="281"/>
                    </a:lnTo>
                    <a:lnTo>
                      <a:pt x="94" y="328"/>
                    </a:lnTo>
                    <a:lnTo>
                      <a:pt x="94" y="14613"/>
                    </a:lnTo>
                    <a:lnTo>
                      <a:pt x="94" y="16018"/>
                    </a:lnTo>
                    <a:lnTo>
                      <a:pt x="94" y="16674"/>
                    </a:lnTo>
                    <a:lnTo>
                      <a:pt x="94" y="16767"/>
                    </a:lnTo>
                    <a:lnTo>
                      <a:pt x="94" y="16814"/>
                    </a:lnTo>
                    <a:lnTo>
                      <a:pt x="187" y="16908"/>
                    </a:lnTo>
                    <a:lnTo>
                      <a:pt x="281" y="17002"/>
                    </a:lnTo>
                    <a:lnTo>
                      <a:pt x="562" y="17283"/>
                    </a:lnTo>
                    <a:lnTo>
                      <a:pt x="2529" y="19250"/>
                    </a:lnTo>
                    <a:lnTo>
                      <a:pt x="6464" y="23184"/>
                    </a:lnTo>
                    <a:lnTo>
                      <a:pt x="7119" y="23840"/>
                    </a:lnTo>
                    <a:lnTo>
                      <a:pt x="7494" y="24214"/>
                    </a:lnTo>
                    <a:lnTo>
                      <a:pt x="7634" y="24355"/>
                    </a:lnTo>
                    <a:lnTo>
                      <a:pt x="7775" y="24495"/>
                    </a:lnTo>
                    <a:lnTo>
                      <a:pt x="59904" y="24495"/>
                    </a:lnTo>
                    <a:lnTo>
                      <a:pt x="59998" y="24542"/>
                    </a:lnTo>
                    <a:lnTo>
                      <a:pt x="60091" y="24589"/>
                    </a:lnTo>
                    <a:lnTo>
                      <a:pt x="60138" y="24542"/>
                    </a:lnTo>
                    <a:lnTo>
                      <a:pt x="60185" y="24542"/>
                    </a:lnTo>
                    <a:lnTo>
                      <a:pt x="60232" y="24449"/>
                    </a:lnTo>
                    <a:lnTo>
                      <a:pt x="60279" y="24402"/>
                    </a:lnTo>
                    <a:lnTo>
                      <a:pt x="60232" y="24308"/>
                    </a:lnTo>
                    <a:lnTo>
                      <a:pt x="60185" y="24261"/>
                    </a:lnTo>
                    <a:lnTo>
                      <a:pt x="60138" y="24214"/>
                    </a:lnTo>
                    <a:lnTo>
                      <a:pt x="60091" y="24214"/>
                    </a:lnTo>
                    <a:lnTo>
                      <a:pt x="59998" y="24261"/>
                    </a:lnTo>
                    <a:lnTo>
                      <a:pt x="59904" y="24308"/>
                    </a:lnTo>
                    <a:lnTo>
                      <a:pt x="7822" y="24308"/>
                    </a:lnTo>
                    <a:lnTo>
                      <a:pt x="7775" y="24261"/>
                    </a:lnTo>
                    <a:lnTo>
                      <a:pt x="7588" y="24074"/>
                    </a:lnTo>
                    <a:lnTo>
                      <a:pt x="7260" y="23746"/>
                    </a:lnTo>
                    <a:lnTo>
                      <a:pt x="6604" y="23090"/>
                    </a:lnTo>
                    <a:lnTo>
                      <a:pt x="2623" y="19109"/>
                    </a:lnTo>
                    <a:lnTo>
                      <a:pt x="656" y="17142"/>
                    </a:lnTo>
                    <a:lnTo>
                      <a:pt x="422" y="16908"/>
                    </a:lnTo>
                    <a:lnTo>
                      <a:pt x="281" y="16767"/>
                    </a:lnTo>
                    <a:lnTo>
                      <a:pt x="234" y="16721"/>
                    </a:lnTo>
                    <a:lnTo>
                      <a:pt x="234" y="16674"/>
                    </a:lnTo>
                    <a:lnTo>
                      <a:pt x="234" y="16018"/>
                    </a:lnTo>
                    <a:lnTo>
                      <a:pt x="234" y="14613"/>
                    </a:lnTo>
                    <a:lnTo>
                      <a:pt x="234" y="328"/>
                    </a:lnTo>
                    <a:lnTo>
                      <a:pt x="328" y="281"/>
                    </a:lnTo>
                    <a:lnTo>
                      <a:pt x="328" y="141"/>
                    </a:lnTo>
                    <a:lnTo>
                      <a:pt x="328" y="94"/>
                    </a:lnTo>
                    <a:lnTo>
                      <a:pt x="281" y="4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7"/>
              <p:cNvSpPr/>
              <p:nvPr/>
            </p:nvSpPr>
            <p:spPr>
              <a:xfrm>
                <a:off x="2657709" y="-1074279"/>
                <a:ext cx="2665131" cy="1049077"/>
              </a:xfrm>
              <a:custGeom>
                <a:avLst/>
                <a:gdLst/>
                <a:ahLst/>
                <a:cxnLst/>
                <a:rect l="l" t="t" r="r" b="b"/>
                <a:pathLst>
                  <a:path w="58781" h="23138" extrusionOk="0">
                    <a:moveTo>
                      <a:pt x="95" y="0"/>
                    </a:moveTo>
                    <a:lnTo>
                      <a:pt x="48" y="47"/>
                    </a:lnTo>
                    <a:lnTo>
                      <a:pt x="1" y="94"/>
                    </a:lnTo>
                    <a:lnTo>
                      <a:pt x="1" y="141"/>
                    </a:lnTo>
                    <a:lnTo>
                      <a:pt x="48" y="281"/>
                    </a:lnTo>
                    <a:lnTo>
                      <a:pt x="95" y="328"/>
                    </a:lnTo>
                    <a:lnTo>
                      <a:pt x="95" y="14145"/>
                    </a:lnTo>
                    <a:lnTo>
                      <a:pt x="95" y="15362"/>
                    </a:lnTo>
                    <a:lnTo>
                      <a:pt x="95" y="15971"/>
                    </a:lnTo>
                    <a:lnTo>
                      <a:pt x="95" y="16112"/>
                    </a:lnTo>
                    <a:lnTo>
                      <a:pt x="95" y="16205"/>
                    </a:lnTo>
                    <a:lnTo>
                      <a:pt x="95" y="16252"/>
                    </a:lnTo>
                    <a:lnTo>
                      <a:pt x="141" y="16299"/>
                    </a:lnTo>
                    <a:lnTo>
                      <a:pt x="376" y="16533"/>
                    </a:lnTo>
                    <a:lnTo>
                      <a:pt x="2109" y="18266"/>
                    </a:lnTo>
                    <a:lnTo>
                      <a:pt x="5574" y="21779"/>
                    </a:lnTo>
                    <a:lnTo>
                      <a:pt x="6277" y="22435"/>
                    </a:lnTo>
                    <a:lnTo>
                      <a:pt x="6605" y="22763"/>
                    </a:lnTo>
                    <a:lnTo>
                      <a:pt x="6745" y="22903"/>
                    </a:lnTo>
                    <a:lnTo>
                      <a:pt x="6839" y="23044"/>
                    </a:lnTo>
                    <a:lnTo>
                      <a:pt x="58406" y="23044"/>
                    </a:lnTo>
                    <a:lnTo>
                      <a:pt x="58500" y="23090"/>
                    </a:lnTo>
                    <a:lnTo>
                      <a:pt x="58593" y="23137"/>
                    </a:lnTo>
                    <a:lnTo>
                      <a:pt x="58640" y="23090"/>
                    </a:lnTo>
                    <a:lnTo>
                      <a:pt x="58687" y="23090"/>
                    </a:lnTo>
                    <a:lnTo>
                      <a:pt x="58734" y="22997"/>
                    </a:lnTo>
                    <a:lnTo>
                      <a:pt x="58781" y="22950"/>
                    </a:lnTo>
                    <a:lnTo>
                      <a:pt x="58734" y="22856"/>
                    </a:lnTo>
                    <a:lnTo>
                      <a:pt x="58687" y="22809"/>
                    </a:lnTo>
                    <a:lnTo>
                      <a:pt x="58640" y="22763"/>
                    </a:lnTo>
                    <a:lnTo>
                      <a:pt x="58593" y="22763"/>
                    </a:lnTo>
                    <a:lnTo>
                      <a:pt x="58500" y="22809"/>
                    </a:lnTo>
                    <a:lnTo>
                      <a:pt x="58406" y="22856"/>
                    </a:lnTo>
                    <a:lnTo>
                      <a:pt x="6933" y="22856"/>
                    </a:lnTo>
                    <a:lnTo>
                      <a:pt x="6886" y="22809"/>
                    </a:lnTo>
                    <a:lnTo>
                      <a:pt x="6699" y="22622"/>
                    </a:lnTo>
                    <a:lnTo>
                      <a:pt x="6371" y="22294"/>
                    </a:lnTo>
                    <a:lnTo>
                      <a:pt x="5715" y="21638"/>
                    </a:lnTo>
                    <a:lnTo>
                      <a:pt x="2249" y="18173"/>
                    </a:lnTo>
                    <a:lnTo>
                      <a:pt x="516" y="16440"/>
                    </a:lnTo>
                    <a:lnTo>
                      <a:pt x="282" y="16205"/>
                    </a:lnTo>
                    <a:lnTo>
                      <a:pt x="282" y="16159"/>
                    </a:lnTo>
                    <a:lnTo>
                      <a:pt x="282" y="16112"/>
                    </a:lnTo>
                    <a:lnTo>
                      <a:pt x="282" y="15971"/>
                    </a:lnTo>
                    <a:lnTo>
                      <a:pt x="282" y="15362"/>
                    </a:lnTo>
                    <a:lnTo>
                      <a:pt x="282" y="14145"/>
                    </a:lnTo>
                    <a:lnTo>
                      <a:pt x="282" y="328"/>
                    </a:lnTo>
                    <a:lnTo>
                      <a:pt x="329" y="281"/>
                    </a:lnTo>
                    <a:lnTo>
                      <a:pt x="376" y="141"/>
                    </a:lnTo>
                    <a:lnTo>
                      <a:pt x="329" y="94"/>
                    </a:lnTo>
                    <a:lnTo>
                      <a:pt x="329" y="47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2" name="Google Shape;552;p27"/>
            <p:cNvSpPr/>
            <p:nvPr/>
          </p:nvSpPr>
          <p:spPr>
            <a:xfrm>
              <a:off x="2997487" y="424933"/>
              <a:ext cx="2788319" cy="172065"/>
            </a:xfrm>
            <a:custGeom>
              <a:avLst/>
              <a:gdLst/>
              <a:ahLst/>
              <a:cxnLst/>
              <a:rect l="l" t="t" r="r" b="b"/>
              <a:pathLst>
                <a:path w="61498" h="3795" extrusionOk="0">
                  <a:moveTo>
                    <a:pt x="94" y="1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88"/>
                  </a:lnTo>
                  <a:lnTo>
                    <a:pt x="1" y="235"/>
                  </a:lnTo>
                  <a:lnTo>
                    <a:pt x="48" y="328"/>
                  </a:lnTo>
                  <a:lnTo>
                    <a:pt x="141" y="375"/>
                  </a:lnTo>
                  <a:lnTo>
                    <a:pt x="235" y="328"/>
                  </a:lnTo>
                  <a:lnTo>
                    <a:pt x="235" y="375"/>
                  </a:lnTo>
                  <a:lnTo>
                    <a:pt x="3373" y="3513"/>
                  </a:lnTo>
                  <a:lnTo>
                    <a:pt x="3467" y="3607"/>
                  </a:lnTo>
                  <a:lnTo>
                    <a:pt x="3513" y="3654"/>
                  </a:lnTo>
                  <a:lnTo>
                    <a:pt x="3560" y="3701"/>
                  </a:lnTo>
                  <a:lnTo>
                    <a:pt x="61169" y="3701"/>
                  </a:lnTo>
                  <a:lnTo>
                    <a:pt x="61169" y="3654"/>
                  </a:lnTo>
                  <a:lnTo>
                    <a:pt x="61263" y="3747"/>
                  </a:lnTo>
                  <a:lnTo>
                    <a:pt x="61357" y="3794"/>
                  </a:lnTo>
                  <a:lnTo>
                    <a:pt x="61403" y="3747"/>
                  </a:lnTo>
                  <a:lnTo>
                    <a:pt x="61450" y="3701"/>
                  </a:lnTo>
                  <a:lnTo>
                    <a:pt x="61497" y="3654"/>
                  </a:lnTo>
                  <a:lnTo>
                    <a:pt x="61497" y="3607"/>
                  </a:lnTo>
                  <a:lnTo>
                    <a:pt x="61497" y="3513"/>
                  </a:lnTo>
                  <a:lnTo>
                    <a:pt x="61450" y="3466"/>
                  </a:lnTo>
                  <a:lnTo>
                    <a:pt x="61403" y="3420"/>
                  </a:lnTo>
                  <a:lnTo>
                    <a:pt x="61263" y="3420"/>
                  </a:lnTo>
                  <a:lnTo>
                    <a:pt x="61169" y="3513"/>
                  </a:lnTo>
                  <a:lnTo>
                    <a:pt x="3607" y="3513"/>
                  </a:lnTo>
                  <a:lnTo>
                    <a:pt x="3560" y="3466"/>
                  </a:lnTo>
                  <a:lnTo>
                    <a:pt x="3467" y="3373"/>
                  </a:lnTo>
                  <a:lnTo>
                    <a:pt x="375" y="235"/>
                  </a:lnTo>
                  <a:lnTo>
                    <a:pt x="329" y="235"/>
                  </a:lnTo>
                  <a:lnTo>
                    <a:pt x="329" y="141"/>
                  </a:lnTo>
                  <a:lnTo>
                    <a:pt x="282" y="4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3" name="Google Shape;553;p27"/>
          <p:cNvSpPr txBox="1">
            <a:spLocks noGrp="1"/>
          </p:cNvSpPr>
          <p:nvPr>
            <p:ph type="ctrTitle"/>
          </p:nvPr>
        </p:nvSpPr>
        <p:spPr>
          <a:xfrm>
            <a:off x="13218" y="-3565"/>
            <a:ext cx="2570980" cy="6786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/>
              <a:t>Group 12</a:t>
            </a:r>
            <a:endParaRPr dirty="0"/>
          </a:p>
        </p:txBody>
      </p:sp>
      <p:sp>
        <p:nvSpPr>
          <p:cNvPr id="554" name="Google Shape;554;p27"/>
          <p:cNvSpPr txBox="1">
            <a:spLocks noGrp="1"/>
          </p:cNvSpPr>
          <p:nvPr>
            <p:ph type="subTitle" idx="1"/>
          </p:nvPr>
        </p:nvSpPr>
        <p:spPr>
          <a:xfrm>
            <a:off x="300800" y="1246599"/>
            <a:ext cx="4670906" cy="32449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Osei-Adu Jesse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Adusei Gregory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Nana Kwame </a:t>
            </a:r>
            <a:r>
              <a:rPr lang="en-GB" dirty="0" err="1"/>
              <a:t>Anyanful</a:t>
            </a: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Brian Akosah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Quartey Boye Mensah Richmond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Boatemaa</a:t>
            </a:r>
            <a:r>
              <a:rPr lang="en-GB" dirty="0"/>
              <a:t> Akosua Osei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Klenam Delvin Koku </a:t>
            </a:r>
            <a:r>
              <a:rPr lang="en-GB" dirty="0" err="1"/>
              <a:t>Hottor</a:t>
            </a: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Alifo</a:t>
            </a:r>
            <a:r>
              <a:rPr lang="en-GB" dirty="0"/>
              <a:t> Delali Kelvin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Addae Samuel Nyarko 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Kelvin Agbozo </a:t>
            </a:r>
            <a:endParaRPr dirty="0"/>
          </a:p>
        </p:txBody>
      </p:sp>
      <p:pic>
        <p:nvPicPr>
          <p:cNvPr id="555" name="Google Shape;5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426" y="1335475"/>
            <a:ext cx="2438348" cy="2472550"/>
          </a:xfrm>
          <a:prstGeom prst="rect">
            <a:avLst/>
          </a:prstGeom>
          <a:noFill/>
          <a:ln>
            <a:noFill/>
          </a:ln>
          <a:effectLst>
            <a:outerShdw blurRad="142875" dist="47625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556" name="Google Shape;556;p27"/>
          <p:cNvGrpSpPr/>
          <p:nvPr/>
        </p:nvGrpSpPr>
        <p:grpSpPr>
          <a:xfrm>
            <a:off x="5085105" y="234494"/>
            <a:ext cx="1873731" cy="3928382"/>
            <a:chOff x="5085105" y="234494"/>
            <a:chExt cx="1873731" cy="3928382"/>
          </a:xfrm>
        </p:grpSpPr>
        <p:pic>
          <p:nvPicPr>
            <p:cNvPr id="557" name="Google Shape;557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85105" y="3572982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8" name="Google Shape;558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85105" y="39603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9" name="Google Shape;559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49111" y="23449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>
          <a:extLst>
            <a:ext uri="{FF2B5EF4-FFF2-40B4-BE49-F238E27FC236}">
              <a16:creationId xmlns:a16="http://schemas.microsoft.com/office/drawing/2014/main" id="{CB073671-7E4C-DF56-958E-0FE3C41C1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5">
            <a:extLst>
              <a:ext uri="{FF2B5EF4-FFF2-40B4-BE49-F238E27FC236}">
                <a16:creationId xmlns:a16="http://schemas.microsoft.com/office/drawing/2014/main" id="{9B47D91A-5170-45A9-DD0F-0A367DF228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371" y="94263"/>
            <a:ext cx="3776963" cy="629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Components Used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0833C2-050B-85E1-5BDE-B80B94558E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96829" y="681833"/>
            <a:ext cx="3075171" cy="43674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079BAA-1E33-AD5C-3BED-AF705A5811EA}"/>
              </a:ext>
            </a:extLst>
          </p:cNvPr>
          <p:cNvSpPr txBox="1"/>
          <p:nvPr/>
        </p:nvSpPr>
        <p:spPr>
          <a:xfrm>
            <a:off x="5013960" y="481778"/>
            <a:ext cx="2798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IR Obstacle Sensor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3E62DB-3EA7-95EA-4464-250DC157AD67}"/>
                  </a:ext>
                </a:extLst>
              </p:cNvPr>
              <p:cNvSpPr txBox="1"/>
              <p:nvPr/>
            </p:nvSpPr>
            <p:spPr>
              <a:xfrm>
                <a:off x="4693920" y="1089660"/>
                <a:ext cx="3840480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The “OUT” pin goes to an </a:t>
                </a:r>
                <a:r>
                  <a:rPr lang="en-GB" dirty="0" err="1"/>
                  <a:t>analog</a:t>
                </a:r>
                <a:r>
                  <a:rPr lang="en-GB" dirty="0"/>
                  <a:t> input pin of the microcontroller.</a:t>
                </a:r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The “GND” pin is connected to a ground component.</a:t>
                </a:r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The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GB" dirty="0"/>
                  <a:t>” pin is connected to a 5V dc source.</a:t>
                </a:r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The “</a:t>
                </a:r>
                <a:r>
                  <a:rPr lang="en-GB" dirty="0" err="1"/>
                  <a:t>TestPin</a:t>
                </a:r>
                <a:r>
                  <a:rPr lang="en-GB" dirty="0"/>
                  <a:t>” is connected to a logic toggle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3E62DB-3EA7-95EA-4464-250DC157A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20" y="1089660"/>
                <a:ext cx="3840480" cy="2462213"/>
              </a:xfrm>
              <a:prstGeom prst="rect">
                <a:avLst/>
              </a:prstGeom>
              <a:blipFill>
                <a:blip r:embed="rId4"/>
                <a:stretch>
                  <a:fillRect l="-159" t="-495" r="-159" b="-14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20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>
          <a:extLst>
            <a:ext uri="{FF2B5EF4-FFF2-40B4-BE49-F238E27FC236}">
              <a16:creationId xmlns:a16="http://schemas.microsoft.com/office/drawing/2014/main" id="{C8D3076D-9C38-1A14-55DA-21BB59106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5">
            <a:extLst>
              <a:ext uri="{FF2B5EF4-FFF2-40B4-BE49-F238E27FC236}">
                <a16:creationId xmlns:a16="http://schemas.microsoft.com/office/drawing/2014/main" id="{16540EEB-2EEA-EF76-1DED-DE1AFB9F5A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371" y="94263"/>
            <a:ext cx="3776963" cy="629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Components Used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512014-AA3C-9018-D4C7-75537BA586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9163" y="723569"/>
            <a:ext cx="3075171" cy="42434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5B6F63-016B-4396-F082-D364263B27B8}"/>
              </a:ext>
            </a:extLst>
          </p:cNvPr>
          <p:cNvSpPr txBox="1"/>
          <p:nvPr/>
        </p:nvSpPr>
        <p:spPr>
          <a:xfrm>
            <a:off x="5013960" y="723569"/>
            <a:ext cx="2798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(Top to Bottom)</a:t>
            </a:r>
          </a:p>
          <a:p>
            <a:pPr algn="ctr"/>
            <a:r>
              <a:rPr lang="en-GB" sz="2000" dirty="0"/>
              <a:t>Input and Output pins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E9B19F-E250-8D72-CDA1-3156629C0EFD}"/>
              </a:ext>
            </a:extLst>
          </p:cNvPr>
          <p:cNvSpPr txBox="1"/>
          <p:nvPr/>
        </p:nvSpPr>
        <p:spPr>
          <a:xfrm>
            <a:off x="3970020" y="1638300"/>
            <a:ext cx="4610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Used to join components to the microcontroller.</a:t>
            </a:r>
          </a:p>
          <a:p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Eliminates the need for wires from the </a:t>
            </a:r>
            <a:r>
              <a:rPr lang="en-GB" sz="1800" dirty="0" err="1"/>
              <a:t>micontroller</a:t>
            </a:r>
            <a:r>
              <a:rPr lang="en-GB" sz="1800" dirty="0"/>
              <a:t> pins to the component pins.</a:t>
            </a:r>
          </a:p>
          <a:p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This gives a clean schematic diagram.</a:t>
            </a:r>
          </a:p>
        </p:txBody>
      </p:sp>
    </p:spTree>
    <p:extLst>
      <p:ext uri="{BB962C8B-B14F-4D97-AF65-F5344CB8AC3E}">
        <p14:creationId xmlns:p14="http://schemas.microsoft.com/office/powerpoint/2010/main" val="72596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>
          <a:extLst>
            <a:ext uri="{FF2B5EF4-FFF2-40B4-BE49-F238E27FC236}">
              <a16:creationId xmlns:a16="http://schemas.microsoft.com/office/drawing/2014/main" id="{57612325-7E2D-81D0-CB7A-C64D389E5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5">
            <a:extLst>
              <a:ext uri="{FF2B5EF4-FFF2-40B4-BE49-F238E27FC236}">
                <a16:creationId xmlns:a16="http://schemas.microsoft.com/office/drawing/2014/main" id="{E2A61DD9-8AC9-99B3-84EC-659A61D86A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371" y="94263"/>
            <a:ext cx="3776963" cy="629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Components Used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99F233-5412-BD8B-031A-B0950A2D44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9163" y="931331"/>
            <a:ext cx="3075171" cy="26644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56520D-4443-B5CC-D982-4A23924C3C10}"/>
              </a:ext>
            </a:extLst>
          </p:cNvPr>
          <p:cNvSpPr txBox="1"/>
          <p:nvPr/>
        </p:nvSpPr>
        <p:spPr>
          <a:xfrm>
            <a:off x="4572000" y="877991"/>
            <a:ext cx="2798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Logic Toggle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53CC4C-C00A-8E4A-B554-95302C3D5D12}"/>
              </a:ext>
            </a:extLst>
          </p:cNvPr>
          <p:cNvSpPr txBox="1"/>
          <p:nvPr/>
        </p:nvSpPr>
        <p:spPr>
          <a:xfrm>
            <a:off x="4008120" y="1455420"/>
            <a:ext cx="4457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Used to simulate a lane becoming busy.</a:t>
            </a:r>
          </a:p>
          <a:p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A “1” implies a lane is busy.</a:t>
            </a:r>
          </a:p>
          <a:p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A “0” implies a lane is less-busy.</a:t>
            </a:r>
          </a:p>
        </p:txBody>
      </p:sp>
    </p:spTree>
    <p:extLst>
      <p:ext uri="{BB962C8B-B14F-4D97-AF65-F5344CB8AC3E}">
        <p14:creationId xmlns:p14="http://schemas.microsoft.com/office/powerpoint/2010/main" val="51422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>
          <a:extLst>
            <a:ext uri="{FF2B5EF4-FFF2-40B4-BE49-F238E27FC236}">
              <a16:creationId xmlns:a16="http://schemas.microsoft.com/office/drawing/2014/main" id="{694E4E60-103B-0626-5375-233454D29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5">
            <a:extLst>
              <a:ext uri="{FF2B5EF4-FFF2-40B4-BE49-F238E27FC236}">
                <a16:creationId xmlns:a16="http://schemas.microsoft.com/office/drawing/2014/main" id="{D9A2F140-82E0-A783-1B8C-B84DEA69A6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371" y="94263"/>
            <a:ext cx="3776963" cy="629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Components Used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1F0A0E-2148-283D-7CFD-F5B13FA416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2462" y="877990"/>
            <a:ext cx="5489717" cy="36844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BBE1FD-4224-6C49-2B11-EF370241A39D}"/>
              </a:ext>
            </a:extLst>
          </p:cNvPr>
          <p:cNvSpPr txBox="1"/>
          <p:nvPr/>
        </p:nvSpPr>
        <p:spPr>
          <a:xfrm>
            <a:off x="5897880" y="2098919"/>
            <a:ext cx="2798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Four-way Intersection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A09B30-E996-2FFE-DD29-318B370DE8A3}"/>
              </a:ext>
            </a:extLst>
          </p:cNvPr>
          <p:cNvSpPr txBox="1"/>
          <p:nvPr/>
        </p:nvSpPr>
        <p:spPr>
          <a:xfrm>
            <a:off x="825110" y="4716822"/>
            <a:ext cx="563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Used to simulate a real-life four-way intersection.</a:t>
            </a:r>
          </a:p>
        </p:txBody>
      </p:sp>
    </p:spTree>
    <p:extLst>
      <p:ext uri="{BB962C8B-B14F-4D97-AF65-F5344CB8AC3E}">
        <p14:creationId xmlns:p14="http://schemas.microsoft.com/office/powerpoint/2010/main" val="302212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>
          <a:extLst>
            <a:ext uri="{FF2B5EF4-FFF2-40B4-BE49-F238E27FC236}">
              <a16:creationId xmlns:a16="http://schemas.microsoft.com/office/drawing/2014/main" id="{C3CE345A-83A3-7F35-79E1-0C6741CA5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938086-0335-2CE9-514E-45C819907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55" y="686163"/>
            <a:ext cx="8266465" cy="43543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B370B5-3CA8-1A3A-2166-6F330A731396}"/>
              </a:ext>
            </a:extLst>
          </p:cNvPr>
          <p:cNvSpPr txBox="1"/>
          <p:nvPr/>
        </p:nvSpPr>
        <p:spPr>
          <a:xfrm>
            <a:off x="424282" y="131674"/>
            <a:ext cx="8200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Oxanium SemiBold" panose="020B0604020202020204" charset="0"/>
              </a:rPr>
              <a:t>Schematic Diagram</a:t>
            </a:r>
          </a:p>
        </p:txBody>
      </p:sp>
    </p:spTree>
    <p:extLst>
      <p:ext uri="{BB962C8B-B14F-4D97-AF65-F5344CB8AC3E}">
        <p14:creationId xmlns:p14="http://schemas.microsoft.com/office/powerpoint/2010/main" val="39540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>
          <a:extLst>
            <a:ext uri="{FF2B5EF4-FFF2-40B4-BE49-F238E27FC236}">
              <a16:creationId xmlns:a16="http://schemas.microsoft.com/office/drawing/2014/main" id="{3CAC5DD5-1FFA-650F-E0EB-562320C83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31">
            <a:extLst>
              <a:ext uri="{FF2B5EF4-FFF2-40B4-BE49-F238E27FC236}">
                <a16:creationId xmlns:a16="http://schemas.microsoft.com/office/drawing/2014/main" id="{4DE46E99-81D4-8DED-1039-20C058C6CDAE}"/>
              </a:ext>
            </a:extLst>
          </p:cNvPr>
          <p:cNvGrpSpPr/>
          <p:nvPr/>
        </p:nvGrpSpPr>
        <p:grpSpPr>
          <a:xfrm>
            <a:off x="-1001823" y="-1502567"/>
            <a:ext cx="8512454" cy="7719180"/>
            <a:chOff x="-1001823" y="-1502567"/>
            <a:chExt cx="8512454" cy="7719180"/>
          </a:xfrm>
        </p:grpSpPr>
        <p:grpSp>
          <p:nvGrpSpPr>
            <p:cNvPr id="598" name="Google Shape;598;p31">
              <a:extLst>
                <a:ext uri="{FF2B5EF4-FFF2-40B4-BE49-F238E27FC236}">
                  <a16:creationId xmlns:a16="http://schemas.microsoft.com/office/drawing/2014/main" id="{A81105B9-A76D-485A-BE8D-D1FAF8E07622}"/>
                </a:ext>
              </a:extLst>
            </p:cNvPr>
            <p:cNvGrpSpPr/>
            <p:nvPr/>
          </p:nvGrpSpPr>
          <p:grpSpPr>
            <a:xfrm rot="5400000">
              <a:off x="921711" y="811029"/>
              <a:ext cx="496972" cy="2501635"/>
              <a:chOff x="7450114" y="-1031841"/>
              <a:chExt cx="496972" cy="2501635"/>
            </a:xfrm>
          </p:grpSpPr>
          <p:sp>
            <p:nvSpPr>
              <p:cNvPr id="599" name="Google Shape;599;p31">
                <a:extLst>
                  <a:ext uri="{FF2B5EF4-FFF2-40B4-BE49-F238E27FC236}">
                    <a16:creationId xmlns:a16="http://schemas.microsoft.com/office/drawing/2014/main" id="{62618CC7-99D5-CCD6-79E8-FD95CB04964E}"/>
                  </a:ext>
                </a:extLst>
              </p:cNvPr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1">
                <a:extLst>
                  <a:ext uri="{FF2B5EF4-FFF2-40B4-BE49-F238E27FC236}">
                    <a16:creationId xmlns:a16="http://schemas.microsoft.com/office/drawing/2014/main" id="{5C80819A-6915-CC1D-6A3C-ADCC5733A260}"/>
                  </a:ext>
                </a:extLst>
              </p:cNvPr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1">
                <a:extLst>
                  <a:ext uri="{FF2B5EF4-FFF2-40B4-BE49-F238E27FC236}">
                    <a16:creationId xmlns:a16="http://schemas.microsoft.com/office/drawing/2014/main" id="{ABCA5298-90B7-4FDE-C02C-4609FCDE560F}"/>
                  </a:ext>
                </a:extLst>
              </p:cNvPr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2" name="Google Shape;602;p31">
              <a:extLst>
                <a:ext uri="{FF2B5EF4-FFF2-40B4-BE49-F238E27FC236}">
                  <a16:creationId xmlns:a16="http://schemas.microsoft.com/office/drawing/2014/main" id="{CD66EB22-C30A-6E73-2575-5BCD2BDA2984}"/>
                </a:ext>
              </a:extLst>
            </p:cNvPr>
            <p:cNvGrpSpPr/>
            <p:nvPr/>
          </p:nvGrpSpPr>
          <p:grpSpPr>
            <a:xfrm rot="10800000" flipH="1">
              <a:off x="-1001823" y="225975"/>
              <a:ext cx="3193886" cy="1373983"/>
              <a:chOff x="3986591" y="3584814"/>
              <a:chExt cx="3193886" cy="1373983"/>
            </a:xfrm>
          </p:grpSpPr>
          <p:sp>
            <p:nvSpPr>
              <p:cNvPr id="603" name="Google Shape;603;p31">
                <a:extLst>
                  <a:ext uri="{FF2B5EF4-FFF2-40B4-BE49-F238E27FC236}">
                    <a16:creationId xmlns:a16="http://schemas.microsoft.com/office/drawing/2014/main" id="{CED54894-854E-69A4-EE2B-1170AF02EAE1}"/>
                  </a:ext>
                </a:extLst>
              </p:cNvPr>
              <p:cNvSpPr/>
              <p:nvPr/>
            </p:nvSpPr>
            <p:spPr>
              <a:xfrm>
                <a:off x="3986591" y="3584814"/>
                <a:ext cx="2807407" cy="989591"/>
              </a:xfrm>
              <a:custGeom>
                <a:avLst/>
                <a:gdLst/>
                <a:ahLst/>
                <a:cxnLst/>
                <a:rect l="l" t="t" r="r" b="b"/>
                <a:pathLst>
                  <a:path w="61919" h="21826" extrusionOk="0">
                    <a:moveTo>
                      <a:pt x="61684" y="0"/>
                    </a:moveTo>
                    <a:lnTo>
                      <a:pt x="61637" y="47"/>
                    </a:lnTo>
                    <a:lnTo>
                      <a:pt x="61590" y="94"/>
                    </a:lnTo>
                    <a:lnTo>
                      <a:pt x="61590" y="187"/>
                    </a:lnTo>
                    <a:lnTo>
                      <a:pt x="61590" y="281"/>
                    </a:lnTo>
                    <a:lnTo>
                      <a:pt x="61684" y="328"/>
                    </a:lnTo>
                    <a:lnTo>
                      <a:pt x="61684" y="375"/>
                    </a:lnTo>
                    <a:lnTo>
                      <a:pt x="61684" y="3560"/>
                    </a:lnTo>
                    <a:lnTo>
                      <a:pt x="61684" y="8665"/>
                    </a:lnTo>
                    <a:lnTo>
                      <a:pt x="61684" y="11241"/>
                    </a:lnTo>
                    <a:lnTo>
                      <a:pt x="61684" y="12505"/>
                    </a:lnTo>
                    <a:lnTo>
                      <a:pt x="61684" y="13161"/>
                    </a:lnTo>
                    <a:lnTo>
                      <a:pt x="61684" y="13302"/>
                    </a:lnTo>
                    <a:lnTo>
                      <a:pt x="61684" y="13348"/>
                    </a:lnTo>
                    <a:lnTo>
                      <a:pt x="61637" y="13348"/>
                    </a:lnTo>
                    <a:lnTo>
                      <a:pt x="61590" y="13395"/>
                    </a:lnTo>
                    <a:lnTo>
                      <a:pt x="61403" y="13629"/>
                    </a:lnTo>
                    <a:lnTo>
                      <a:pt x="57094" y="17892"/>
                    </a:lnTo>
                    <a:lnTo>
                      <a:pt x="54940" y="20046"/>
                    </a:lnTo>
                    <a:lnTo>
                      <a:pt x="53862" y="21123"/>
                    </a:lnTo>
                    <a:lnTo>
                      <a:pt x="53628" y="21404"/>
                    </a:lnTo>
                    <a:lnTo>
                      <a:pt x="53488" y="21545"/>
                    </a:lnTo>
                    <a:lnTo>
                      <a:pt x="53441" y="21592"/>
                    </a:lnTo>
                    <a:lnTo>
                      <a:pt x="328" y="21592"/>
                    </a:lnTo>
                    <a:lnTo>
                      <a:pt x="281" y="21498"/>
                    </a:lnTo>
                    <a:lnTo>
                      <a:pt x="94" y="21498"/>
                    </a:lnTo>
                    <a:lnTo>
                      <a:pt x="47" y="21545"/>
                    </a:lnTo>
                    <a:lnTo>
                      <a:pt x="0" y="21592"/>
                    </a:lnTo>
                    <a:lnTo>
                      <a:pt x="0" y="21638"/>
                    </a:lnTo>
                    <a:lnTo>
                      <a:pt x="0" y="21732"/>
                    </a:lnTo>
                    <a:lnTo>
                      <a:pt x="47" y="21779"/>
                    </a:lnTo>
                    <a:lnTo>
                      <a:pt x="94" y="21826"/>
                    </a:lnTo>
                    <a:lnTo>
                      <a:pt x="281" y="21826"/>
                    </a:lnTo>
                    <a:lnTo>
                      <a:pt x="328" y="21732"/>
                    </a:lnTo>
                    <a:lnTo>
                      <a:pt x="53535" y="21732"/>
                    </a:lnTo>
                    <a:lnTo>
                      <a:pt x="53581" y="21638"/>
                    </a:lnTo>
                    <a:lnTo>
                      <a:pt x="53722" y="21498"/>
                    </a:lnTo>
                    <a:lnTo>
                      <a:pt x="54003" y="21264"/>
                    </a:lnTo>
                    <a:lnTo>
                      <a:pt x="55080" y="20187"/>
                    </a:lnTo>
                    <a:lnTo>
                      <a:pt x="57235" y="18032"/>
                    </a:lnTo>
                    <a:lnTo>
                      <a:pt x="61497" y="13723"/>
                    </a:lnTo>
                    <a:lnTo>
                      <a:pt x="61731" y="13536"/>
                    </a:lnTo>
                    <a:lnTo>
                      <a:pt x="61825" y="13442"/>
                    </a:lnTo>
                    <a:lnTo>
                      <a:pt x="61825" y="13395"/>
                    </a:lnTo>
                    <a:lnTo>
                      <a:pt x="61825" y="13348"/>
                    </a:lnTo>
                    <a:lnTo>
                      <a:pt x="61825" y="13161"/>
                    </a:lnTo>
                    <a:lnTo>
                      <a:pt x="61825" y="12505"/>
                    </a:lnTo>
                    <a:lnTo>
                      <a:pt x="61825" y="11241"/>
                    </a:lnTo>
                    <a:lnTo>
                      <a:pt x="61825" y="8665"/>
                    </a:lnTo>
                    <a:lnTo>
                      <a:pt x="61825" y="3560"/>
                    </a:lnTo>
                    <a:lnTo>
                      <a:pt x="61825" y="375"/>
                    </a:lnTo>
                    <a:lnTo>
                      <a:pt x="61825" y="328"/>
                    </a:lnTo>
                    <a:lnTo>
                      <a:pt x="61918" y="281"/>
                    </a:lnTo>
                    <a:lnTo>
                      <a:pt x="61918" y="187"/>
                    </a:lnTo>
                    <a:lnTo>
                      <a:pt x="61918" y="94"/>
                    </a:lnTo>
                    <a:lnTo>
                      <a:pt x="61871" y="47"/>
                    </a:lnTo>
                    <a:lnTo>
                      <a:pt x="6182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1">
                <a:extLst>
                  <a:ext uri="{FF2B5EF4-FFF2-40B4-BE49-F238E27FC236}">
                    <a16:creationId xmlns:a16="http://schemas.microsoft.com/office/drawing/2014/main" id="{D8879E78-C69C-93C6-FE07-6F12E18E0930}"/>
                  </a:ext>
                </a:extLst>
              </p:cNvPr>
              <p:cNvSpPr/>
              <p:nvPr/>
            </p:nvSpPr>
            <p:spPr>
              <a:xfrm>
                <a:off x="3986591" y="3584814"/>
                <a:ext cx="2905070" cy="1085168"/>
              </a:xfrm>
              <a:custGeom>
                <a:avLst/>
                <a:gdLst/>
                <a:ahLst/>
                <a:cxnLst/>
                <a:rect l="l" t="t" r="r" b="b"/>
                <a:pathLst>
                  <a:path w="64073" h="23934" extrusionOk="0">
                    <a:moveTo>
                      <a:pt x="63792" y="0"/>
                    </a:moveTo>
                    <a:lnTo>
                      <a:pt x="63745" y="47"/>
                    </a:lnTo>
                    <a:lnTo>
                      <a:pt x="63698" y="94"/>
                    </a:lnTo>
                    <a:lnTo>
                      <a:pt x="63698" y="187"/>
                    </a:lnTo>
                    <a:lnTo>
                      <a:pt x="63745" y="281"/>
                    </a:lnTo>
                    <a:lnTo>
                      <a:pt x="63792" y="328"/>
                    </a:lnTo>
                    <a:lnTo>
                      <a:pt x="63792" y="375"/>
                    </a:lnTo>
                    <a:lnTo>
                      <a:pt x="63792" y="3934"/>
                    </a:lnTo>
                    <a:lnTo>
                      <a:pt x="63792" y="9461"/>
                    </a:lnTo>
                    <a:lnTo>
                      <a:pt x="63792" y="12178"/>
                    </a:lnTo>
                    <a:lnTo>
                      <a:pt x="63792" y="13583"/>
                    </a:lnTo>
                    <a:lnTo>
                      <a:pt x="63792" y="14238"/>
                    </a:lnTo>
                    <a:lnTo>
                      <a:pt x="63792" y="14426"/>
                    </a:lnTo>
                    <a:lnTo>
                      <a:pt x="63745" y="14473"/>
                    </a:lnTo>
                    <a:lnTo>
                      <a:pt x="63511" y="14754"/>
                    </a:lnTo>
                    <a:lnTo>
                      <a:pt x="58687" y="19531"/>
                    </a:lnTo>
                    <a:lnTo>
                      <a:pt x="56251" y="21966"/>
                    </a:lnTo>
                    <a:lnTo>
                      <a:pt x="55080" y="23184"/>
                    </a:lnTo>
                    <a:lnTo>
                      <a:pt x="54752" y="23465"/>
                    </a:lnTo>
                    <a:lnTo>
                      <a:pt x="54612" y="23606"/>
                    </a:lnTo>
                    <a:lnTo>
                      <a:pt x="54565" y="23699"/>
                    </a:lnTo>
                    <a:lnTo>
                      <a:pt x="328" y="23699"/>
                    </a:lnTo>
                    <a:lnTo>
                      <a:pt x="281" y="23606"/>
                    </a:lnTo>
                    <a:lnTo>
                      <a:pt x="94" y="23606"/>
                    </a:lnTo>
                    <a:lnTo>
                      <a:pt x="47" y="23652"/>
                    </a:lnTo>
                    <a:lnTo>
                      <a:pt x="0" y="23699"/>
                    </a:lnTo>
                    <a:lnTo>
                      <a:pt x="0" y="23793"/>
                    </a:lnTo>
                    <a:lnTo>
                      <a:pt x="0" y="23840"/>
                    </a:lnTo>
                    <a:lnTo>
                      <a:pt x="47" y="23887"/>
                    </a:lnTo>
                    <a:lnTo>
                      <a:pt x="94" y="23933"/>
                    </a:lnTo>
                    <a:lnTo>
                      <a:pt x="281" y="23933"/>
                    </a:lnTo>
                    <a:lnTo>
                      <a:pt x="328" y="23840"/>
                    </a:lnTo>
                    <a:lnTo>
                      <a:pt x="54659" y="23840"/>
                    </a:lnTo>
                    <a:lnTo>
                      <a:pt x="54705" y="23746"/>
                    </a:lnTo>
                    <a:lnTo>
                      <a:pt x="54893" y="23606"/>
                    </a:lnTo>
                    <a:lnTo>
                      <a:pt x="55174" y="23278"/>
                    </a:lnTo>
                    <a:lnTo>
                      <a:pt x="56392" y="22060"/>
                    </a:lnTo>
                    <a:lnTo>
                      <a:pt x="58780" y="19671"/>
                    </a:lnTo>
                    <a:lnTo>
                      <a:pt x="63604" y="14847"/>
                    </a:lnTo>
                    <a:lnTo>
                      <a:pt x="63839" y="14613"/>
                    </a:lnTo>
                    <a:lnTo>
                      <a:pt x="63932" y="14519"/>
                    </a:lnTo>
                    <a:lnTo>
                      <a:pt x="63979" y="14519"/>
                    </a:lnTo>
                    <a:lnTo>
                      <a:pt x="63979" y="14426"/>
                    </a:lnTo>
                    <a:lnTo>
                      <a:pt x="63979" y="14238"/>
                    </a:lnTo>
                    <a:lnTo>
                      <a:pt x="63979" y="13583"/>
                    </a:lnTo>
                    <a:lnTo>
                      <a:pt x="63979" y="12178"/>
                    </a:lnTo>
                    <a:lnTo>
                      <a:pt x="63979" y="9461"/>
                    </a:lnTo>
                    <a:lnTo>
                      <a:pt x="63979" y="3934"/>
                    </a:lnTo>
                    <a:lnTo>
                      <a:pt x="63979" y="375"/>
                    </a:lnTo>
                    <a:lnTo>
                      <a:pt x="63979" y="328"/>
                    </a:lnTo>
                    <a:lnTo>
                      <a:pt x="64026" y="281"/>
                    </a:lnTo>
                    <a:lnTo>
                      <a:pt x="64073" y="187"/>
                    </a:lnTo>
                    <a:lnTo>
                      <a:pt x="64026" y="94"/>
                    </a:lnTo>
                    <a:lnTo>
                      <a:pt x="64026" y="47"/>
                    </a:lnTo>
                    <a:lnTo>
                      <a:pt x="639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1">
                <a:extLst>
                  <a:ext uri="{FF2B5EF4-FFF2-40B4-BE49-F238E27FC236}">
                    <a16:creationId xmlns:a16="http://schemas.microsoft.com/office/drawing/2014/main" id="{C5B0F9F6-9EA5-A650-145D-C4D86A9EDB4D}"/>
                  </a:ext>
                </a:extLst>
              </p:cNvPr>
              <p:cNvSpPr/>
              <p:nvPr/>
            </p:nvSpPr>
            <p:spPr>
              <a:xfrm>
                <a:off x="3986591" y="3584814"/>
                <a:ext cx="3000647" cy="1182830"/>
              </a:xfrm>
              <a:custGeom>
                <a:avLst/>
                <a:gdLst/>
                <a:ahLst/>
                <a:cxnLst/>
                <a:rect l="l" t="t" r="r" b="b"/>
                <a:pathLst>
                  <a:path w="66181" h="26088" extrusionOk="0">
                    <a:moveTo>
                      <a:pt x="65946" y="0"/>
                    </a:moveTo>
                    <a:lnTo>
                      <a:pt x="65899" y="47"/>
                    </a:lnTo>
                    <a:lnTo>
                      <a:pt x="65853" y="94"/>
                    </a:lnTo>
                    <a:lnTo>
                      <a:pt x="65853" y="187"/>
                    </a:lnTo>
                    <a:lnTo>
                      <a:pt x="65853" y="281"/>
                    </a:lnTo>
                    <a:lnTo>
                      <a:pt x="65946" y="328"/>
                    </a:lnTo>
                    <a:lnTo>
                      <a:pt x="65946" y="375"/>
                    </a:lnTo>
                    <a:lnTo>
                      <a:pt x="65946" y="4356"/>
                    </a:lnTo>
                    <a:lnTo>
                      <a:pt x="65946" y="10210"/>
                    </a:lnTo>
                    <a:lnTo>
                      <a:pt x="65946" y="13114"/>
                    </a:lnTo>
                    <a:lnTo>
                      <a:pt x="65946" y="14613"/>
                    </a:lnTo>
                    <a:lnTo>
                      <a:pt x="65946" y="15316"/>
                    </a:lnTo>
                    <a:lnTo>
                      <a:pt x="65946" y="15503"/>
                    </a:lnTo>
                    <a:lnTo>
                      <a:pt x="65899" y="15550"/>
                    </a:lnTo>
                    <a:lnTo>
                      <a:pt x="65853" y="15597"/>
                    </a:lnTo>
                    <a:lnTo>
                      <a:pt x="65572" y="15831"/>
                    </a:lnTo>
                    <a:lnTo>
                      <a:pt x="60232" y="21217"/>
                    </a:lnTo>
                    <a:lnTo>
                      <a:pt x="57563" y="23887"/>
                    </a:lnTo>
                    <a:lnTo>
                      <a:pt x="56251" y="25198"/>
                    </a:lnTo>
                    <a:lnTo>
                      <a:pt x="55876" y="25526"/>
                    </a:lnTo>
                    <a:lnTo>
                      <a:pt x="55736" y="25713"/>
                    </a:lnTo>
                    <a:lnTo>
                      <a:pt x="55642" y="25807"/>
                    </a:lnTo>
                    <a:lnTo>
                      <a:pt x="328" y="25807"/>
                    </a:lnTo>
                    <a:lnTo>
                      <a:pt x="281" y="25713"/>
                    </a:lnTo>
                    <a:lnTo>
                      <a:pt x="94" y="25713"/>
                    </a:lnTo>
                    <a:lnTo>
                      <a:pt x="47" y="25760"/>
                    </a:lnTo>
                    <a:lnTo>
                      <a:pt x="0" y="25807"/>
                    </a:lnTo>
                    <a:lnTo>
                      <a:pt x="0" y="25901"/>
                    </a:lnTo>
                    <a:lnTo>
                      <a:pt x="0" y="25947"/>
                    </a:lnTo>
                    <a:lnTo>
                      <a:pt x="47" y="25994"/>
                    </a:lnTo>
                    <a:lnTo>
                      <a:pt x="94" y="26041"/>
                    </a:lnTo>
                    <a:lnTo>
                      <a:pt x="188" y="26088"/>
                    </a:lnTo>
                    <a:lnTo>
                      <a:pt x="281" y="26041"/>
                    </a:lnTo>
                    <a:lnTo>
                      <a:pt x="328" y="25947"/>
                    </a:lnTo>
                    <a:lnTo>
                      <a:pt x="375" y="25994"/>
                    </a:lnTo>
                    <a:lnTo>
                      <a:pt x="55689" y="25994"/>
                    </a:lnTo>
                    <a:lnTo>
                      <a:pt x="55736" y="25947"/>
                    </a:lnTo>
                    <a:lnTo>
                      <a:pt x="55830" y="25854"/>
                    </a:lnTo>
                    <a:lnTo>
                      <a:pt x="56017" y="25666"/>
                    </a:lnTo>
                    <a:lnTo>
                      <a:pt x="56345" y="25339"/>
                    </a:lnTo>
                    <a:lnTo>
                      <a:pt x="57703" y="23980"/>
                    </a:lnTo>
                    <a:lnTo>
                      <a:pt x="60373" y="21311"/>
                    </a:lnTo>
                    <a:lnTo>
                      <a:pt x="65712" y="15971"/>
                    </a:lnTo>
                    <a:lnTo>
                      <a:pt x="65946" y="15737"/>
                    </a:lnTo>
                    <a:lnTo>
                      <a:pt x="66040" y="15643"/>
                    </a:lnTo>
                    <a:lnTo>
                      <a:pt x="66087" y="15597"/>
                    </a:lnTo>
                    <a:lnTo>
                      <a:pt x="66087" y="15550"/>
                    </a:lnTo>
                    <a:lnTo>
                      <a:pt x="66087" y="15316"/>
                    </a:lnTo>
                    <a:lnTo>
                      <a:pt x="66087" y="14613"/>
                    </a:lnTo>
                    <a:lnTo>
                      <a:pt x="66087" y="13114"/>
                    </a:lnTo>
                    <a:lnTo>
                      <a:pt x="66087" y="10210"/>
                    </a:lnTo>
                    <a:lnTo>
                      <a:pt x="66087" y="4356"/>
                    </a:lnTo>
                    <a:lnTo>
                      <a:pt x="66087" y="375"/>
                    </a:lnTo>
                    <a:lnTo>
                      <a:pt x="66087" y="328"/>
                    </a:lnTo>
                    <a:lnTo>
                      <a:pt x="66180" y="281"/>
                    </a:lnTo>
                    <a:lnTo>
                      <a:pt x="66180" y="187"/>
                    </a:lnTo>
                    <a:lnTo>
                      <a:pt x="66180" y="94"/>
                    </a:lnTo>
                    <a:lnTo>
                      <a:pt x="66134" y="47"/>
                    </a:lnTo>
                    <a:lnTo>
                      <a:pt x="660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1">
                <a:extLst>
                  <a:ext uri="{FF2B5EF4-FFF2-40B4-BE49-F238E27FC236}">
                    <a16:creationId xmlns:a16="http://schemas.microsoft.com/office/drawing/2014/main" id="{DFE444D1-2E94-7D0B-2D8D-D6C2A396411A}"/>
                  </a:ext>
                </a:extLst>
              </p:cNvPr>
              <p:cNvSpPr/>
              <p:nvPr/>
            </p:nvSpPr>
            <p:spPr>
              <a:xfrm>
                <a:off x="3986591" y="3584814"/>
                <a:ext cx="3098309" cy="1278407"/>
              </a:xfrm>
              <a:custGeom>
                <a:avLst/>
                <a:gdLst/>
                <a:ahLst/>
                <a:cxnLst/>
                <a:rect l="l" t="t" r="r" b="b"/>
                <a:pathLst>
                  <a:path w="68335" h="28196" extrusionOk="0">
                    <a:moveTo>
                      <a:pt x="68054" y="0"/>
                    </a:moveTo>
                    <a:lnTo>
                      <a:pt x="68007" y="47"/>
                    </a:lnTo>
                    <a:lnTo>
                      <a:pt x="67960" y="94"/>
                    </a:lnTo>
                    <a:lnTo>
                      <a:pt x="67960" y="187"/>
                    </a:lnTo>
                    <a:lnTo>
                      <a:pt x="68007" y="281"/>
                    </a:lnTo>
                    <a:lnTo>
                      <a:pt x="68054" y="328"/>
                    </a:lnTo>
                    <a:lnTo>
                      <a:pt x="68054" y="375"/>
                    </a:lnTo>
                    <a:lnTo>
                      <a:pt x="68054" y="4731"/>
                    </a:lnTo>
                    <a:lnTo>
                      <a:pt x="68054" y="10960"/>
                    </a:lnTo>
                    <a:lnTo>
                      <a:pt x="68054" y="14051"/>
                    </a:lnTo>
                    <a:lnTo>
                      <a:pt x="68054" y="15643"/>
                    </a:lnTo>
                    <a:lnTo>
                      <a:pt x="68054" y="16393"/>
                    </a:lnTo>
                    <a:lnTo>
                      <a:pt x="68054" y="16580"/>
                    </a:lnTo>
                    <a:lnTo>
                      <a:pt x="68054" y="16627"/>
                    </a:lnTo>
                    <a:lnTo>
                      <a:pt x="67960" y="16674"/>
                    </a:lnTo>
                    <a:lnTo>
                      <a:pt x="67679" y="16955"/>
                    </a:lnTo>
                    <a:lnTo>
                      <a:pt x="61825" y="22856"/>
                    </a:lnTo>
                    <a:lnTo>
                      <a:pt x="58874" y="25807"/>
                    </a:lnTo>
                    <a:lnTo>
                      <a:pt x="57422" y="27259"/>
                    </a:lnTo>
                    <a:lnTo>
                      <a:pt x="57047" y="27634"/>
                    </a:lnTo>
                    <a:lnTo>
                      <a:pt x="56860" y="27821"/>
                    </a:lnTo>
                    <a:lnTo>
                      <a:pt x="56766" y="27915"/>
                    </a:lnTo>
                    <a:lnTo>
                      <a:pt x="328" y="27915"/>
                    </a:lnTo>
                    <a:lnTo>
                      <a:pt x="281" y="27868"/>
                    </a:lnTo>
                    <a:lnTo>
                      <a:pt x="188" y="27821"/>
                    </a:lnTo>
                    <a:lnTo>
                      <a:pt x="94" y="27821"/>
                    </a:lnTo>
                    <a:lnTo>
                      <a:pt x="47" y="27868"/>
                    </a:lnTo>
                    <a:lnTo>
                      <a:pt x="0" y="27915"/>
                    </a:lnTo>
                    <a:lnTo>
                      <a:pt x="0" y="28008"/>
                    </a:lnTo>
                    <a:lnTo>
                      <a:pt x="0" y="28055"/>
                    </a:lnTo>
                    <a:lnTo>
                      <a:pt x="47" y="28149"/>
                    </a:lnTo>
                    <a:lnTo>
                      <a:pt x="94" y="28149"/>
                    </a:lnTo>
                    <a:lnTo>
                      <a:pt x="188" y="28196"/>
                    </a:lnTo>
                    <a:lnTo>
                      <a:pt x="281" y="28149"/>
                    </a:lnTo>
                    <a:lnTo>
                      <a:pt x="328" y="28102"/>
                    </a:lnTo>
                    <a:lnTo>
                      <a:pt x="56813" y="28102"/>
                    </a:lnTo>
                    <a:lnTo>
                      <a:pt x="56860" y="28008"/>
                    </a:lnTo>
                    <a:lnTo>
                      <a:pt x="56954" y="27915"/>
                    </a:lnTo>
                    <a:lnTo>
                      <a:pt x="57141" y="27727"/>
                    </a:lnTo>
                    <a:lnTo>
                      <a:pt x="57516" y="27353"/>
                    </a:lnTo>
                    <a:lnTo>
                      <a:pt x="59014" y="25901"/>
                    </a:lnTo>
                    <a:lnTo>
                      <a:pt x="61918" y="22950"/>
                    </a:lnTo>
                    <a:lnTo>
                      <a:pt x="67820" y="17095"/>
                    </a:lnTo>
                    <a:lnTo>
                      <a:pt x="68101" y="16814"/>
                    </a:lnTo>
                    <a:lnTo>
                      <a:pt x="68148" y="16721"/>
                    </a:lnTo>
                    <a:lnTo>
                      <a:pt x="68194" y="16674"/>
                    </a:lnTo>
                    <a:lnTo>
                      <a:pt x="68241" y="16674"/>
                    </a:lnTo>
                    <a:lnTo>
                      <a:pt x="68241" y="16627"/>
                    </a:lnTo>
                    <a:lnTo>
                      <a:pt x="68241" y="16393"/>
                    </a:lnTo>
                    <a:lnTo>
                      <a:pt x="68241" y="15643"/>
                    </a:lnTo>
                    <a:lnTo>
                      <a:pt x="68241" y="14051"/>
                    </a:lnTo>
                    <a:lnTo>
                      <a:pt x="68241" y="10960"/>
                    </a:lnTo>
                    <a:lnTo>
                      <a:pt x="68241" y="4731"/>
                    </a:lnTo>
                    <a:lnTo>
                      <a:pt x="68241" y="375"/>
                    </a:lnTo>
                    <a:lnTo>
                      <a:pt x="68241" y="328"/>
                    </a:lnTo>
                    <a:lnTo>
                      <a:pt x="68288" y="281"/>
                    </a:lnTo>
                    <a:lnTo>
                      <a:pt x="68335" y="187"/>
                    </a:lnTo>
                    <a:lnTo>
                      <a:pt x="68288" y="94"/>
                    </a:lnTo>
                    <a:lnTo>
                      <a:pt x="68288" y="47"/>
                    </a:lnTo>
                    <a:lnTo>
                      <a:pt x="6819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1">
                <a:extLst>
                  <a:ext uri="{FF2B5EF4-FFF2-40B4-BE49-F238E27FC236}">
                    <a16:creationId xmlns:a16="http://schemas.microsoft.com/office/drawing/2014/main" id="{E823BBD5-7699-29A3-F607-91E30C30F0A5}"/>
                  </a:ext>
                </a:extLst>
              </p:cNvPr>
              <p:cNvSpPr/>
              <p:nvPr/>
            </p:nvSpPr>
            <p:spPr>
              <a:xfrm>
                <a:off x="3986591" y="3584814"/>
                <a:ext cx="3193886" cy="1373983"/>
              </a:xfrm>
              <a:custGeom>
                <a:avLst/>
                <a:gdLst/>
                <a:ahLst/>
                <a:cxnLst/>
                <a:rect l="l" t="t" r="r" b="b"/>
                <a:pathLst>
                  <a:path w="70443" h="30304" extrusionOk="0">
                    <a:moveTo>
                      <a:pt x="70208" y="0"/>
                    </a:moveTo>
                    <a:lnTo>
                      <a:pt x="70162" y="47"/>
                    </a:lnTo>
                    <a:lnTo>
                      <a:pt x="70115" y="94"/>
                    </a:lnTo>
                    <a:lnTo>
                      <a:pt x="70068" y="187"/>
                    </a:lnTo>
                    <a:lnTo>
                      <a:pt x="70115" y="281"/>
                    </a:lnTo>
                    <a:lnTo>
                      <a:pt x="70208" y="328"/>
                    </a:lnTo>
                    <a:lnTo>
                      <a:pt x="70162" y="375"/>
                    </a:lnTo>
                    <a:lnTo>
                      <a:pt x="70162" y="5105"/>
                    </a:lnTo>
                    <a:lnTo>
                      <a:pt x="70162" y="11709"/>
                    </a:lnTo>
                    <a:lnTo>
                      <a:pt x="70162" y="15035"/>
                    </a:lnTo>
                    <a:lnTo>
                      <a:pt x="70162" y="16674"/>
                    </a:lnTo>
                    <a:lnTo>
                      <a:pt x="70162" y="17470"/>
                    </a:lnTo>
                    <a:lnTo>
                      <a:pt x="70162" y="17657"/>
                    </a:lnTo>
                    <a:lnTo>
                      <a:pt x="70162" y="17704"/>
                    </a:lnTo>
                    <a:lnTo>
                      <a:pt x="70068" y="17798"/>
                    </a:lnTo>
                    <a:lnTo>
                      <a:pt x="69787" y="18079"/>
                    </a:lnTo>
                    <a:lnTo>
                      <a:pt x="63370" y="24495"/>
                    </a:lnTo>
                    <a:lnTo>
                      <a:pt x="60185" y="27680"/>
                    </a:lnTo>
                    <a:lnTo>
                      <a:pt x="58593" y="29320"/>
                    </a:lnTo>
                    <a:lnTo>
                      <a:pt x="58171" y="29694"/>
                    </a:lnTo>
                    <a:lnTo>
                      <a:pt x="57984" y="29882"/>
                    </a:lnTo>
                    <a:lnTo>
                      <a:pt x="57890" y="29975"/>
                    </a:lnTo>
                    <a:lnTo>
                      <a:pt x="57844" y="30022"/>
                    </a:lnTo>
                    <a:lnTo>
                      <a:pt x="328" y="30022"/>
                    </a:lnTo>
                    <a:lnTo>
                      <a:pt x="281" y="29975"/>
                    </a:lnTo>
                    <a:lnTo>
                      <a:pt x="188" y="29929"/>
                    </a:lnTo>
                    <a:lnTo>
                      <a:pt x="94" y="29929"/>
                    </a:lnTo>
                    <a:lnTo>
                      <a:pt x="47" y="29975"/>
                    </a:lnTo>
                    <a:lnTo>
                      <a:pt x="0" y="30022"/>
                    </a:lnTo>
                    <a:lnTo>
                      <a:pt x="0" y="30116"/>
                    </a:lnTo>
                    <a:lnTo>
                      <a:pt x="0" y="30163"/>
                    </a:lnTo>
                    <a:lnTo>
                      <a:pt x="47" y="30256"/>
                    </a:lnTo>
                    <a:lnTo>
                      <a:pt x="94" y="30303"/>
                    </a:lnTo>
                    <a:lnTo>
                      <a:pt x="188" y="30303"/>
                    </a:lnTo>
                    <a:lnTo>
                      <a:pt x="281" y="30256"/>
                    </a:lnTo>
                    <a:lnTo>
                      <a:pt x="328" y="30210"/>
                    </a:lnTo>
                    <a:lnTo>
                      <a:pt x="57937" y="30210"/>
                    </a:lnTo>
                    <a:lnTo>
                      <a:pt x="57984" y="30116"/>
                    </a:lnTo>
                    <a:lnTo>
                      <a:pt x="58125" y="30022"/>
                    </a:lnTo>
                    <a:lnTo>
                      <a:pt x="58312" y="29835"/>
                    </a:lnTo>
                    <a:lnTo>
                      <a:pt x="58687" y="29413"/>
                    </a:lnTo>
                    <a:lnTo>
                      <a:pt x="60326" y="27821"/>
                    </a:lnTo>
                    <a:lnTo>
                      <a:pt x="63511" y="24589"/>
                    </a:lnTo>
                    <a:lnTo>
                      <a:pt x="69927" y="18219"/>
                    </a:lnTo>
                    <a:lnTo>
                      <a:pt x="70208" y="17892"/>
                    </a:lnTo>
                    <a:lnTo>
                      <a:pt x="70302" y="17845"/>
                    </a:lnTo>
                    <a:lnTo>
                      <a:pt x="70349" y="17798"/>
                    </a:lnTo>
                    <a:lnTo>
                      <a:pt x="70349" y="17704"/>
                    </a:lnTo>
                    <a:lnTo>
                      <a:pt x="70349" y="17470"/>
                    </a:lnTo>
                    <a:lnTo>
                      <a:pt x="70349" y="16674"/>
                    </a:lnTo>
                    <a:lnTo>
                      <a:pt x="70349" y="15035"/>
                    </a:lnTo>
                    <a:lnTo>
                      <a:pt x="70349" y="11709"/>
                    </a:lnTo>
                    <a:lnTo>
                      <a:pt x="70349" y="5105"/>
                    </a:lnTo>
                    <a:lnTo>
                      <a:pt x="70349" y="375"/>
                    </a:lnTo>
                    <a:lnTo>
                      <a:pt x="70349" y="328"/>
                    </a:lnTo>
                    <a:lnTo>
                      <a:pt x="70443" y="281"/>
                    </a:lnTo>
                    <a:lnTo>
                      <a:pt x="70443" y="187"/>
                    </a:lnTo>
                    <a:lnTo>
                      <a:pt x="70443" y="94"/>
                    </a:lnTo>
                    <a:lnTo>
                      <a:pt x="70396" y="47"/>
                    </a:lnTo>
                    <a:lnTo>
                      <a:pt x="7034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8" name="Google Shape;608;p31">
              <a:extLst>
                <a:ext uri="{FF2B5EF4-FFF2-40B4-BE49-F238E27FC236}">
                  <a16:creationId xmlns:a16="http://schemas.microsoft.com/office/drawing/2014/main" id="{2998BBAE-4F75-D005-8AE8-397D65E8AF00}"/>
                </a:ext>
              </a:extLst>
            </p:cNvPr>
            <p:cNvGrpSpPr/>
            <p:nvPr/>
          </p:nvGrpSpPr>
          <p:grpSpPr>
            <a:xfrm rot="10800000" flipH="1">
              <a:off x="2340687" y="-1502567"/>
              <a:ext cx="600982" cy="3102526"/>
              <a:chOff x="7329101" y="3584814"/>
              <a:chExt cx="600982" cy="3102526"/>
            </a:xfrm>
          </p:grpSpPr>
          <p:sp>
            <p:nvSpPr>
              <p:cNvPr id="609" name="Google Shape;609;p31">
                <a:extLst>
                  <a:ext uri="{FF2B5EF4-FFF2-40B4-BE49-F238E27FC236}">
                    <a16:creationId xmlns:a16="http://schemas.microsoft.com/office/drawing/2014/main" id="{8118288A-5E62-DB59-D2D9-C86E51F8E111}"/>
                  </a:ext>
                </a:extLst>
              </p:cNvPr>
              <p:cNvSpPr/>
              <p:nvPr/>
            </p:nvSpPr>
            <p:spPr>
              <a:xfrm>
                <a:off x="7583912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2388"/>
                    </a:lnTo>
                    <a:lnTo>
                      <a:pt x="7401" y="23699"/>
                    </a:lnTo>
                    <a:lnTo>
                      <a:pt x="7401" y="23887"/>
                    </a:lnTo>
                    <a:lnTo>
                      <a:pt x="7401" y="23933"/>
                    </a:lnTo>
                    <a:lnTo>
                      <a:pt x="7354" y="23980"/>
                    </a:lnTo>
                    <a:lnTo>
                      <a:pt x="7120" y="24214"/>
                    </a:lnTo>
                    <a:lnTo>
                      <a:pt x="6651" y="24683"/>
                    </a:lnTo>
                    <a:lnTo>
                      <a:pt x="4778" y="26556"/>
                    </a:lnTo>
                    <a:lnTo>
                      <a:pt x="984" y="30350"/>
                    </a:lnTo>
                    <a:lnTo>
                      <a:pt x="516" y="30818"/>
                    </a:lnTo>
                    <a:lnTo>
                      <a:pt x="235" y="31099"/>
                    </a:lnTo>
                    <a:lnTo>
                      <a:pt x="141" y="31193"/>
                    </a:lnTo>
                    <a:lnTo>
                      <a:pt x="94" y="31240"/>
                    </a:lnTo>
                    <a:lnTo>
                      <a:pt x="94" y="31334"/>
                    </a:lnTo>
                    <a:lnTo>
                      <a:pt x="94" y="31427"/>
                    </a:lnTo>
                    <a:lnTo>
                      <a:pt x="94" y="32786"/>
                    </a:lnTo>
                    <a:lnTo>
                      <a:pt x="94" y="35596"/>
                    </a:lnTo>
                    <a:lnTo>
                      <a:pt x="94" y="41122"/>
                    </a:lnTo>
                    <a:lnTo>
                      <a:pt x="94" y="52223"/>
                    </a:lnTo>
                    <a:lnTo>
                      <a:pt x="94" y="68053"/>
                    </a:lnTo>
                    <a:lnTo>
                      <a:pt x="1" y="68147"/>
                    </a:lnTo>
                    <a:lnTo>
                      <a:pt x="1" y="68241"/>
                    </a:lnTo>
                    <a:lnTo>
                      <a:pt x="1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2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2223"/>
                    </a:lnTo>
                    <a:lnTo>
                      <a:pt x="235" y="41122"/>
                    </a:lnTo>
                    <a:lnTo>
                      <a:pt x="235" y="35596"/>
                    </a:lnTo>
                    <a:lnTo>
                      <a:pt x="235" y="32786"/>
                    </a:lnTo>
                    <a:lnTo>
                      <a:pt x="235" y="31427"/>
                    </a:lnTo>
                    <a:lnTo>
                      <a:pt x="235" y="31334"/>
                    </a:lnTo>
                    <a:lnTo>
                      <a:pt x="282" y="31334"/>
                    </a:lnTo>
                    <a:lnTo>
                      <a:pt x="375" y="31193"/>
                    </a:lnTo>
                    <a:lnTo>
                      <a:pt x="609" y="30959"/>
                    </a:lnTo>
                    <a:lnTo>
                      <a:pt x="1125" y="30444"/>
                    </a:lnTo>
                    <a:lnTo>
                      <a:pt x="4872" y="26697"/>
                    </a:lnTo>
                    <a:lnTo>
                      <a:pt x="6792" y="24777"/>
                    </a:lnTo>
                    <a:lnTo>
                      <a:pt x="7260" y="24308"/>
                    </a:lnTo>
                    <a:lnTo>
                      <a:pt x="7494" y="24074"/>
                    </a:lnTo>
                    <a:lnTo>
                      <a:pt x="7541" y="24027"/>
                    </a:lnTo>
                    <a:lnTo>
                      <a:pt x="7541" y="23980"/>
                    </a:lnTo>
                    <a:lnTo>
                      <a:pt x="7541" y="23887"/>
                    </a:lnTo>
                    <a:lnTo>
                      <a:pt x="7541" y="23699"/>
                    </a:lnTo>
                    <a:lnTo>
                      <a:pt x="7541" y="22388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1">
                <a:extLst>
                  <a:ext uri="{FF2B5EF4-FFF2-40B4-BE49-F238E27FC236}">
                    <a16:creationId xmlns:a16="http://schemas.microsoft.com/office/drawing/2014/main" id="{8E53DBCA-0200-7679-4679-46544EBE6117}"/>
                  </a:ext>
                </a:extLst>
              </p:cNvPr>
              <p:cNvSpPr/>
              <p:nvPr/>
            </p:nvSpPr>
            <p:spPr>
              <a:xfrm>
                <a:off x="7532950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1592"/>
                    </a:lnTo>
                    <a:lnTo>
                      <a:pt x="7401" y="22903"/>
                    </a:lnTo>
                    <a:lnTo>
                      <a:pt x="7401" y="23090"/>
                    </a:lnTo>
                    <a:lnTo>
                      <a:pt x="7401" y="23137"/>
                    </a:lnTo>
                    <a:lnTo>
                      <a:pt x="7354" y="23184"/>
                    </a:lnTo>
                    <a:lnTo>
                      <a:pt x="7166" y="23418"/>
                    </a:lnTo>
                    <a:lnTo>
                      <a:pt x="6698" y="23887"/>
                    </a:lnTo>
                    <a:lnTo>
                      <a:pt x="4778" y="25760"/>
                    </a:lnTo>
                    <a:lnTo>
                      <a:pt x="1031" y="29554"/>
                    </a:lnTo>
                    <a:lnTo>
                      <a:pt x="516" y="30069"/>
                    </a:lnTo>
                    <a:lnTo>
                      <a:pt x="281" y="30303"/>
                    </a:lnTo>
                    <a:lnTo>
                      <a:pt x="141" y="30444"/>
                    </a:lnTo>
                    <a:lnTo>
                      <a:pt x="94" y="30491"/>
                    </a:lnTo>
                    <a:lnTo>
                      <a:pt x="94" y="30537"/>
                    </a:lnTo>
                    <a:lnTo>
                      <a:pt x="94" y="30678"/>
                    </a:lnTo>
                    <a:lnTo>
                      <a:pt x="94" y="32083"/>
                    </a:lnTo>
                    <a:lnTo>
                      <a:pt x="94" y="34893"/>
                    </a:lnTo>
                    <a:lnTo>
                      <a:pt x="94" y="40514"/>
                    </a:lnTo>
                    <a:lnTo>
                      <a:pt x="94" y="51801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801"/>
                    </a:lnTo>
                    <a:lnTo>
                      <a:pt x="235" y="40514"/>
                    </a:lnTo>
                    <a:lnTo>
                      <a:pt x="235" y="34893"/>
                    </a:lnTo>
                    <a:lnTo>
                      <a:pt x="235" y="32083"/>
                    </a:lnTo>
                    <a:lnTo>
                      <a:pt x="235" y="30678"/>
                    </a:lnTo>
                    <a:lnTo>
                      <a:pt x="235" y="30584"/>
                    </a:lnTo>
                    <a:lnTo>
                      <a:pt x="281" y="30537"/>
                    </a:lnTo>
                    <a:lnTo>
                      <a:pt x="375" y="30444"/>
                    </a:lnTo>
                    <a:lnTo>
                      <a:pt x="656" y="30163"/>
                    </a:lnTo>
                    <a:lnTo>
                      <a:pt x="1125" y="29694"/>
                    </a:lnTo>
                    <a:lnTo>
                      <a:pt x="4918" y="25901"/>
                    </a:lnTo>
                    <a:lnTo>
                      <a:pt x="6792" y="24027"/>
                    </a:lnTo>
                    <a:lnTo>
                      <a:pt x="7260" y="23559"/>
                    </a:lnTo>
                    <a:lnTo>
                      <a:pt x="7541" y="23278"/>
                    </a:lnTo>
                    <a:lnTo>
                      <a:pt x="7541" y="23231"/>
                    </a:lnTo>
                    <a:lnTo>
                      <a:pt x="7541" y="23184"/>
                    </a:lnTo>
                    <a:lnTo>
                      <a:pt x="7541" y="23090"/>
                    </a:lnTo>
                    <a:lnTo>
                      <a:pt x="7541" y="22903"/>
                    </a:lnTo>
                    <a:lnTo>
                      <a:pt x="7541" y="21592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1">
                <a:extLst>
                  <a:ext uri="{FF2B5EF4-FFF2-40B4-BE49-F238E27FC236}">
                    <a16:creationId xmlns:a16="http://schemas.microsoft.com/office/drawing/2014/main" id="{9A57A0D2-8381-A1E5-8DB9-EDC09DA49D14}"/>
                  </a:ext>
                </a:extLst>
              </p:cNvPr>
              <p:cNvSpPr/>
              <p:nvPr/>
            </p:nvSpPr>
            <p:spPr>
              <a:xfrm>
                <a:off x="7481988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0795"/>
                    </a:lnTo>
                    <a:lnTo>
                      <a:pt x="7401" y="22107"/>
                    </a:lnTo>
                    <a:lnTo>
                      <a:pt x="7401" y="22435"/>
                    </a:lnTo>
                    <a:lnTo>
                      <a:pt x="7166" y="22622"/>
                    </a:lnTo>
                    <a:lnTo>
                      <a:pt x="6698" y="23090"/>
                    </a:lnTo>
                    <a:lnTo>
                      <a:pt x="4825" y="25011"/>
                    </a:lnTo>
                    <a:lnTo>
                      <a:pt x="1031" y="28758"/>
                    </a:lnTo>
                    <a:lnTo>
                      <a:pt x="516" y="29273"/>
                    </a:lnTo>
                    <a:lnTo>
                      <a:pt x="281" y="29554"/>
                    </a:lnTo>
                    <a:lnTo>
                      <a:pt x="141" y="29694"/>
                    </a:lnTo>
                    <a:lnTo>
                      <a:pt x="94" y="29741"/>
                    </a:lnTo>
                    <a:lnTo>
                      <a:pt x="94" y="29788"/>
                    </a:lnTo>
                    <a:lnTo>
                      <a:pt x="94" y="29882"/>
                    </a:lnTo>
                    <a:lnTo>
                      <a:pt x="94" y="31334"/>
                    </a:lnTo>
                    <a:lnTo>
                      <a:pt x="94" y="34191"/>
                    </a:lnTo>
                    <a:lnTo>
                      <a:pt x="94" y="39951"/>
                    </a:lnTo>
                    <a:lnTo>
                      <a:pt x="94" y="51426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426"/>
                    </a:lnTo>
                    <a:lnTo>
                      <a:pt x="235" y="39951"/>
                    </a:lnTo>
                    <a:lnTo>
                      <a:pt x="235" y="34191"/>
                    </a:lnTo>
                    <a:lnTo>
                      <a:pt x="235" y="31334"/>
                    </a:lnTo>
                    <a:lnTo>
                      <a:pt x="235" y="29882"/>
                    </a:lnTo>
                    <a:lnTo>
                      <a:pt x="235" y="29835"/>
                    </a:lnTo>
                    <a:lnTo>
                      <a:pt x="281" y="29788"/>
                    </a:lnTo>
                    <a:lnTo>
                      <a:pt x="375" y="29647"/>
                    </a:lnTo>
                    <a:lnTo>
                      <a:pt x="656" y="29413"/>
                    </a:lnTo>
                    <a:lnTo>
                      <a:pt x="1171" y="28898"/>
                    </a:lnTo>
                    <a:lnTo>
                      <a:pt x="4918" y="25104"/>
                    </a:lnTo>
                    <a:lnTo>
                      <a:pt x="6839" y="23231"/>
                    </a:lnTo>
                    <a:lnTo>
                      <a:pt x="7307" y="22763"/>
                    </a:lnTo>
                    <a:lnTo>
                      <a:pt x="7541" y="22482"/>
                    </a:lnTo>
                    <a:lnTo>
                      <a:pt x="7541" y="22107"/>
                    </a:lnTo>
                    <a:lnTo>
                      <a:pt x="7541" y="20795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1">
                <a:extLst>
                  <a:ext uri="{FF2B5EF4-FFF2-40B4-BE49-F238E27FC236}">
                    <a16:creationId xmlns:a16="http://schemas.microsoft.com/office/drawing/2014/main" id="{94612275-1E59-11F1-3F17-6CEE02DE9ABA}"/>
                  </a:ext>
                </a:extLst>
              </p:cNvPr>
              <p:cNvSpPr/>
              <p:nvPr/>
            </p:nvSpPr>
            <p:spPr>
              <a:xfrm>
                <a:off x="7431025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999"/>
                    </a:lnTo>
                    <a:lnTo>
                      <a:pt x="7400" y="21311"/>
                    </a:lnTo>
                    <a:lnTo>
                      <a:pt x="7400" y="21638"/>
                    </a:lnTo>
                    <a:lnTo>
                      <a:pt x="7354" y="21685"/>
                    </a:lnTo>
                    <a:lnTo>
                      <a:pt x="7307" y="21732"/>
                    </a:lnTo>
                    <a:lnTo>
                      <a:pt x="7213" y="21873"/>
                    </a:lnTo>
                    <a:lnTo>
                      <a:pt x="6745" y="22341"/>
                    </a:lnTo>
                    <a:lnTo>
                      <a:pt x="4824" y="24214"/>
                    </a:lnTo>
                    <a:lnTo>
                      <a:pt x="1078" y="28008"/>
                    </a:lnTo>
                    <a:lnTo>
                      <a:pt x="515" y="28523"/>
                    </a:lnTo>
                    <a:lnTo>
                      <a:pt x="281" y="28758"/>
                    </a:lnTo>
                    <a:lnTo>
                      <a:pt x="141" y="28898"/>
                    </a:lnTo>
                    <a:lnTo>
                      <a:pt x="94" y="28945"/>
                    </a:lnTo>
                    <a:lnTo>
                      <a:pt x="94" y="28992"/>
                    </a:lnTo>
                    <a:lnTo>
                      <a:pt x="94" y="29132"/>
                    </a:lnTo>
                    <a:lnTo>
                      <a:pt x="94" y="30584"/>
                    </a:lnTo>
                    <a:lnTo>
                      <a:pt x="94" y="33488"/>
                    </a:lnTo>
                    <a:lnTo>
                      <a:pt x="94" y="39343"/>
                    </a:lnTo>
                    <a:lnTo>
                      <a:pt x="94" y="51005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1005"/>
                    </a:lnTo>
                    <a:lnTo>
                      <a:pt x="234" y="39343"/>
                    </a:lnTo>
                    <a:lnTo>
                      <a:pt x="234" y="33488"/>
                    </a:lnTo>
                    <a:lnTo>
                      <a:pt x="234" y="30584"/>
                    </a:lnTo>
                    <a:lnTo>
                      <a:pt x="234" y="29132"/>
                    </a:lnTo>
                    <a:lnTo>
                      <a:pt x="234" y="29039"/>
                    </a:lnTo>
                    <a:lnTo>
                      <a:pt x="281" y="28992"/>
                    </a:lnTo>
                    <a:lnTo>
                      <a:pt x="422" y="28898"/>
                    </a:lnTo>
                    <a:lnTo>
                      <a:pt x="656" y="28617"/>
                    </a:lnTo>
                    <a:lnTo>
                      <a:pt x="1171" y="28102"/>
                    </a:lnTo>
                    <a:lnTo>
                      <a:pt x="4965" y="24355"/>
                    </a:lnTo>
                    <a:lnTo>
                      <a:pt x="6838" y="22435"/>
                    </a:lnTo>
                    <a:lnTo>
                      <a:pt x="7307" y="21966"/>
                    </a:lnTo>
                    <a:lnTo>
                      <a:pt x="7447" y="21873"/>
                    </a:lnTo>
                    <a:lnTo>
                      <a:pt x="7494" y="21779"/>
                    </a:lnTo>
                    <a:lnTo>
                      <a:pt x="7541" y="21732"/>
                    </a:lnTo>
                    <a:lnTo>
                      <a:pt x="7541" y="21685"/>
                    </a:lnTo>
                    <a:lnTo>
                      <a:pt x="7541" y="21311"/>
                    </a:lnTo>
                    <a:lnTo>
                      <a:pt x="7541" y="19999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1">
                <a:extLst>
                  <a:ext uri="{FF2B5EF4-FFF2-40B4-BE49-F238E27FC236}">
                    <a16:creationId xmlns:a16="http://schemas.microsoft.com/office/drawing/2014/main" id="{E54DFCC3-81F5-585D-CE73-E44F001EC66A}"/>
                  </a:ext>
                </a:extLst>
              </p:cNvPr>
              <p:cNvSpPr/>
              <p:nvPr/>
            </p:nvSpPr>
            <p:spPr>
              <a:xfrm>
                <a:off x="7380063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203"/>
                    </a:lnTo>
                    <a:lnTo>
                      <a:pt x="7400" y="20561"/>
                    </a:lnTo>
                    <a:lnTo>
                      <a:pt x="7400" y="20889"/>
                    </a:lnTo>
                    <a:lnTo>
                      <a:pt x="7354" y="20936"/>
                    </a:lnTo>
                    <a:lnTo>
                      <a:pt x="7213" y="21076"/>
                    </a:lnTo>
                    <a:lnTo>
                      <a:pt x="6745" y="21545"/>
                    </a:lnTo>
                    <a:lnTo>
                      <a:pt x="4871" y="23418"/>
                    </a:lnTo>
                    <a:lnTo>
                      <a:pt x="1077" y="27212"/>
                    </a:lnTo>
                    <a:lnTo>
                      <a:pt x="562" y="27727"/>
                    </a:lnTo>
                    <a:lnTo>
                      <a:pt x="281" y="28008"/>
                    </a:lnTo>
                    <a:lnTo>
                      <a:pt x="141" y="28149"/>
                    </a:lnTo>
                    <a:lnTo>
                      <a:pt x="94" y="28196"/>
                    </a:lnTo>
                    <a:lnTo>
                      <a:pt x="94" y="28242"/>
                    </a:lnTo>
                    <a:lnTo>
                      <a:pt x="94" y="28336"/>
                    </a:lnTo>
                    <a:lnTo>
                      <a:pt x="94" y="29835"/>
                    </a:lnTo>
                    <a:lnTo>
                      <a:pt x="94" y="32832"/>
                    </a:lnTo>
                    <a:lnTo>
                      <a:pt x="94" y="38734"/>
                    </a:lnTo>
                    <a:lnTo>
                      <a:pt x="94" y="50630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0630"/>
                    </a:lnTo>
                    <a:lnTo>
                      <a:pt x="234" y="38734"/>
                    </a:lnTo>
                    <a:lnTo>
                      <a:pt x="234" y="32832"/>
                    </a:lnTo>
                    <a:lnTo>
                      <a:pt x="234" y="29835"/>
                    </a:lnTo>
                    <a:lnTo>
                      <a:pt x="234" y="28336"/>
                    </a:lnTo>
                    <a:lnTo>
                      <a:pt x="234" y="28289"/>
                    </a:lnTo>
                    <a:lnTo>
                      <a:pt x="281" y="28242"/>
                    </a:lnTo>
                    <a:lnTo>
                      <a:pt x="422" y="28102"/>
                    </a:lnTo>
                    <a:lnTo>
                      <a:pt x="656" y="27868"/>
                    </a:lnTo>
                    <a:lnTo>
                      <a:pt x="1218" y="27353"/>
                    </a:lnTo>
                    <a:lnTo>
                      <a:pt x="4965" y="23559"/>
                    </a:lnTo>
                    <a:lnTo>
                      <a:pt x="6885" y="21638"/>
                    </a:lnTo>
                    <a:lnTo>
                      <a:pt x="7354" y="21170"/>
                    </a:lnTo>
                    <a:lnTo>
                      <a:pt x="7447" y="21076"/>
                    </a:lnTo>
                    <a:lnTo>
                      <a:pt x="7541" y="20983"/>
                    </a:lnTo>
                    <a:lnTo>
                      <a:pt x="7541" y="20936"/>
                    </a:lnTo>
                    <a:lnTo>
                      <a:pt x="7541" y="20889"/>
                    </a:lnTo>
                    <a:lnTo>
                      <a:pt x="7541" y="20561"/>
                    </a:lnTo>
                    <a:lnTo>
                      <a:pt x="7541" y="19203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1">
                <a:extLst>
                  <a:ext uri="{FF2B5EF4-FFF2-40B4-BE49-F238E27FC236}">
                    <a16:creationId xmlns:a16="http://schemas.microsoft.com/office/drawing/2014/main" id="{C51F80EB-4927-1E26-3637-553A1AFDACCE}"/>
                  </a:ext>
                </a:extLst>
              </p:cNvPr>
              <p:cNvSpPr/>
              <p:nvPr/>
            </p:nvSpPr>
            <p:spPr>
              <a:xfrm>
                <a:off x="7329101" y="3584814"/>
                <a:ext cx="348302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68428" extrusionOk="0">
                    <a:moveTo>
                      <a:pt x="7400" y="0"/>
                    </a:moveTo>
                    <a:lnTo>
                      <a:pt x="7353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8407"/>
                    </a:lnTo>
                    <a:lnTo>
                      <a:pt x="7400" y="19765"/>
                    </a:lnTo>
                    <a:lnTo>
                      <a:pt x="7400" y="20093"/>
                    </a:lnTo>
                    <a:lnTo>
                      <a:pt x="7400" y="20140"/>
                    </a:lnTo>
                    <a:lnTo>
                      <a:pt x="7353" y="20187"/>
                    </a:lnTo>
                    <a:lnTo>
                      <a:pt x="7260" y="20280"/>
                    </a:lnTo>
                    <a:lnTo>
                      <a:pt x="6745" y="20749"/>
                    </a:lnTo>
                    <a:lnTo>
                      <a:pt x="4871" y="22669"/>
                    </a:lnTo>
                    <a:lnTo>
                      <a:pt x="1077" y="26416"/>
                    </a:lnTo>
                    <a:lnTo>
                      <a:pt x="562" y="26978"/>
                    </a:lnTo>
                    <a:lnTo>
                      <a:pt x="281" y="27212"/>
                    </a:lnTo>
                    <a:lnTo>
                      <a:pt x="141" y="27353"/>
                    </a:lnTo>
                    <a:lnTo>
                      <a:pt x="94" y="27399"/>
                    </a:lnTo>
                    <a:lnTo>
                      <a:pt x="94" y="27446"/>
                    </a:lnTo>
                    <a:lnTo>
                      <a:pt x="94" y="27493"/>
                    </a:lnTo>
                    <a:lnTo>
                      <a:pt x="94" y="27587"/>
                    </a:lnTo>
                    <a:lnTo>
                      <a:pt x="94" y="29085"/>
                    </a:lnTo>
                    <a:lnTo>
                      <a:pt x="94" y="32130"/>
                    </a:lnTo>
                    <a:lnTo>
                      <a:pt x="94" y="38172"/>
                    </a:lnTo>
                    <a:lnTo>
                      <a:pt x="94" y="50209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7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75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81" y="68053"/>
                    </a:lnTo>
                    <a:lnTo>
                      <a:pt x="281" y="50209"/>
                    </a:lnTo>
                    <a:lnTo>
                      <a:pt x="281" y="38172"/>
                    </a:lnTo>
                    <a:lnTo>
                      <a:pt x="281" y="32130"/>
                    </a:lnTo>
                    <a:lnTo>
                      <a:pt x="281" y="29085"/>
                    </a:lnTo>
                    <a:lnTo>
                      <a:pt x="281" y="27587"/>
                    </a:lnTo>
                    <a:lnTo>
                      <a:pt x="281" y="27540"/>
                    </a:lnTo>
                    <a:lnTo>
                      <a:pt x="281" y="27493"/>
                    </a:lnTo>
                    <a:lnTo>
                      <a:pt x="422" y="27353"/>
                    </a:lnTo>
                    <a:lnTo>
                      <a:pt x="703" y="27071"/>
                    </a:lnTo>
                    <a:lnTo>
                      <a:pt x="1218" y="26556"/>
                    </a:lnTo>
                    <a:lnTo>
                      <a:pt x="5012" y="22763"/>
                    </a:lnTo>
                    <a:lnTo>
                      <a:pt x="6885" y="20889"/>
                    </a:lnTo>
                    <a:lnTo>
                      <a:pt x="7353" y="20421"/>
                    </a:lnTo>
                    <a:lnTo>
                      <a:pt x="7494" y="20280"/>
                    </a:lnTo>
                    <a:lnTo>
                      <a:pt x="7541" y="20187"/>
                    </a:lnTo>
                    <a:lnTo>
                      <a:pt x="7588" y="20093"/>
                    </a:lnTo>
                    <a:lnTo>
                      <a:pt x="7588" y="19765"/>
                    </a:lnTo>
                    <a:lnTo>
                      <a:pt x="7588" y="18407"/>
                    </a:lnTo>
                    <a:lnTo>
                      <a:pt x="7588" y="375"/>
                    </a:lnTo>
                    <a:lnTo>
                      <a:pt x="7541" y="328"/>
                    </a:lnTo>
                    <a:lnTo>
                      <a:pt x="7634" y="281"/>
                    </a:lnTo>
                    <a:lnTo>
                      <a:pt x="7681" y="187"/>
                    </a:lnTo>
                    <a:lnTo>
                      <a:pt x="7634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1">
              <a:extLst>
                <a:ext uri="{FF2B5EF4-FFF2-40B4-BE49-F238E27FC236}">
                  <a16:creationId xmlns:a16="http://schemas.microsoft.com/office/drawing/2014/main" id="{44BE1116-90A2-AC67-D1C1-C212F1E8DAD2}"/>
                </a:ext>
              </a:extLst>
            </p:cNvPr>
            <p:cNvSpPr/>
            <p:nvPr/>
          </p:nvSpPr>
          <p:spPr>
            <a:xfrm rot="10800000">
              <a:off x="3522525" y="3714979"/>
              <a:ext cx="3988106" cy="2268043"/>
            </a:xfrm>
            <a:custGeom>
              <a:avLst/>
              <a:gdLst/>
              <a:ahLst/>
              <a:cxnLst/>
              <a:rect l="l" t="t" r="r" b="b"/>
              <a:pathLst>
                <a:path w="87960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2"/>
                  </a:lnTo>
                  <a:lnTo>
                    <a:pt x="94" y="329"/>
                  </a:lnTo>
                  <a:lnTo>
                    <a:pt x="94" y="12740"/>
                  </a:lnTo>
                  <a:lnTo>
                    <a:pt x="94" y="13255"/>
                  </a:lnTo>
                  <a:lnTo>
                    <a:pt x="281" y="13490"/>
                  </a:lnTo>
                  <a:lnTo>
                    <a:pt x="469" y="13630"/>
                  </a:lnTo>
                  <a:lnTo>
                    <a:pt x="1124" y="14333"/>
                  </a:lnTo>
                  <a:lnTo>
                    <a:pt x="2483" y="15644"/>
                  </a:lnTo>
                  <a:lnTo>
                    <a:pt x="5152" y="18361"/>
                  </a:lnTo>
                  <a:lnTo>
                    <a:pt x="10538" y="23747"/>
                  </a:lnTo>
                  <a:lnTo>
                    <a:pt x="21358" y="34519"/>
                  </a:lnTo>
                  <a:lnTo>
                    <a:pt x="21967" y="35175"/>
                  </a:lnTo>
                  <a:lnTo>
                    <a:pt x="22294" y="35503"/>
                  </a:lnTo>
                  <a:lnTo>
                    <a:pt x="22482" y="35643"/>
                  </a:lnTo>
                  <a:lnTo>
                    <a:pt x="22575" y="35737"/>
                  </a:lnTo>
                  <a:lnTo>
                    <a:pt x="22575" y="35784"/>
                  </a:lnTo>
                  <a:lnTo>
                    <a:pt x="82667" y="35784"/>
                  </a:lnTo>
                  <a:lnTo>
                    <a:pt x="82807" y="35971"/>
                  </a:lnTo>
                  <a:lnTo>
                    <a:pt x="83416" y="36580"/>
                  </a:lnTo>
                  <a:lnTo>
                    <a:pt x="84681" y="37798"/>
                  </a:lnTo>
                  <a:lnTo>
                    <a:pt x="86554" y="39718"/>
                  </a:lnTo>
                  <a:lnTo>
                    <a:pt x="87491" y="40655"/>
                  </a:lnTo>
                  <a:lnTo>
                    <a:pt x="87631" y="40748"/>
                  </a:lnTo>
                  <a:lnTo>
                    <a:pt x="87678" y="40842"/>
                  </a:lnTo>
                  <a:lnTo>
                    <a:pt x="87725" y="40842"/>
                  </a:lnTo>
                  <a:lnTo>
                    <a:pt x="87725" y="41170"/>
                  </a:lnTo>
                  <a:lnTo>
                    <a:pt x="87725" y="41826"/>
                  </a:lnTo>
                  <a:lnTo>
                    <a:pt x="87725" y="47212"/>
                  </a:lnTo>
                  <a:lnTo>
                    <a:pt x="87725" y="49647"/>
                  </a:lnTo>
                  <a:lnTo>
                    <a:pt x="87725" y="49694"/>
                  </a:lnTo>
                  <a:lnTo>
                    <a:pt x="87631" y="49741"/>
                  </a:lnTo>
                  <a:lnTo>
                    <a:pt x="87631" y="49835"/>
                  </a:lnTo>
                  <a:lnTo>
                    <a:pt x="87631" y="49928"/>
                  </a:lnTo>
                  <a:lnTo>
                    <a:pt x="87678" y="49975"/>
                  </a:lnTo>
                  <a:lnTo>
                    <a:pt x="87725" y="50022"/>
                  </a:lnTo>
                  <a:lnTo>
                    <a:pt x="87866" y="50022"/>
                  </a:lnTo>
                  <a:lnTo>
                    <a:pt x="87912" y="49975"/>
                  </a:lnTo>
                  <a:lnTo>
                    <a:pt x="87959" y="49928"/>
                  </a:lnTo>
                  <a:lnTo>
                    <a:pt x="87959" y="49835"/>
                  </a:lnTo>
                  <a:lnTo>
                    <a:pt x="87959" y="49741"/>
                  </a:lnTo>
                  <a:lnTo>
                    <a:pt x="87866" y="49694"/>
                  </a:lnTo>
                  <a:lnTo>
                    <a:pt x="87866" y="49647"/>
                  </a:lnTo>
                  <a:lnTo>
                    <a:pt x="87866" y="47212"/>
                  </a:lnTo>
                  <a:lnTo>
                    <a:pt x="87866" y="41826"/>
                  </a:lnTo>
                  <a:lnTo>
                    <a:pt x="87866" y="41170"/>
                  </a:lnTo>
                  <a:lnTo>
                    <a:pt x="87866" y="40795"/>
                  </a:lnTo>
                  <a:lnTo>
                    <a:pt x="87866" y="40748"/>
                  </a:lnTo>
                  <a:lnTo>
                    <a:pt x="87819" y="40702"/>
                  </a:lnTo>
                  <a:lnTo>
                    <a:pt x="87725" y="40655"/>
                  </a:lnTo>
                  <a:lnTo>
                    <a:pt x="87631" y="40514"/>
                  </a:lnTo>
                  <a:lnTo>
                    <a:pt x="86695" y="39578"/>
                  </a:lnTo>
                  <a:lnTo>
                    <a:pt x="84774" y="37704"/>
                  </a:lnTo>
                  <a:lnTo>
                    <a:pt x="83557" y="36439"/>
                  </a:lnTo>
                  <a:lnTo>
                    <a:pt x="82948" y="35831"/>
                  </a:lnTo>
                  <a:lnTo>
                    <a:pt x="82760" y="35690"/>
                  </a:lnTo>
                  <a:lnTo>
                    <a:pt x="82714" y="35643"/>
                  </a:lnTo>
                  <a:lnTo>
                    <a:pt x="82714" y="35596"/>
                  </a:lnTo>
                  <a:lnTo>
                    <a:pt x="22622" y="35596"/>
                  </a:lnTo>
                  <a:lnTo>
                    <a:pt x="22575" y="35550"/>
                  </a:lnTo>
                  <a:lnTo>
                    <a:pt x="22435" y="35362"/>
                  </a:lnTo>
                  <a:lnTo>
                    <a:pt x="22107" y="35034"/>
                  </a:lnTo>
                  <a:lnTo>
                    <a:pt x="21451" y="34426"/>
                  </a:lnTo>
                  <a:lnTo>
                    <a:pt x="10679" y="23606"/>
                  </a:lnTo>
                  <a:lnTo>
                    <a:pt x="5293" y="18220"/>
                  </a:lnTo>
                  <a:lnTo>
                    <a:pt x="2576" y="15550"/>
                  </a:lnTo>
                  <a:lnTo>
                    <a:pt x="1265" y="14192"/>
                  </a:lnTo>
                  <a:lnTo>
                    <a:pt x="562" y="13536"/>
                  </a:lnTo>
                  <a:lnTo>
                    <a:pt x="281" y="13209"/>
                  </a:lnTo>
                  <a:lnTo>
                    <a:pt x="281" y="12740"/>
                  </a:lnTo>
                  <a:lnTo>
                    <a:pt x="281" y="329"/>
                  </a:lnTo>
                  <a:lnTo>
                    <a:pt x="234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28" y="94"/>
                  </a:lnTo>
                  <a:lnTo>
                    <a:pt x="281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6" name="Google Shape;616;p31">
              <a:extLst>
                <a:ext uri="{FF2B5EF4-FFF2-40B4-BE49-F238E27FC236}">
                  <a16:creationId xmlns:a16="http://schemas.microsoft.com/office/drawing/2014/main" id="{BD32C44F-564C-64A3-9D9A-38F1952EE1AA}"/>
                </a:ext>
              </a:extLst>
            </p:cNvPr>
            <p:cNvGrpSpPr/>
            <p:nvPr/>
          </p:nvGrpSpPr>
          <p:grpSpPr>
            <a:xfrm rot="10800000">
              <a:off x="-138012" y="2451489"/>
              <a:ext cx="1471691" cy="263380"/>
              <a:chOff x="8388742" y="2469903"/>
              <a:chExt cx="1471691" cy="263380"/>
            </a:xfrm>
          </p:grpSpPr>
          <p:sp>
            <p:nvSpPr>
              <p:cNvPr id="617" name="Google Shape;617;p31">
                <a:extLst>
                  <a:ext uri="{FF2B5EF4-FFF2-40B4-BE49-F238E27FC236}">
                    <a16:creationId xmlns:a16="http://schemas.microsoft.com/office/drawing/2014/main" id="{11212E8D-1B11-2988-3D4A-87C56B04F2F4}"/>
                  </a:ext>
                </a:extLst>
              </p:cNvPr>
              <p:cNvSpPr/>
              <p:nvPr/>
            </p:nvSpPr>
            <p:spPr>
              <a:xfrm>
                <a:off x="8388742" y="2469903"/>
                <a:ext cx="1471691" cy="14917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29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282"/>
                    </a:lnTo>
                    <a:lnTo>
                      <a:pt x="94" y="329"/>
                    </a:lnTo>
                    <a:lnTo>
                      <a:pt x="235" y="329"/>
                    </a:lnTo>
                    <a:lnTo>
                      <a:pt x="328" y="235"/>
                    </a:lnTo>
                    <a:lnTo>
                      <a:pt x="32084" y="235"/>
                    </a:lnTo>
                    <a:lnTo>
                      <a:pt x="32177" y="329"/>
                    </a:lnTo>
                    <a:lnTo>
                      <a:pt x="32318" y="329"/>
                    </a:lnTo>
                    <a:lnTo>
                      <a:pt x="32412" y="282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177" y="1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1">
                <a:extLst>
                  <a:ext uri="{FF2B5EF4-FFF2-40B4-BE49-F238E27FC236}">
                    <a16:creationId xmlns:a16="http://schemas.microsoft.com/office/drawing/2014/main" id="{F6884D12-03AF-DFD2-3FB3-05C5AD03B8C7}"/>
                  </a:ext>
                </a:extLst>
              </p:cNvPr>
              <p:cNvSpPr/>
              <p:nvPr/>
            </p:nvSpPr>
            <p:spPr>
              <a:xfrm>
                <a:off x="8388742" y="2550608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5"/>
                    </a:lnTo>
                    <a:lnTo>
                      <a:pt x="235" y="375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75"/>
                    </a:lnTo>
                    <a:lnTo>
                      <a:pt x="32318" y="375"/>
                    </a:lnTo>
                    <a:lnTo>
                      <a:pt x="32412" y="329"/>
                    </a:lnTo>
                    <a:lnTo>
                      <a:pt x="32412" y="282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94"/>
                    </a:lnTo>
                    <a:lnTo>
                      <a:pt x="32318" y="48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141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328" y="141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1">
                <a:extLst>
                  <a:ext uri="{FF2B5EF4-FFF2-40B4-BE49-F238E27FC236}">
                    <a16:creationId xmlns:a16="http://schemas.microsoft.com/office/drawing/2014/main" id="{028AB0B0-EAC3-7808-C5DF-F821823659D4}"/>
                  </a:ext>
                </a:extLst>
              </p:cNvPr>
              <p:cNvSpPr/>
              <p:nvPr/>
            </p:nvSpPr>
            <p:spPr>
              <a:xfrm>
                <a:off x="8388742" y="263344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1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32084" y="281"/>
                    </a:lnTo>
                    <a:lnTo>
                      <a:pt x="32177" y="328"/>
                    </a:lnTo>
                    <a:lnTo>
                      <a:pt x="32271" y="375"/>
                    </a:lnTo>
                    <a:lnTo>
                      <a:pt x="32318" y="375"/>
                    </a:lnTo>
                    <a:lnTo>
                      <a:pt x="32412" y="328"/>
                    </a:lnTo>
                    <a:lnTo>
                      <a:pt x="32412" y="281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47"/>
                    </a:lnTo>
                    <a:lnTo>
                      <a:pt x="32318" y="0"/>
                    </a:lnTo>
                    <a:lnTo>
                      <a:pt x="32271" y="0"/>
                    </a:lnTo>
                    <a:lnTo>
                      <a:pt x="32177" y="47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1">
                <a:extLst>
                  <a:ext uri="{FF2B5EF4-FFF2-40B4-BE49-F238E27FC236}">
                    <a16:creationId xmlns:a16="http://schemas.microsoft.com/office/drawing/2014/main" id="{50DAD0F7-0203-43A1-D3CA-36D3E760F70F}"/>
                  </a:ext>
                </a:extLst>
              </p:cNvPr>
              <p:cNvSpPr/>
              <p:nvPr/>
            </p:nvSpPr>
            <p:spPr>
              <a:xfrm>
                <a:off x="8388742" y="271623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94" y="329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29"/>
                    </a:lnTo>
                    <a:lnTo>
                      <a:pt x="32271" y="376"/>
                    </a:lnTo>
                    <a:lnTo>
                      <a:pt x="32318" y="329"/>
                    </a:lnTo>
                    <a:lnTo>
                      <a:pt x="32412" y="329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1" name="Google Shape;621;p31">
              <a:extLst>
                <a:ext uri="{FF2B5EF4-FFF2-40B4-BE49-F238E27FC236}">
                  <a16:creationId xmlns:a16="http://schemas.microsoft.com/office/drawing/2014/main" id="{65A4F720-3D5F-BB8D-B377-6723B08E75D8}"/>
                </a:ext>
              </a:extLst>
            </p:cNvPr>
            <p:cNvSpPr/>
            <p:nvPr/>
          </p:nvSpPr>
          <p:spPr>
            <a:xfrm rot="10800000" flipH="1">
              <a:off x="3236833" y="-1502567"/>
              <a:ext cx="197501" cy="3102526"/>
            </a:xfrm>
            <a:custGeom>
              <a:avLst/>
              <a:gdLst/>
              <a:ahLst/>
              <a:cxnLst/>
              <a:rect l="l" t="t" r="r" b="b"/>
              <a:pathLst>
                <a:path w="4356" h="68428" extrusionOk="0">
                  <a:moveTo>
                    <a:pt x="141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87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375"/>
                  </a:lnTo>
                  <a:lnTo>
                    <a:pt x="94" y="28617"/>
                  </a:lnTo>
                  <a:lnTo>
                    <a:pt x="94" y="29273"/>
                  </a:lnTo>
                  <a:lnTo>
                    <a:pt x="94" y="29601"/>
                  </a:lnTo>
                  <a:lnTo>
                    <a:pt x="94" y="29741"/>
                  </a:lnTo>
                  <a:lnTo>
                    <a:pt x="141" y="29788"/>
                  </a:lnTo>
                  <a:lnTo>
                    <a:pt x="188" y="29835"/>
                  </a:lnTo>
                  <a:lnTo>
                    <a:pt x="281" y="29929"/>
                  </a:lnTo>
                  <a:lnTo>
                    <a:pt x="1265" y="30912"/>
                  </a:lnTo>
                  <a:lnTo>
                    <a:pt x="3185" y="32832"/>
                  </a:lnTo>
                  <a:lnTo>
                    <a:pt x="4075" y="33722"/>
                  </a:lnTo>
                  <a:lnTo>
                    <a:pt x="4075" y="33769"/>
                  </a:lnTo>
                  <a:lnTo>
                    <a:pt x="4075" y="33956"/>
                  </a:lnTo>
                  <a:lnTo>
                    <a:pt x="4075" y="34237"/>
                  </a:lnTo>
                  <a:lnTo>
                    <a:pt x="4075" y="34893"/>
                  </a:lnTo>
                  <a:lnTo>
                    <a:pt x="4075" y="37375"/>
                  </a:lnTo>
                  <a:lnTo>
                    <a:pt x="4075" y="42434"/>
                  </a:lnTo>
                  <a:lnTo>
                    <a:pt x="4075" y="52504"/>
                  </a:lnTo>
                  <a:lnTo>
                    <a:pt x="4075" y="68053"/>
                  </a:lnTo>
                  <a:lnTo>
                    <a:pt x="4028" y="68147"/>
                  </a:lnTo>
                  <a:lnTo>
                    <a:pt x="3981" y="68241"/>
                  </a:lnTo>
                  <a:lnTo>
                    <a:pt x="4028" y="68287"/>
                  </a:lnTo>
                  <a:lnTo>
                    <a:pt x="4028" y="68334"/>
                  </a:lnTo>
                  <a:lnTo>
                    <a:pt x="4122" y="68381"/>
                  </a:lnTo>
                  <a:lnTo>
                    <a:pt x="4169" y="68428"/>
                  </a:lnTo>
                  <a:lnTo>
                    <a:pt x="4262" y="68381"/>
                  </a:lnTo>
                  <a:lnTo>
                    <a:pt x="4309" y="68334"/>
                  </a:lnTo>
                  <a:lnTo>
                    <a:pt x="4356" y="68287"/>
                  </a:lnTo>
                  <a:lnTo>
                    <a:pt x="4356" y="68241"/>
                  </a:lnTo>
                  <a:lnTo>
                    <a:pt x="4309" y="68147"/>
                  </a:lnTo>
                  <a:lnTo>
                    <a:pt x="4262" y="68053"/>
                  </a:lnTo>
                  <a:lnTo>
                    <a:pt x="4262" y="52504"/>
                  </a:lnTo>
                  <a:lnTo>
                    <a:pt x="4262" y="42434"/>
                  </a:lnTo>
                  <a:lnTo>
                    <a:pt x="4262" y="37375"/>
                  </a:lnTo>
                  <a:lnTo>
                    <a:pt x="4262" y="34893"/>
                  </a:lnTo>
                  <a:lnTo>
                    <a:pt x="4262" y="34237"/>
                  </a:lnTo>
                  <a:lnTo>
                    <a:pt x="4262" y="33956"/>
                  </a:lnTo>
                  <a:lnTo>
                    <a:pt x="4262" y="33769"/>
                  </a:lnTo>
                  <a:lnTo>
                    <a:pt x="4262" y="33675"/>
                  </a:lnTo>
                  <a:lnTo>
                    <a:pt x="4169" y="33582"/>
                  </a:lnTo>
                  <a:lnTo>
                    <a:pt x="3279" y="32692"/>
                  </a:lnTo>
                  <a:lnTo>
                    <a:pt x="1358" y="30772"/>
                  </a:lnTo>
                  <a:lnTo>
                    <a:pt x="422" y="29835"/>
                  </a:lnTo>
                  <a:lnTo>
                    <a:pt x="281" y="29694"/>
                  </a:lnTo>
                  <a:lnTo>
                    <a:pt x="281" y="29647"/>
                  </a:lnTo>
                  <a:lnTo>
                    <a:pt x="281" y="29601"/>
                  </a:lnTo>
                  <a:lnTo>
                    <a:pt x="281" y="29273"/>
                  </a:lnTo>
                  <a:lnTo>
                    <a:pt x="281" y="28617"/>
                  </a:lnTo>
                  <a:lnTo>
                    <a:pt x="281" y="375"/>
                  </a:lnTo>
                  <a:lnTo>
                    <a:pt x="281" y="328"/>
                  </a:lnTo>
                  <a:lnTo>
                    <a:pt x="328" y="281"/>
                  </a:lnTo>
                  <a:lnTo>
                    <a:pt x="375" y="187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2" name="Google Shape;622;p31">
              <a:extLst>
                <a:ext uri="{FF2B5EF4-FFF2-40B4-BE49-F238E27FC236}">
                  <a16:creationId xmlns:a16="http://schemas.microsoft.com/office/drawing/2014/main" id="{4B536833-A88A-32F2-7895-089F530BE7F5}"/>
                </a:ext>
              </a:extLst>
            </p:cNvPr>
            <p:cNvGrpSpPr/>
            <p:nvPr/>
          </p:nvGrpSpPr>
          <p:grpSpPr>
            <a:xfrm rot="10800000">
              <a:off x="2039982" y="3495704"/>
              <a:ext cx="1238054" cy="1191399"/>
              <a:chOff x="6316160" y="278394"/>
              <a:chExt cx="1238054" cy="1191399"/>
            </a:xfrm>
          </p:grpSpPr>
          <p:sp>
            <p:nvSpPr>
              <p:cNvPr id="623" name="Google Shape;623;p31">
                <a:extLst>
                  <a:ext uri="{FF2B5EF4-FFF2-40B4-BE49-F238E27FC236}">
                    <a16:creationId xmlns:a16="http://schemas.microsoft.com/office/drawing/2014/main" id="{D6C03865-2829-4937-0416-38B161E5AD6A}"/>
                  </a:ext>
                </a:extLst>
              </p:cNvPr>
              <p:cNvSpPr/>
              <p:nvPr/>
            </p:nvSpPr>
            <p:spPr>
              <a:xfrm>
                <a:off x="631616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353" y="7541"/>
                    </a:lnTo>
                    <a:lnTo>
                      <a:pt x="11850" y="11991"/>
                    </a:lnTo>
                    <a:lnTo>
                      <a:pt x="14051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37" y="25948"/>
                    </a:lnTo>
                    <a:lnTo>
                      <a:pt x="15690" y="25995"/>
                    </a:lnTo>
                    <a:lnTo>
                      <a:pt x="15643" y="26089"/>
                    </a:lnTo>
                    <a:lnTo>
                      <a:pt x="15643" y="26182"/>
                    </a:lnTo>
                    <a:lnTo>
                      <a:pt x="15690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1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1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3" y="11850"/>
                    </a:lnTo>
                    <a:lnTo>
                      <a:pt x="7494" y="7401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1">
                <a:extLst>
                  <a:ext uri="{FF2B5EF4-FFF2-40B4-BE49-F238E27FC236}">
                    <a16:creationId xmlns:a16="http://schemas.microsoft.com/office/drawing/2014/main" id="{D7801964-64B0-34AD-1159-3B66DF8D1F13}"/>
                  </a:ext>
                </a:extLst>
              </p:cNvPr>
              <p:cNvSpPr/>
              <p:nvPr/>
            </p:nvSpPr>
            <p:spPr>
              <a:xfrm>
                <a:off x="638834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1">
                <a:extLst>
                  <a:ext uri="{FF2B5EF4-FFF2-40B4-BE49-F238E27FC236}">
                    <a16:creationId xmlns:a16="http://schemas.microsoft.com/office/drawing/2014/main" id="{73182815-2006-E010-6528-FB690C788DDD}"/>
                  </a:ext>
                </a:extLst>
              </p:cNvPr>
              <p:cNvSpPr/>
              <p:nvPr/>
            </p:nvSpPr>
            <p:spPr>
              <a:xfrm>
                <a:off x="6460523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51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1">
                <a:extLst>
                  <a:ext uri="{FF2B5EF4-FFF2-40B4-BE49-F238E27FC236}">
                    <a16:creationId xmlns:a16="http://schemas.microsoft.com/office/drawing/2014/main" id="{D61DAD68-CAD7-2985-84CE-B3860749E721}"/>
                  </a:ext>
                </a:extLst>
              </p:cNvPr>
              <p:cNvSpPr/>
              <p:nvPr/>
            </p:nvSpPr>
            <p:spPr>
              <a:xfrm>
                <a:off x="653488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400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737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1">
                <a:extLst>
                  <a:ext uri="{FF2B5EF4-FFF2-40B4-BE49-F238E27FC236}">
                    <a16:creationId xmlns:a16="http://schemas.microsoft.com/office/drawing/2014/main" id="{271D72F0-475B-BB08-932D-1E830AA73E17}"/>
                  </a:ext>
                </a:extLst>
              </p:cNvPr>
              <p:cNvSpPr/>
              <p:nvPr/>
            </p:nvSpPr>
            <p:spPr>
              <a:xfrm>
                <a:off x="6607062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38" y="15878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1" y="7401"/>
                    </a:lnTo>
                    <a:lnTo>
                      <a:pt x="375" y="235"/>
                    </a:lnTo>
                    <a:lnTo>
                      <a:pt x="375" y="141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1">
                <a:extLst>
                  <a:ext uri="{FF2B5EF4-FFF2-40B4-BE49-F238E27FC236}">
                    <a16:creationId xmlns:a16="http://schemas.microsoft.com/office/drawing/2014/main" id="{08B5D51A-9D16-7B27-8F9A-2B0E716C81BF}"/>
                  </a:ext>
                </a:extLst>
              </p:cNvPr>
              <p:cNvSpPr/>
              <p:nvPr/>
            </p:nvSpPr>
            <p:spPr>
              <a:xfrm>
                <a:off x="6681374" y="278394"/>
                <a:ext cx="726347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26277" extrusionOk="0">
                    <a:moveTo>
                      <a:pt x="95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354" y="7541"/>
                    </a:lnTo>
                    <a:lnTo>
                      <a:pt x="11851" y="11991"/>
                    </a:lnTo>
                    <a:lnTo>
                      <a:pt x="14052" y="14192"/>
                    </a:lnTo>
                    <a:lnTo>
                      <a:pt x="15176" y="15316"/>
                    </a:lnTo>
                    <a:lnTo>
                      <a:pt x="15738" y="15878"/>
                    </a:lnTo>
                    <a:lnTo>
                      <a:pt x="15738" y="15925"/>
                    </a:lnTo>
                    <a:lnTo>
                      <a:pt x="15738" y="16019"/>
                    </a:lnTo>
                    <a:lnTo>
                      <a:pt x="15738" y="16206"/>
                    </a:lnTo>
                    <a:lnTo>
                      <a:pt x="15738" y="16628"/>
                    </a:lnTo>
                    <a:lnTo>
                      <a:pt x="15738" y="25901"/>
                    </a:lnTo>
                    <a:lnTo>
                      <a:pt x="15738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691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9" y="15785"/>
                    </a:lnTo>
                    <a:lnTo>
                      <a:pt x="15317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5" y="7401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1">
                <a:extLst>
                  <a:ext uri="{FF2B5EF4-FFF2-40B4-BE49-F238E27FC236}">
                    <a16:creationId xmlns:a16="http://schemas.microsoft.com/office/drawing/2014/main" id="{DE919E57-7B9D-64BD-4EED-B7EF092F87D2}"/>
                  </a:ext>
                </a:extLst>
              </p:cNvPr>
              <p:cNvSpPr/>
              <p:nvPr/>
            </p:nvSpPr>
            <p:spPr>
              <a:xfrm>
                <a:off x="675360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1">
                <a:extLst>
                  <a:ext uri="{FF2B5EF4-FFF2-40B4-BE49-F238E27FC236}">
                    <a16:creationId xmlns:a16="http://schemas.microsoft.com/office/drawing/2014/main" id="{F0181194-85AF-EC21-C969-110C8C20400C}"/>
                  </a:ext>
                </a:extLst>
              </p:cNvPr>
              <p:cNvSpPr/>
              <p:nvPr/>
            </p:nvSpPr>
            <p:spPr>
              <a:xfrm>
                <a:off x="6825782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95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95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97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1" name="Google Shape;631;p31">
              <a:extLst>
                <a:ext uri="{FF2B5EF4-FFF2-40B4-BE49-F238E27FC236}">
                  <a16:creationId xmlns:a16="http://schemas.microsoft.com/office/drawing/2014/main" id="{4EB04B64-70D4-8E77-6217-827A31FC5316}"/>
                </a:ext>
              </a:extLst>
            </p:cNvPr>
            <p:cNvSpPr/>
            <p:nvPr/>
          </p:nvSpPr>
          <p:spPr>
            <a:xfrm rot="10800000">
              <a:off x="2989508" y="3714979"/>
              <a:ext cx="4378847" cy="2268043"/>
            </a:xfrm>
            <a:custGeom>
              <a:avLst/>
              <a:gdLst/>
              <a:ahLst/>
              <a:cxnLst/>
              <a:rect l="l" t="t" r="r" b="b"/>
              <a:pathLst>
                <a:path w="96578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47" y="282"/>
                  </a:lnTo>
                  <a:lnTo>
                    <a:pt x="94" y="329"/>
                  </a:lnTo>
                  <a:lnTo>
                    <a:pt x="94" y="4357"/>
                  </a:lnTo>
                  <a:lnTo>
                    <a:pt x="94" y="10773"/>
                  </a:lnTo>
                  <a:lnTo>
                    <a:pt x="94" y="12366"/>
                  </a:lnTo>
                  <a:lnTo>
                    <a:pt x="94" y="12600"/>
                  </a:lnTo>
                  <a:lnTo>
                    <a:pt x="94" y="12740"/>
                  </a:lnTo>
                  <a:lnTo>
                    <a:pt x="141" y="12787"/>
                  </a:lnTo>
                  <a:lnTo>
                    <a:pt x="188" y="12834"/>
                  </a:lnTo>
                  <a:lnTo>
                    <a:pt x="469" y="13115"/>
                  </a:lnTo>
                  <a:lnTo>
                    <a:pt x="1031" y="13677"/>
                  </a:lnTo>
                  <a:lnTo>
                    <a:pt x="3326" y="15972"/>
                  </a:lnTo>
                  <a:lnTo>
                    <a:pt x="9461" y="22061"/>
                  </a:lnTo>
                  <a:lnTo>
                    <a:pt x="12506" y="25152"/>
                  </a:lnTo>
                  <a:lnTo>
                    <a:pt x="12693" y="25339"/>
                  </a:lnTo>
                  <a:lnTo>
                    <a:pt x="12787" y="25433"/>
                  </a:lnTo>
                  <a:lnTo>
                    <a:pt x="12833" y="25480"/>
                  </a:lnTo>
                  <a:lnTo>
                    <a:pt x="12880" y="25527"/>
                  </a:lnTo>
                  <a:lnTo>
                    <a:pt x="80981" y="25527"/>
                  </a:lnTo>
                  <a:lnTo>
                    <a:pt x="81074" y="25573"/>
                  </a:lnTo>
                  <a:lnTo>
                    <a:pt x="81777" y="26323"/>
                  </a:lnTo>
                  <a:lnTo>
                    <a:pt x="89177" y="33723"/>
                  </a:lnTo>
                  <a:lnTo>
                    <a:pt x="92877" y="37423"/>
                  </a:lnTo>
                  <a:lnTo>
                    <a:pt x="94751" y="39250"/>
                  </a:lnTo>
                  <a:lnTo>
                    <a:pt x="95641" y="40186"/>
                  </a:lnTo>
                  <a:lnTo>
                    <a:pt x="96109" y="40655"/>
                  </a:lnTo>
                  <a:lnTo>
                    <a:pt x="96343" y="40842"/>
                  </a:lnTo>
                  <a:lnTo>
                    <a:pt x="96343" y="40889"/>
                  </a:lnTo>
                  <a:lnTo>
                    <a:pt x="96343" y="40983"/>
                  </a:lnTo>
                  <a:lnTo>
                    <a:pt x="96343" y="41123"/>
                  </a:lnTo>
                  <a:lnTo>
                    <a:pt x="96343" y="49647"/>
                  </a:lnTo>
                  <a:lnTo>
                    <a:pt x="96343" y="49694"/>
                  </a:lnTo>
                  <a:lnTo>
                    <a:pt x="96249" y="49741"/>
                  </a:lnTo>
                  <a:lnTo>
                    <a:pt x="96249" y="49835"/>
                  </a:lnTo>
                  <a:lnTo>
                    <a:pt x="96249" y="49928"/>
                  </a:lnTo>
                  <a:lnTo>
                    <a:pt x="96296" y="49975"/>
                  </a:lnTo>
                  <a:lnTo>
                    <a:pt x="96343" y="50022"/>
                  </a:lnTo>
                  <a:lnTo>
                    <a:pt x="96484" y="50022"/>
                  </a:lnTo>
                  <a:lnTo>
                    <a:pt x="96530" y="49975"/>
                  </a:lnTo>
                  <a:lnTo>
                    <a:pt x="96577" y="49928"/>
                  </a:lnTo>
                  <a:lnTo>
                    <a:pt x="96577" y="49835"/>
                  </a:lnTo>
                  <a:lnTo>
                    <a:pt x="96577" y="49741"/>
                  </a:lnTo>
                  <a:lnTo>
                    <a:pt x="96484" y="49694"/>
                  </a:lnTo>
                  <a:lnTo>
                    <a:pt x="96484" y="49647"/>
                  </a:lnTo>
                  <a:lnTo>
                    <a:pt x="96484" y="41123"/>
                  </a:lnTo>
                  <a:lnTo>
                    <a:pt x="96484" y="40983"/>
                  </a:lnTo>
                  <a:lnTo>
                    <a:pt x="96484" y="40889"/>
                  </a:lnTo>
                  <a:lnTo>
                    <a:pt x="96484" y="40842"/>
                  </a:lnTo>
                  <a:lnTo>
                    <a:pt x="96484" y="40795"/>
                  </a:lnTo>
                  <a:lnTo>
                    <a:pt x="96249" y="40514"/>
                  </a:lnTo>
                  <a:lnTo>
                    <a:pt x="95781" y="40046"/>
                  </a:lnTo>
                  <a:lnTo>
                    <a:pt x="94844" y="39156"/>
                  </a:lnTo>
                  <a:lnTo>
                    <a:pt x="93018" y="37283"/>
                  </a:lnTo>
                  <a:lnTo>
                    <a:pt x="89318" y="33582"/>
                  </a:lnTo>
                  <a:lnTo>
                    <a:pt x="81917" y="26182"/>
                  </a:lnTo>
                  <a:lnTo>
                    <a:pt x="81168" y="25480"/>
                  </a:lnTo>
                  <a:lnTo>
                    <a:pt x="81074" y="25339"/>
                  </a:lnTo>
                  <a:lnTo>
                    <a:pt x="12927" y="25339"/>
                  </a:lnTo>
                  <a:lnTo>
                    <a:pt x="12927" y="25292"/>
                  </a:lnTo>
                  <a:lnTo>
                    <a:pt x="12833" y="25199"/>
                  </a:lnTo>
                  <a:lnTo>
                    <a:pt x="12599" y="25011"/>
                  </a:lnTo>
                  <a:lnTo>
                    <a:pt x="9555" y="21967"/>
                  </a:lnTo>
                  <a:lnTo>
                    <a:pt x="3466" y="15831"/>
                  </a:lnTo>
                  <a:lnTo>
                    <a:pt x="1171" y="13536"/>
                  </a:lnTo>
                  <a:lnTo>
                    <a:pt x="609" y="12974"/>
                  </a:lnTo>
                  <a:lnTo>
                    <a:pt x="328" y="12693"/>
                  </a:lnTo>
                  <a:lnTo>
                    <a:pt x="281" y="12693"/>
                  </a:lnTo>
                  <a:lnTo>
                    <a:pt x="281" y="12647"/>
                  </a:lnTo>
                  <a:lnTo>
                    <a:pt x="281" y="12600"/>
                  </a:lnTo>
                  <a:lnTo>
                    <a:pt x="281" y="12366"/>
                  </a:lnTo>
                  <a:lnTo>
                    <a:pt x="281" y="10773"/>
                  </a:lnTo>
                  <a:lnTo>
                    <a:pt x="281" y="4357"/>
                  </a:lnTo>
                  <a:lnTo>
                    <a:pt x="281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" name="Google Shape;632;p31">
              <a:extLst>
                <a:ext uri="{FF2B5EF4-FFF2-40B4-BE49-F238E27FC236}">
                  <a16:creationId xmlns:a16="http://schemas.microsoft.com/office/drawing/2014/main" id="{C52C0B78-FB3F-F233-0B41-C5F2B76E269F}"/>
                </a:ext>
              </a:extLst>
            </p:cNvPr>
            <p:cNvGrpSpPr/>
            <p:nvPr/>
          </p:nvGrpSpPr>
          <p:grpSpPr>
            <a:xfrm rot="10800000" flipH="1">
              <a:off x="810213" y="1047808"/>
              <a:ext cx="719954" cy="456619"/>
              <a:chOff x="5647214" y="3680345"/>
              <a:chExt cx="719954" cy="456619"/>
            </a:xfrm>
          </p:grpSpPr>
          <p:sp>
            <p:nvSpPr>
              <p:cNvPr id="633" name="Google Shape;633;p31">
                <a:extLst>
                  <a:ext uri="{FF2B5EF4-FFF2-40B4-BE49-F238E27FC236}">
                    <a16:creationId xmlns:a16="http://schemas.microsoft.com/office/drawing/2014/main" id="{A2F752DF-CA84-CAFD-DFE8-E44EA01D3CD3}"/>
                  </a:ext>
                </a:extLst>
              </p:cNvPr>
              <p:cNvSpPr/>
              <p:nvPr/>
            </p:nvSpPr>
            <p:spPr>
              <a:xfrm>
                <a:off x="5647214" y="3680345"/>
                <a:ext cx="719954" cy="456619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1" extrusionOk="0">
                    <a:moveTo>
                      <a:pt x="15691" y="1"/>
                    </a:moveTo>
                    <a:lnTo>
                      <a:pt x="15644" y="48"/>
                    </a:lnTo>
                    <a:lnTo>
                      <a:pt x="15550" y="48"/>
                    </a:lnTo>
                    <a:lnTo>
                      <a:pt x="15503" y="141"/>
                    </a:lnTo>
                    <a:lnTo>
                      <a:pt x="15503" y="188"/>
                    </a:lnTo>
                    <a:lnTo>
                      <a:pt x="15550" y="282"/>
                    </a:lnTo>
                    <a:lnTo>
                      <a:pt x="15597" y="329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5"/>
                    </a:lnTo>
                    <a:lnTo>
                      <a:pt x="15597" y="6839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1"/>
                    </a:lnTo>
                    <a:lnTo>
                      <a:pt x="13817" y="8759"/>
                    </a:lnTo>
                    <a:lnTo>
                      <a:pt x="13115" y="9462"/>
                    </a:lnTo>
                    <a:lnTo>
                      <a:pt x="12787" y="9790"/>
                    </a:lnTo>
                    <a:lnTo>
                      <a:pt x="12787" y="9836"/>
                    </a:lnTo>
                    <a:lnTo>
                      <a:pt x="375" y="9836"/>
                    </a:lnTo>
                    <a:lnTo>
                      <a:pt x="282" y="9743"/>
                    </a:lnTo>
                    <a:lnTo>
                      <a:pt x="188" y="9696"/>
                    </a:lnTo>
                    <a:lnTo>
                      <a:pt x="141" y="9743"/>
                    </a:lnTo>
                    <a:lnTo>
                      <a:pt x="47" y="9790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7"/>
                    </a:lnTo>
                    <a:lnTo>
                      <a:pt x="47" y="10024"/>
                    </a:lnTo>
                    <a:lnTo>
                      <a:pt x="141" y="10071"/>
                    </a:lnTo>
                    <a:lnTo>
                      <a:pt x="282" y="10071"/>
                    </a:lnTo>
                    <a:lnTo>
                      <a:pt x="375" y="9977"/>
                    </a:lnTo>
                    <a:lnTo>
                      <a:pt x="12881" y="9977"/>
                    </a:lnTo>
                    <a:lnTo>
                      <a:pt x="12881" y="9930"/>
                    </a:lnTo>
                    <a:lnTo>
                      <a:pt x="13255" y="9602"/>
                    </a:lnTo>
                    <a:lnTo>
                      <a:pt x="13958" y="8900"/>
                    </a:lnTo>
                    <a:lnTo>
                      <a:pt x="15316" y="7495"/>
                    </a:lnTo>
                    <a:lnTo>
                      <a:pt x="15691" y="7167"/>
                    </a:lnTo>
                    <a:lnTo>
                      <a:pt x="15738" y="7073"/>
                    </a:lnTo>
                    <a:lnTo>
                      <a:pt x="15784" y="7073"/>
                    </a:lnTo>
                    <a:lnTo>
                      <a:pt x="15784" y="7026"/>
                    </a:lnTo>
                    <a:lnTo>
                      <a:pt x="15784" y="6839"/>
                    </a:lnTo>
                    <a:lnTo>
                      <a:pt x="15784" y="6605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9"/>
                    </a:lnTo>
                    <a:lnTo>
                      <a:pt x="15831" y="282"/>
                    </a:lnTo>
                    <a:lnTo>
                      <a:pt x="15878" y="188"/>
                    </a:lnTo>
                    <a:lnTo>
                      <a:pt x="15878" y="141"/>
                    </a:lnTo>
                    <a:lnTo>
                      <a:pt x="15831" y="48"/>
                    </a:lnTo>
                    <a:lnTo>
                      <a:pt x="15784" y="48"/>
                    </a:lnTo>
                    <a:lnTo>
                      <a:pt x="1569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1">
                <a:extLst>
                  <a:ext uri="{FF2B5EF4-FFF2-40B4-BE49-F238E27FC236}">
                    <a16:creationId xmlns:a16="http://schemas.microsoft.com/office/drawing/2014/main" id="{0B1F1384-B140-FA53-742C-6D2E149BF105}"/>
                  </a:ext>
                </a:extLst>
              </p:cNvPr>
              <p:cNvSpPr/>
              <p:nvPr/>
            </p:nvSpPr>
            <p:spPr>
              <a:xfrm>
                <a:off x="5647214" y="3680345"/>
                <a:ext cx="654120" cy="397178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60" extrusionOk="0">
                    <a:moveTo>
                      <a:pt x="14239" y="1"/>
                    </a:moveTo>
                    <a:lnTo>
                      <a:pt x="14192" y="48"/>
                    </a:lnTo>
                    <a:lnTo>
                      <a:pt x="14145" y="48"/>
                    </a:lnTo>
                    <a:lnTo>
                      <a:pt x="14098" y="141"/>
                    </a:lnTo>
                    <a:lnTo>
                      <a:pt x="14098" y="188"/>
                    </a:lnTo>
                    <a:lnTo>
                      <a:pt x="14098" y="282"/>
                    </a:lnTo>
                    <a:lnTo>
                      <a:pt x="14192" y="329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9"/>
                    </a:lnTo>
                    <a:lnTo>
                      <a:pt x="14192" y="5996"/>
                    </a:lnTo>
                    <a:lnTo>
                      <a:pt x="14192" y="6230"/>
                    </a:lnTo>
                    <a:lnTo>
                      <a:pt x="14192" y="6324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6"/>
                    </a:lnTo>
                    <a:lnTo>
                      <a:pt x="12225" y="8291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11991" y="8525"/>
                    </a:lnTo>
                    <a:lnTo>
                      <a:pt x="375" y="8525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5"/>
                    </a:lnTo>
                    <a:lnTo>
                      <a:pt x="1" y="8572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282" y="8759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9"/>
                    </a:lnTo>
                    <a:lnTo>
                      <a:pt x="12225" y="8572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9"/>
                    </a:lnTo>
                    <a:lnTo>
                      <a:pt x="14239" y="6511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30"/>
                    </a:lnTo>
                    <a:lnTo>
                      <a:pt x="14333" y="5996"/>
                    </a:lnTo>
                    <a:lnTo>
                      <a:pt x="14333" y="5059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9"/>
                    </a:lnTo>
                    <a:lnTo>
                      <a:pt x="14426" y="282"/>
                    </a:lnTo>
                    <a:lnTo>
                      <a:pt x="14426" y="188"/>
                    </a:lnTo>
                    <a:lnTo>
                      <a:pt x="14426" y="141"/>
                    </a:lnTo>
                    <a:lnTo>
                      <a:pt x="14379" y="48"/>
                    </a:lnTo>
                    <a:lnTo>
                      <a:pt x="14333" y="48"/>
                    </a:lnTo>
                    <a:lnTo>
                      <a:pt x="1423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1">
                <a:extLst>
                  <a:ext uri="{FF2B5EF4-FFF2-40B4-BE49-F238E27FC236}">
                    <a16:creationId xmlns:a16="http://schemas.microsoft.com/office/drawing/2014/main" id="{3A2D43E1-FB83-A698-694B-3A0ACD4238CF}"/>
                  </a:ext>
                </a:extLst>
              </p:cNvPr>
              <p:cNvSpPr/>
              <p:nvPr/>
            </p:nvSpPr>
            <p:spPr>
              <a:xfrm>
                <a:off x="5647214" y="3680345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740" y="1"/>
                    </a:moveTo>
                    <a:lnTo>
                      <a:pt x="12693" y="48"/>
                    </a:lnTo>
                    <a:lnTo>
                      <a:pt x="12646" y="48"/>
                    </a:lnTo>
                    <a:lnTo>
                      <a:pt x="12600" y="141"/>
                    </a:lnTo>
                    <a:lnTo>
                      <a:pt x="12600" y="188"/>
                    </a:lnTo>
                    <a:lnTo>
                      <a:pt x="12600" y="282"/>
                    </a:lnTo>
                    <a:lnTo>
                      <a:pt x="12693" y="329"/>
                    </a:lnTo>
                    <a:lnTo>
                      <a:pt x="12693" y="375"/>
                    </a:lnTo>
                    <a:lnTo>
                      <a:pt x="12693" y="3045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2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2"/>
                    </a:lnTo>
                    <a:lnTo>
                      <a:pt x="11476" y="7073"/>
                    </a:lnTo>
                    <a:lnTo>
                      <a:pt x="375" y="7073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7026"/>
                    </a:lnTo>
                    <a:lnTo>
                      <a:pt x="47" y="7026"/>
                    </a:lnTo>
                    <a:lnTo>
                      <a:pt x="47" y="7120"/>
                    </a:lnTo>
                    <a:lnTo>
                      <a:pt x="1" y="7167"/>
                    </a:lnTo>
                    <a:lnTo>
                      <a:pt x="47" y="7260"/>
                    </a:lnTo>
                    <a:lnTo>
                      <a:pt x="47" y="7307"/>
                    </a:lnTo>
                    <a:lnTo>
                      <a:pt x="141" y="7354"/>
                    </a:lnTo>
                    <a:lnTo>
                      <a:pt x="188" y="7354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69" y="7260"/>
                    </a:lnTo>
                    <a:lnTo>
                      <a:pt x="11897" y="6932"/>
                    </a:lnTo>
                    <a:lnTo>
                      <a:pt x="12506" y="6324"/>
                    </a:lnTo>
                    <a:lnTo>
                      <a:pt x="12787" y="5996"/>
                    </a:lnTo>
                    <a:lnTo>
                      <a:pt x="12834" y="5949"/>
                    </a:lnTo>
                    <a:lnTo>
                      <a:pt x="12834" y="5902"/>
                    </a:lnTo>
                    <a:lnTo>
                      <a:pt x="12834" y="5762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3045"/>
                    </a:lnTo>
                    <a:lnTo>
                      <a:pt x="12834" y="375"/>
                    </a:lnTo>
                    <a:lnTo>
                      <a:pt x="12834" y="329"/>
                    </a:lnTo>
                    <a:lnTo>
                      <a:pt x="12927" y="282"/>
                    </a:lnTo>
                    <a:lnTo>
                      <a:pt x="12927" y="188"/>
                    </a:lnTo>
                    <a:lnTo>
                      <a:pt x="12927" y="141"/>
                    </a:lnTo>
                    <a:lnTo>
                      <a:pt x="12881" y="48"/>
                    </a:lnTo>
                    <a:lnTo>
                      <a:pt x="12834" y="48"/>
                    </a:lnTo>
                    <a:lnTo>
                      <a:pt x="1274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" name="Google Shape;636;p31">
              <a:extLst>
                <a:ext uri="{FF2B5EF4-FFF2-40B4-BE49-F238E27FC236}">
                  <a16:creationId xmlns:a16="http://schemas.microsoft.com/office/drawing/2014/main" id="{882FCFB8-7AF1-FDE3-C02D-A2421040F562}"/>
                </a:ext>
              </a:extLst>
            </p:cNvPr>
            <p:cNvGrpSpPr/>
            <p:nvPr/>
          </p:nvGrpSpPr>
          <p:grpSpPr>
            <a:xfrm rot="10800000" flipH="1">
              <a:off x="810213" y="1417329"/>
              <a:ext cx="719954" cy="456574"/>
              <a:chOff x="5647214" y="3310870"/>
              <a:chExt cx="719954" cy="456574"/>
            </a:xfrm>
          </p:grpSpPr>
          <p:sp>
            <p:nvSpPr>
              <p:cNvPr id="637" name="Google Shape;637;p31">
                <a:extLst>
                  <a:ext uri="{FF2B5EF4-FFF2-40B4-BE49-F238E27FC236}">
                    <a16:creationId xmlns:a16="http://schemas.microsoft.com/office/drawing/2014/main" id="{4EE7C72E-384B-F8B1-FCD7-5F983B0A9C42}"/>
                  </a:ext>
                </a:extLst>
              </p:cNvPr>
              <p:cNvSpPr/>
              <p:nvPr/>
            </p:nvSpPr>
            <p:spPr>
              <a:xfrm>
                <a:off x="5647214" y="3310870"/>
                <a:ext cx="719954" cy="456574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0" extrusionOk="0">
                    <a:moveTo>
                      <a:pt x="15644" y="0"/>
                    </a:moveTo>
                    <a:lnTo>
                      <a:pt x="15550" y="47"/>
                    </a:lnTo>
                    <a:lnTo>
                      <a:pt x="15503" y="94"/>
                    </a:lnTo>
                    <a:lnTo>
                      <a:pt x="15503" y="188"/>
                    </a:lnTo>
                    <a:lnTo>
                      <a:pt x="15550" y="281"/>
                    </a:lnTo>
                    <a:lnTo>
                      <a:pt x="15597" y="328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4"/>
                    </a:lnTo>
                    <a:lnTo>
                      <a:pt x="15597" y="6838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0"/>
                    </a:lnTo>
                    <a:lnTo>
                      <a:pt x="13817" y="8759"/>
                    </a:lnTo>
                    <a:lnTo>
                      <a:pt x="13115" y="9461"/>
                    </a:lnTo>
                    <a:lnTo>
                      <a:pt x="12787" y="9789"/>
                    </a:lnTo>
                    <a:lnTo>
                      <a:pt x="375" y="9789"/>
                    </a:lnTo>
                    <a:lnTo>
                      <a:pt x="375" y="9836"/>
                    </a:lnTo>
                    <a:lnTo>
                      <a:pt x="282" y="9742"/>
                    </a:lnTo>
                    <a:lnTo>
                      <a:pt x="188" y="9695"/>
                    </a:lnTo>
                    <a:lnTo>
                      <a:pt x="141" y="9742"/>
                    </a:lnTo>
                    <a:lnTo>
                      <a:pt x="47" y="9789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6"/>
                    </a:lnTo>
                    <a:lnTo>
                      <a:pt x="47" y="10023"/>
                    </a:lnTo>
                    <a:lnTo>
                      <a:pt x="141" y="10070"/>
                    </a:lnTo>
                    <a:lnTo>
                      <a:pt x="188" y="10070"/>
                    </a:lnTo>
                    <a:lnTo>
                      <a:pt x="282" y="10023"/>
                    </a:lnTo>
                    <a:lnTo>
                      <a:pt x="375" y="9976"/>
                    </a:lnTo>
                    <a:lnTo>
                      <a:pt x="12881" y="9976"/>
                    </a:lnTo>
                    <a:lnTo>
                      <a:pt x="12881" y="9929"/>
                    </a:lnTo>
                    <a:lnTo>
                      <a:pt x="13255" y="9602"/>
                    </a:lnTo>
                    <a:lnTo>
                      <a:pt x="13958" y="8899"/>
                    </a:lnTo>
                    <a:lnTo>
                      <a:pt x="15316" y="7494"/>
                    </a:lnTo>
                    <a:lnTo>
                      <a:pt x="15691" y="7166"/>
                    </a:lnTo>
                    <a:lnTo>
                      <a:pt x="15738" y="7072"/>
                    </a:lnTo>
                    <a:lnTo>
                      <a:pt x="15784" y="7026"/>
                    </a:lnTo>
                    <a:lnTo>
                      <a:pt x="15784" y="6979"/>
                    </a:lnTo>
                    <a:lnTo>
                      <a:pt x="15784" y="6838"/>
                    </a:lnTo>
                    <a:lnTo>
                      <a:pt x="15784" y="6604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8"/>
                    </a:lnTo>
                    <a:lnTo>
                      <a:pt x="15831" y="281"/>
                    </a:lnTo>
                    <a:lnTo>
                      <a:pt x="15878" y="188"/>
                    </a:lnTo>
                    <a:lnTo>
                      <a:pt x="15878" y="94"/>
                    </a:lnTo>
                    <a:lnTo>
                      <a:pt x="15831" y="47"/>
                    </a:lnTo>
                    <a:lnTo>
                      <a:pt x="1578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1">
                <a:extLst>
                  <a:ext uri="{FF2B5EF4-FFF2-40B4-BE49-F238E27FC236}">
                    <a16:creationId xmlns:a16="http://schemas.microsoft.com/office/drawing/2014/main" id="{01BE6757-DCEE-5D6E-5114-3666A8F6E037}"/>
                  </a:ext>
                </a:extLst>
              </p:cNvPr>
              <p:cNvSpPr/>
              <p:nvPr/>
            </p:nvSpPr>
            <p:spPr>
              <a:xfrm>
                <a:off x="5647214" y="3310870"/>
                <a:ext cx="654120" cy="397133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59" extrusionOk="0">
                    <a:moveTo>
                      <a:pt x="14192" y="0"/>
                    </a:moveTo>
                    <a:lnTo>
                      <a:pt x="14145" y="47"/>
                    </a:lnTo>
                    <a:lnTo>
                      <a:pt x="14098" y="94"/>
                    </a:lnTo>
                    <a:lnTo>
                      <a:pt x="14098" y="188"/>
                    </a:lnTo>
                    <a:lnTo>
                      <a:pt x="14098" y="281"/>
                    </a:lnTo>
                    <a:lnTo>
                      <a:pt x="14192" y="328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8"/>
                    </a:lnTo>
                    <a:lnTo>
                      <a:pt x="14192" y="5995"/>
                    </a:lnTo>
                    <a:lnTo>
                      <a:pt x="14192" y="6229"/>
                    </a:lnTo>
                    <a:lnTo>
                      <a:pt x="14192" y="6323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5"/>
                    </a:lnTo>
                    <a:lnTo>
                      <a:pt x="12225" y="8290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375" y="8478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4"/>
                    </a:lnTo>
                    <a:lnTo>
                      <a:pt x="1" y="8571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188" y="8759"/>
                    </a:lnTo>
                    <a:lnTo>
                      <a:pt x="282" y="8712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8"/>
                    </a:lnTo>
                    <a:lnTo>
                      <a:pt x="12225" y="8524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8"/>
                    </a:lnTo>
                    <a:lnTo>
                      <a:pt x="14239" y="6510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29"/>
                    </a:lnTo>
                    <a:lnTo>
                      <a:pt x="14333" y="5995"/>
                    </a:lnTo>
                    <a:lnTo>
                      <a:pt x="14333" y="5058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8"/>
                    </a:lnTo>
                    <a:lnTo>
                      <a:pt x="14426" y="281"/>
                    </a:lnTo>
                    <a:lnTo>
                      <a:pt x="14426" y="188"/>
                    </a:lnTo>
                    <a:lnTo>
                      <a:pt x="14426" y="94"/>
                    </a:lnTo>
                    <a:lnTo>
                      <a:pt x="14379" y="47"/>
                    </a:lnTo>
                    <a:lnTo>
                      <a:pt x="143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1">
                <a:extLst>
                  <a:ext uri="{FF2B5EF4-FFF2-40B4-BE49-F238E27FC236}">
                    <a16:creationId xmlns:a16="http://schemas.microsoft.com/office/drawing/2014/main" id="{50EBBF82-91DF-A581-0352-19B9AD074D2F}"/>
                  </a:ext>
                </a:extLst>
              </p:cNvPr>
              <p:cNvSpPr/>
              <p:nvPr/>
            </p:nvSpPr>
            <p:spPr>
              <a:xfrm>
                <a:off x="5647214" y="3310870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693" y="0"/>
                    </a:moveTo>
                    <a:lnTo>
                      <a:pt x="12646" y="47"/>
                    </a:lnTo>
                    <a:lnTo>
                      <a:pt x="12600" y="94"/>
                    </a:lnTo>
                    <a:lnTo>
                      <a:pt x="12600" y="188"/>
                    </a:lnTo>
                    <a:lnTo>
                      <a:pt x="12600" y="281"/>
                    </a:lnTo>
                    <a:lnTo>
                      <a:pt x="12693" y="328"/>
                    </a:lnTo>
                    <a:lnTo>
                      <a:pt x="12693" y="375"/>
                    </a:lnTo>
                    <a:lnTo>
                      <a:pt x="12693" y="2998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1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1"/>
                    </a:lnTo>
                    <a:lnTo>
                      <a:pt x="11476" y="7072"/>
                    </a:lnTo>
                    <a:lnTo>
                      <a:pt x="375" y="7072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6979"/>
                    </a:lnTo>
                    <a:lnTo>
                      <a:pt x="47" y="7026"/>
                    </a:lnTo>
                    <a:lnTo>
                      <a:pt x="47" y="7072"/>
                    </a:lnTo>
                    <a:lnTo>
                      <a:pt x="1" y="7166"/>
                    </a:lnTo>
                    <a:lnTo>
                      <a:pt x="47" y="7213"/>
                    </a:lnTo>
                    <a:lnTo>
                      <a:pt x="47" y="7307"/>
                    </a:lnTo>
                    <a:lnTo>
                      <a:pt x="141" y="7353"/>
                    </a:lnTo>
                    <a:lnTo>
                      <a:pt x="188" y="7353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22" y="7260"/>
                    </a:lnTo>
                    <a:lnTo>
                      <a:pt x="11569" y="7213"/>
                    </a:lnTo>
                    <a:lnTo>
                      <a:pt x="11897" y="6932"/>
                    </a:lnTo>
                    <a:lnTo>
                      <a:pt x="12506" y="6323"/>
                    </a:lnTo>
                    <a:lnTo>
                      <a:pt x="12787" y="5995"/>
                    </a:lnTo>
                    <a:lnTo>
                      <a:pt x="12834" y="5948"/>
                    </a:lnTo>
                    <a:lnTo>
                      <a:pt x="12834" y="5855"/>
                    </a:lnTo>
                    <a:lnTo>
                      <a:pt x="12834" y="5761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2998"/>
                    </a:lnTo>
                    <a:lnTo>
                      <a:pt x="12834" y="375"/>
                    </a:lnTo>
                    <a:lnTo>
                      <a:pt x="12834" y="328"/>
                    </a:lnTo>
                    <a:lnTo>
                      <a:pt x="12927" y="281"/>
                    </a:lnTo>
                    <a:lnTo>
                      <a:pt x="12927" y="188"/>
                    </a:lnTo>
                    <a:lnTo>
                      <a:pt x="12927" y="94"/>
                    </a:lnTo>
                    <a:lnTo>
                      <a:pt x="12881" y="47"/>
                    </a:lnTo>
                    <a:lnTo>
                      <a:pt x="128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31">
              <a:extLst>
                <a:ext uri="{FF2B5EF4-FFF2-40B4-BE49-F238E27FC236}">
                  <a16:creationId xmlns:a16="http://schemas.microsoft.com/office/drawing/2014/main" id="{B9ECAC3C-B969-0069-1536-75DCACECEAE3}"/>
                </a:ext>
              </a:extLst>
            </p:cNvPr>
            <p:cNvGrpSpPr/>
            <p:nvPr/>
          </p:nvGrpSpPr>
          <p:grpSpPr>
            <a:xfrm rot="10800000">
              <a:off x="1072430" y="3714979"/>
              <a:ext cx="496972" cy="2501635"/>
              <a:chOff x="8153020" y="-1031841"/>
              <a:chExt cx="496972" cy="2501635"/>
            </a:xfrm>
          </p:grpSpPr>
          <p:sp>
            <p:nvSpPr>
              <p:cNvPr id="641" name="Google Shape;641;p31">
                <a:extLst>
                  <a:ext uri="{FF2B5EF4-FFF2-40B4-BE49-F238E27FC236}">
                    <a16:creationId xmlns:a16="http://schemas.microsoft.com/office/drawing/2014/main" id="{76A9E272-0A02-EA0F-1FF0-7700A658F339}"/>
                  </a:ext>
                </a:extLst>
              </p:cNvPr>
              <p:cNvSpPr/>
              <p:nvPr/>
            </p:nvSpPr>
            <p:spPr>
              <a:xfrm>
                <a:off x="8327171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8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8" y="329"/>
                    </a:lnTo>
                    <a:lnTo>
                      <a:pt x="6838" y="375"/>
                    </a:lnTo>
                    <a:lnTo>
                      <a:pt x="6838" y="16066"/>
                    </a:lnTo>
                    <a:lnTo>
                      <a:pt x="6838" y="25808"/>
                    </a:lnTo>
                    <a:lnTo>
                      <a:pt x="6838" y="30632"/>
                    </a:lnTo>
                    <a:lnTo>
                      <a:pt x="6838" y="33067"/>
                    </a:lnTo>
                    <a:lnTo>
                      <a:pt x="6838" y="34285"/>
                    </a:lnTo>
                    <a:lnTo>
                      <a:pt x="6838" y="34566"/>
                    </a:lnTo>
                    <a:lnTo>
                      <a:pt x="6838" y="34613"/>
                    </a:lnTo>
                    <a:lnTo>
                      <a:pt x="6792" y="34613"/>
                    </a:lnTo>
                    <a:lnTo>
                      <a:pt x="6698" y="34753"/>
                    </a:lnTo>
                    <a:lnTo>
                      <a:pt x="6230" y="35175"/>
                    </a:lnTo>
                    <a:lnTo>
                      <a:pt x="2998" y="38407"/>
                    </a:lnTo>
                    <a:lnTo>
                      <a:pt x="1359" y="40046"/>
                    </a:lnTo>
                    <a:lnTo>
                      <a:pt x="562" y="40842"/>
                    </a:lnTo>
                    <a:lnTo>
                      <a:pt x="141" y="41264"/>
                    </a:lnTo>
                    <a:lnTo>
                      <a:pt x="94" y="41357"/>
                    </a:lnTo>
                    <a:lnTo>
                      <a:pt x="94" y="41451"/>
                    </a:lnTo>
                    <a:lnTo>
                      <a:pt x="94" y="41591"/>
                    </a:lnTo>
                    <a:lnTo>
                      <a:pt x="94" y="41872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0" y="54893"/>
                    </a:lnTo>
                    <a:lnTo>
                      <a:pt x="0" y="54987"/>
                    </a:lnTo>
                    <a:lnTo>
                      <a:pt x="0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1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872"/>
                    </a:lnTo>
                    <a:lnTo>
                      <a:pt x="235" y="41591"/>
                    </a:lnTo>
                    <a:lnTo>
                      <a:pt x="235" y="41451"/>
                    </a:lnTo>
                    <a:lnTo>
                      <a:pt x="235" y="41404"/>
                    </a:lnTo>
                    <a:lnTo>
                      <a:pt x="281" y="41404"/>
                    </a:lnTo>
                    <a:lnTo>
                      <a:pt x="656" y="40983"/>
                    </a:lnTo>
                    <a:lnTo>
                      <a:pt x="1499" y="40186"/>
                    </a:lnTo>
                    <a:lnTo>
                      <a:pt x="3138" y="38547"/>
                    </a:lnTo>
                    <a:lnTo>
                      <a:pt x="6370" y="35269"/>
                    </a:lnTo>
                    <a:lnTo>
                      <a:pt x="6792" y="34847"/>
                    </a:lnTo>
                    <a:lnTo>
                      <a:pt x="6885" y="34753"/>
                    </a:lnTo>
                    <a:lnTo>
                      <a:pt x="6979" y="34707"/>
                    </a:lnTo>
                    <a:lnTo>
                      <a:pt x="7026" y="34660"/>
                    </a:lnTo>
                    <a:lnTo>
                      <a:pt x="7026" y="34613"/>
                    </a:lnTo>
                    <a:lnTo>
                      <a:pt x="7026" y="34285"/>
                    </a:lnTo>
                    <a:lnTo>
                      <a:pt x="7026" y="33067"/>
                    </a:lnTo>
                    <a:lnTo>
                      <a:pt x="7026" y="30632"/>
                    </a:lnTo>
                    <a:lnTo>
                      <a:pt x="7026" y="25808"/>
                    </a:lnTo>
                    <a:lnTo>
                      <a:pt x="7026" y="16066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19" y="188"/>
                    </a:lnTo>
                    <a:lnTo>
                      <a:pt x="7073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1">
                <a:extLst>
                  <a:ext uri="{FF2B5EF4-FFF2-40B4-BE49-F238E27FC236}">
                    <a16:creationId xmlns:a16="http://schemas.microsoft.com/office/drawing/2014/main" id="{5FB7541D-AF25-AC80-82C4-6718AF135219}"/>
                  </a:ext>
                </a:extLst>
              </p:cNvPr>
              <p:cNvSpPr/>
              <p:nvPr/>
            </p:nvSpPr>
            <p:spPr>
              <a:xfrm>
                <a:off x="8233725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9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738"/>
                    </a:lnTo>
                    <a:lnTo>
                      <a:pt x="6839" y="25246"/>
                    </a:lnTo>
                    <a:lnTo>
                      <a:pt x="6839" y="29976"/>
                    </a:lnTo>
                    <a:lnTo>
                      <a:pt x="6839" y="32365"/>
                    </a:lnTo>
                    <a:lnTo>
                      <a:pt x="6839" y="33582"/>
                    </a:lnTo>
                    <a:lnTo>
                      <a:pt x="6839" y="33723"/>
                    </a:lnTo>
                    <a:lnTo>
                      <a:pt x="6839" y="33770"/>
                    </a:lnTo>
                    <a:lnTo>
                      <a:pt x="6839" y="33817"/>
                    </a:lnTo>
                    <a:lnTo>
                      <a:pt x="6651" y="34004"/>
                    </a:lnTo>
                    <a:lnTo>
                      <a:pt x="6230" y="34426"/>
                    </a:lnTo>
                    <a:lnTo>
                      <a:pt x="2998" y="37704"/>
                    </a:lnTo>
                    <a:lnTo>
                      <a:pt x="1359" y="39296"/>
                    </a:lnTo>
                    <a:lnTo>
                      <a:pt x="563" y="40140"/>
                    </a:lnTo>
                    <a:lnTo>
                      <a:pt x="141" y="40561"/>
                    </a:lnTo>
                    <a:lnTo>
                      <a:pt x="94" y="40561"/>
                    </a:lnTo>
                    <a:lnTo>
                      <a:pt x="94" y="40608"/>
                    </a:lnTo>
                    <a:lnTo>
                      <a:pt x="94" y="40702"/>
                    </a:lnTo>
                    <a:lnTo>
                      <a:pt x="94" y="40842"/>
                    </a:lnTo>
                    <a:lnTo>
                      <a:pt x="94" y="41170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170"/>
                    </a:lnTo>
                    <a:lnTo>
                      <a:pt x="235" y="40842"/>
                    </a:lnTo>
                    <a:lnTo>
                      <a:pt x="235" y="40702"/>
                    </a:lnTo>
                    <a:lnTo>
                      <a:pt x="235" y="40655"/>
                    </a:lnTo>
                    <a:lnTo>
                      <a:pt x="282" y="40655"/>
                    </a:lnTo>
                    <a:lnTo>
                      <a:pt x="656" y="40233"/>
                    </a:lnTo>
                    <a:lnTo>
                      <a:pt x="1452" y="39437"/>
                    </a:lnTo>
                    <a:lnTo>
                      <a:pt x="3092" y="37798"/>
                    </a:lnTo>
                    <a:lnTo>
                      <a:pt x="6370" y="34566"/>
                    </a:lnTo>
                    <a:lnTo>
                      <a:pt x="6792" y="34144"/>
                    </a:lnTo>
                    <a:lnTo>
                      <a:pt x="7026" y="33910"/>
                    </a:lnTo>
                    <a:lnTo>
                      <a:pt x="7026" y="33863"/>
                    </a:lnTo>
                    <a:lnTo>
                      <a:pt x="7026" y="33817"/>
                    </a:lnTo>
                    <a:lnTo>
                      <a:pt x="7026" y="33723"/>
                    </a:lnTo>
                    <a:lnTo>
                      <a:pt x="7026" y="33582"/>
                    </a:lnTo>
                    <a:lnTo>
                      <a:pt x="7026" y="32365"/>
                    </a:lnTo>
                    <a:lnTo>
                      <a:pt x="7026" y="29976"/>
                    </a:lnTo>
                    <a:lnTo>
                      <a:pt x="7026" y="25246"/>
                    </a:lnTo>
                    <a:lnTo>
                      <a:pt x="7026" y="15738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1">
                <a:extLst>
                  <a:ext uri="{FF2B5EF4-FFF2-40B4-BE49-F238E27FC236}">
                    <a16:creationId xmlns:a16="http://schemas.microsoft.com/office/drawing/2014/main" id="{92948C68-003D-B1C8-B2AB-C9346247D77E}"/>
                  </a:ext>
                </a:extLst>
              </p:cNvPr>
              <p:cNvSpPr/>
              <p:nvPr/>
            </p:nvSpPr>
            <p:spPr>
              <a:xfrm>
                <a:off x="8153020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86" y="1"/>
                    </a:moveTo>
                    <a:lnTo>
                      <a:pt x="6792" y="48"/>
                    </a:lnTo>
                    <a:lnTo>
                      <a:pt x="6792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363"/>
                    </a:lnTo>
                    <a:lnTo>
                      <a:pt x="6839" y="24684"/>
                    </a:lnTo>
                    <a:lnTo>
                      <a:pt x="6839" y="29367"/>
                    </a:lnTo>
                    <a:lnTo>
                      <a:pt x="6839" y="31709"/>
                    </a:lnTo>
                    <a:lnTo>
                      <a:pt x="6839" y="32880"/>
                    </a:lnTo>
                    <a:lnTo>
                      <a:pt x="6839" y="33020"/>
                    </a:lnTo>
                    <a:lnTo>
                      <a:pt x="6839" y="33067"/>
                    </a:lnTo>
                    <a:lnTo>
                      <a:pt x="6839" y="33114"/>
                    </a:lnTo>
                    <a:lnTo>
                      <a:pt x="6652" y="33301"/>
                    </a:lnTo>
                    <a:lnTo>
                      <a:pt x="6230" y="33723"/>
                    </a:lnTo>
                    <a:lnTo>
                      <a:pt x="2951" y="36955"/>
                    </a:lnTo>
                    <a:lnTo>
                      <a:pt x="1359" y="38594"/>
                    </a:lnTo>
                    <a:lnTo>
                      <a:pt x="516" y="39390"/>
                    </a:lnTo>
                    <a:lnTo>
                      <a:pt x="94" y="39812"/>
                    </a:lnTo>
                    <a:lnTo>
                      <a:pt x="94" y="39859"/>
                    </a:lnTo>
                    <a:lnTo>
                      <a:pt x="94" y="39905"/>
                    </a:lnTo>
                    <a:lnTo>
                      <a:pt x="94" y="39999"/>
                    </a:lnTo>
                    <a:lnTo>
                      <a:pt x="94" y="40140"/>
                    </a:lnTo>
                    <a:lnTo>
                      <a:pt x="94" y="40421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8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9" y="55080"/>
                    </a:lnTo>
                    <a:lnTo>
                      <a:pt x="329" y="54987"/>
                    </a:lnTo>
                    <a:lnTo>
                      <a:pt x="329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0421"/>
                    </a:lnTo>
                    <a:lnTo>
                      <a:pt x="235" y="40140"/>
                    </a:lnTo>
                    <a:lnTo>
                      <a:pt x="235" y="39999"/>
                    </a:lnTo>
                    <a:lnTo>
                      <a:pt x="235" y="39952"/>
                    </a:lnTo>
                    <a:lnTo>
                      <a:pt x="235" y="39905"/>
                    </a:lnTo>
                    <a:lnTo>
                      <a:pt x="282" y="39905"/>
                    </a:lnTo>
                    <a:lnTo>
                      <a:pt x="656" y="39531"/>
                    </a:lnTo>
                    <a:lnTo>
                      <a:pt x="1453" y="38688"/>
                    </a:lnTo>
                    <a:lnTo>
                      <a:pt x="3092" y="37095"/>
                    </a:lnTo>
                    <a:lnTo>
                      <a:pt x="6324" y="33817"/>
                    </a:lnTo>
                    <a:lnTo>
                      <a:pt x="6745" y="33395"/>
                    </a:lnTo>
                    <a:lnTo>
                      <a:pt x="6979" y="33208"/>
                    </a:lnTo>
                    <a:lnTo>
                      <a:pt x="6979" y="33161"/>
                    </a:lnTo>
                    <a:lnTo>
                      <a:pt x="7026" y="33161"/>
                    </a:lnTo>
                    <a:lnTo>
                      <a:pt x="7026" y="33114"/>
                    </a:lnTo>
                    <a:lnTo>
                      <a:pt x="7026" y="33020"/>
                    </a:lnTo>
                    <a:lnTo>
                      <a:pt x="7026" y="32880"/>
                    </a:lnTo>
                    <a:lnTo>
                      <a:pt x="7026" y="31709"/>
                    </a:lnTo>
                    <a:lnTo>
                      <a:pt x="7026" y="29367"/>
                    </a:lnTo>
                    <a:lnTo>
                      <a:pt x="7026" y="24684"/>
                    </a:lnTo>
                    <a:lnTo>
                      <a:pt x="7026" y="15363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7026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" name="Google Shape;644;p31">
              <a:extLst>
                <a:ext uri="{FF2B5EF4-FFF2-40B4-BE49-F238E27FC236}">
                  <a16:creationId xmlns:a16="http://schemas.microsoft.com/office/drawing/2014/main" id="{C94DFA94-21E0-8A56-5EBE-459059211758}"/>
                </a:ext>
              </a:extLst>
            </p:cNvPr>
            <p:cNvGrpSpPr/>
            <p:nvPr/>
          </p:nvGrpSpPr>
          <p:grpSpPr>
            <a:xfrm rot="10800000">
              <a:off x="1775336" y="3714979"/>
              <a:ext cx="496972" cy="2501635"/>
              <a:chOff x="7450114" y="-1031841"/>
              <a:chExt cx="496972" cy="2501635"/>
            </a:xfrm>
          </p:grpSpPr>
          <p:sp>
            <p:nvSpPr>
              <p:cNvPr id="645" name="Google Shape;645;p31">
                <a:extLst>
                  <a:ext uri="{FF2B5EF4-FFF2-40B4-BE49-F238E27FC236}">
                    <a16:creationId xmlns:a16="http://schemas.microsoft.com/office/drawing/2014/main" id="{C6A0F552-0A1A-330C-6D04-5A3AE7639773}"/>
                  </a:ext>
                </a:extLst>
              </p:cNvPr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1">
                <a:extLst>
                  <a:ext uri="{FF2B5EF4-FFF2-40B4-BE49-F238E27FC236}">
                    <a16:creationId xmlns:a16="http://schemas.microsoft.com/office/drawing/2014/main" id="{644027BD-2531-D564-14C9-A2A5C4E140FB}"/>
                  </a:ext>
                </a:extLst>
              </p:cNvPr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1">
                <a:extLst>
                  <a:ext uri="{FF2B5EF4-FFF2-40B4-BE49-F238E27FC236}">
                    <a16:creationId xmlns:a16="http://schemas.microsoft.com/office/drawing/2014/main" id="{0C0D6A26-E7A3-709F-1709-4856CB1B7B26}"/>
                  </a:ext>
                </a:extLst>
              </p:cNvPr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8" name="Google Shape;648;p31">
              <a:extLst>
                <a:ext uri="{FF2B5EF4-FFF2-40B4-BE49-F238E27FC236}">
                  <a16:creationId xmlns:a16="http://schemas.microsoft.com/office/drawing/2014/main" id="{7C1FE97F-A88B-2D30-A680-971AEF873898}"/>
                </a:ext>
              </a:extLst>
            </p:cNvPr>
            <p:cNvGrpSpPr/>
            <p:nvPr/>
          </p:nvGrpSpPr>
          <p:grpSpPr>
            <a:xfrm rot="10800000" flipH="1">
              <a:off x="512261" y="-334608"/>
              <a:ext cx="1705283" cy="671077"/>
              <a:chOff x="5500675" y="4848304"/>
              <a:chExt cx="1705283" cy="671077"/>
            </a:xfrm>
          </p:grpSpPr>
          <p:sp>
            <p:nvSpPr>
              <p:cNvPr id="649" name="Google Shape;649;p31">
                <a:extLst>
                  <a:ext uri="{FF2B5EF4-FFF2-40B4-BE49-F238E27FC236}">
                    <a16:creationId xmlns:a16="http://schemas.microsoft.com/office/drawing/2014/main" id="{1827C3ED-A7D9-0CF2-481F-B59B3E700701}"/>
                  </a:ext>
                </a:extLst>
              </p:cNvPr>
              <p:cNvSpPr/>
              <p:nvPr/>
            </p:nvSpPr>
            <p:spPr>
              <a:xfrm>
                <a:off x="5500675" y="4848304"/>
                <a:ext cx="1703152" cy="577677"/>
              </a:xfrm>
              <a:custGeom>
                <a:avLst/>
                <a:gdLst/>
                <a:ahLst/>
                <a:cxnLst/>
                <a:rect l="l" t="t" r="r" b="b"/>
                <a:pathLst>
                  <a:path w="37564" h="12741" extrusionOk="0">
                    <a:moveTo>
                      <a:pt x="37330" y="1"/>
                    </a:moveTo>
                    <a:lnTo>
                      <a:pt x="37236" y="48"/>
                    </a:lnTo>
                    <a:lnTo>
                      <a:pt x="37189" y="141"/>
                    </a:lnTo>
                    <a:lnTo>
                      <a:pt x="37189" y="235"/>
                    </a:lnTo>
                    <a:lnTo>
                      <a:pt x="28196" y="9227"/>
                    </a:lnTo>
                    <a:lnTo>
                      <a:pt x="27634" y="9790"/>
                    </a:lnTo>
                    <a:lnTo>
                      <a:pt x="27588" y="9883"/>
                    </a:lnTo>
                    <a:lnTo>
                      <a:pt x="2717" y="9883"/>
                    </a:lnTo>
                    <a:lnTo>
                      <a:pt x="2624" y="10024"/>
                    </a:lnTo>
                    <a:lnTo>
                      <a:pt x="2483" y="10164"/>
                    </a:lnTo>
                    <a:lnTo>
                      <a:pt x="2155" y="10492"/>
                    </a:lnTo>
                    <a:lnTo>
                      <a:pt x="1546" y="11101"/>
                    </a:lnTo>
                    <a:lnTo>
                      <a:pt x="563" y="12084"/>
                    </a:lnTo>
                    <a:lnTo>
                      <a:pt x="235" y="12412"/>
                    </a:lnTo>
                    <a:lnTo>
                      <a:pt x="141" y="12412"/>
                    </a:lnTo>
                    <a:lnTo>
                      <a:pt x="48" y="12459"/>
                    </a:lnTo>
                    <a:lnTo>
                      <a:pt x="1" y="12506"/>
                    </a:lnTo>
                    <a:lnTo>
                      <a:pt x="1" y="12600"/>
                    </a:lnTo>
                    <a:lnTo>
                      <a:pt x="1" y="12647"/>
                    </a:lnTo>
                    <a:lnTo>
                      <a:pt x="48" y="12693"/>
                    </a:lnTo>
                    <a:lnTo>
                      <a:pt x="95" y="12740"/>
                    </a:lnTo>
                    <a:lnTo>
                      <a:pt x="235" y="12740"/>
                    </a:lnTo>
                    <a:lnTo>
                      <a:pt x="282" y="12693"/>
                    </a:lnTo>
                    <a:lnTo>
                      <a:pt x="329" y="12600"/>
                    </a:lnTo>
                    <a:lnTo>
                      <a:pt x="329" y="12506"/>
                    </a:lnTo>
                    <a:lnTo>
                      <a:pt x="376" y="12506"/>
                    </a:lnTo>
                    <a:lnTo>
                      <a:pt x="703" y="12178"/>
                    </a:lnTo>
                    <a:lnTo>
                      <a:pt x="1640" y="11241"/>
                    </a:lnTo>
                    <a:lnTo>
                      <a:pt x="2296" y="10586"/>
                    </a:lnTo>
                    <a:lnTo>
                      <a:pt x="2577" y="10305"/>
                    </a:lnTo>
                    <a:lnTo>
                      <a:pt x="2764" y="10117"/>
                    </a:lnTo>
                    <a:lnTo>
                      <a:pt x="2811" y="10071"/>
                    </a:lnTo>
                    <a:lnTo>
                      <a:pt x="27634" y="10071"/>
                    </a:lnTo>
                    <a:lnTo>
                      <a:pt x="27681" y="10024"/>
                    </a:lnTo>
                    <a:lnTo>
                      <a:pt x="27775" y="9930"/>
                    </a:lnTo>
                    <a:lnTo>
                      <a:pt x="28337" y="9368"/>
                    </a:lnTo>
                    <a:lnTo>
                      <a:pt x="37330" y="375"/>
                    </a:lnTo>
                    <a:lnTo>
                      <a:pt x="37423" y="375"/>
                    </a:lnTo>
                    <a:lnTo>
                      <a:pt x="37517" y="329"/>
                    </a:lnTo>
                    <a:lnTo>
                      <a:pt x="37564" y="235"/>
                    </a:lnTo>
                    <a:lnTo>
                      <a:pt x="37564" y="188"/>
                    </a:lnTo>
                    <a:lnTo>
                      <a:pt x="37564" y="141"/>
                    </a:lnTo>
                    <a:lnTo>
                      <a:pt x="37517" y="48"/>
                    </a:lnTo>
                    <a:lnTo>
                      <a:pt x="3742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1">
                <a:extLst>
                  <a:ext uri="{FF2B5EF4-FFF2-40B4-BE49-F238E27FC236}">
                    <a16:creationId xmlns:a16="http://schemas.microsoft.com/office/drawing/2014/main" id="{27A5CB66-7FD6-7921-6CF7-E5FD15CED0C6}"/>
                  </a:ext>
                </a:extLst>
              </p:cNvPr>
              <p:cNvSpPr/>
              <p:nvPr/>
            </p:nvSpPr>
            <p:spPr>
              <a:xfrm>
                <a:off x="5591990" y="5005452"/>
                <a:ext cx="1613968" cy="513929"/>
              </a:xfrm>
              <a:custGeom>
                <a:avLst/>
                <a:gdLst/>
                <a:ahLst/>
                <a:cxnLst/>
                <a:rect l="l" t="t" r="r" b="b"/>
                <a:pathLst>
                  <a:path w="35597" h="11335" extrusionOk="0">
                    <a:moveTo>
                      <a:pt x="35362" y="1"/>
                    </a:moveTo>
                    <a:lnTo>
                      <a:pt x="35316" y="47"/>
                    </a:lnTo>
                    <a:lnTo>
                      <a:pt x="35269" y="141"/>
                    </a:lnTo>
                    <a:lnTo>
                      <a:pt x="35269" y="235"/>
                    </a:lnTo>
                    <a:lnTo>
                      <a:pt x="35222" y="235"/>
                    </a:lnTo>
                    <a:lnTo>
                      <a:pt x="27353" y="8103"/>
                    </a:lnTo>
                    <a:lnTo>
                      <a:pt x="26838" y="8665"/>
                    </a:lnTo>
                    <a:lnTo>
                      <a:pt x="26744" y="8712"/>
                    </a:lnTo>
                    <a:lnTo>
                      <a:pt x="26744" y="8759"/>
                    </a:lnTo>
                    <a:lnTo>
                      <a:pt x="2436" y="8759"/>
                    </a:lnTo>
                    <a:lnTo>
                      <a:pt x="2343" y="8853"/>
                    </a:lnTo>
                    <a:lnTo>
                      <a:pt x="2202" y="8993"/>
                    </a:lnTo>
                    <a:lnTo>
                      <a:pt x="1921" y="9274"/>
                    </a:lnTo>
                    <a:lnTo>
                      <a:pt x="1359" y="9836"/>
                    </a:lnTo>
                    <a:lnTo>
                      <a:pt x="563" y="10632"/>
                    </a:lnTo>
                    <a:lnTo>
                      <a:pt x="235" y="10960"/>
                    </a:lnTo>
                    <a:lnTo>
                      <a:pt x="141" y="10960"/>
                    </a:lnTo>
                    <a:lnTo>
                      <a:pt x="48" y="11007"/>
                    </a:lnTo>
                    <a:lnTo>
                      <a:pt x="1" y="11101"/>
                    </a:lnTo>
                    <a:lnTo>
                      <a:pt x="1" y="11148"/>
                    </a:lnTo>
                    <a:lnTo>
                      <a:pt x="1" y="11241"/>
                    </a:lnTo>
                    <a:lnTo>
                      <a:pt x="48" y="11288"/>
                    </a:lnTo>
                    <a:lnTo>
                      <a:pt x="94" y="11335"/>
                    </a:lnTo>
                    <a:lnTo>
                      <a:pt x="235" y="11335"/>
                    </a:lnTo>
                    <a:lnTo>
                      <a:pt x="282" y="11288"/>
                    </a:lnTo>
                    <a:lnTo>
                      <a:pt x="329" y="11194"/>
                    </a:lnTo>
                    <a:lnTo>
                      <a:pt x="329" y="11101"/>
                    </a:lnTo>
                    <a:lnTo>
                      <a:pt x="375" y="11101"/>
                    </a:lnTo>
                    <a:lnTo>
                      <a:pt x="657" y="10773"/>
                    </a:lnTo>
                    <a:lnTo>
                      <a:pt x="1500" y="9977"/>
                    </a:lnTo>
                    <a:lnTo>
                      <a:pt x="2062" y="9415"/>
                    </a:lnTo>
                    <a:lnTo>
                      <a:pt x="2343" y="9134"/>
                    </a:lnTo>
                    <a:lnTo>
                      <a:pt x="2483" y="8946"/>
                    </a:lnTo>
                    <a:lnTo>
                      <a:pt x="2530" y="8900"/>
                    </a:lnTo>
                    <a:lnTo>
                      <a:pt x="26791" y="8900"/>
                    </a:lnTo>
                    <a:lnTo>
                      <a:pt x="26838" y="8853"/>
                    </a:lnTo>
                    <a:lnTo>
                      <a:pt x="26932" y="8806"/>
                    </a:lnTo>
                    <a:lnTo>
                      <a:pt x="27494" y="8244"/>
                    </a:lnTo>
                    <a:lnTo>
                      <a:pt x="35362" y="375"/>
                    </a:lnTo>
                    <a:lnTo>
                      <a:pt x="35362" y="328"/>
                    </a:lnTo>
                    <a:lnTo>
                      <a:pt x="35456" y="375"/>
                    </a:lnTo>
                    <a:lnTo>
                      <a:pt x="35550" y="328"/>
                    </a:lnTo>
                    <a:lnTo>
                      <a:pt x="35597" y="235"/>
                    </a:lnTo>
                    <a:lnTo>
                      <a:pt x="35597" y="188"/>
                    </a:lnTo>
                    <a:lnTo>
                      <a:pt x="35597" y="94"/>
                    </a:lnTo>
                    <a:lnTo>
                      <a:pt x="35550" y="47"/>
                    </a:lnTo>
                    <a:lnTo>
                      <a:pt x="355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31">
              <a:extLst>
                <a:ext uri="{FF2B5EF4-FFF2-40B4-BE49-F238E27FC236}">
                  <a16:creationId xmlns:a16="http://schemas.microsoft.com/office/drawing/2014/main" id="{617E5C94-2228-6CC2-ED03-D9B140809D94}"/>
                </a:ext>
              </a:extLst>
            </p:cNvPr>
            <p:cNvGrpSpPr/>
            <p:nvPr/>
          </p:nvGrpSpPr>
          <p:grpSpPr>
            <a:xfrm rot="10800000" flipH="1">
              <a:off x="3563870" y="606106"/>
              <a:ext cx="1148870" cy="732694"/>
              <a:chOff x="8552284" y="3845972"/>
              <a:chExt cx="1148870" cy="732694"/>
            </a:xfrm>
          </p:grpSpPr>
          <p:sp>
            <p:nvSpPr>
              <p:cNvPr id="652" name="Google Shape;652;p31">
                <a:extLst>
                  <a:ext uri="{FF2B5EF4-FFF2-40B4-BE49-F238E27FC236}">
                    <a16:creationId xmlns:a16="http://schemas.microsoft.com/office/drawing/2014/main" id="{C69456C0-87E1-BB03-6BFB-1F7AB8BEDD5D}"/>
                  </a:ext>
                </a:extLst>
              </p:cNvPr>
              <p:cNvSpPr/>
              <p:nvPr/>
            </p:nvSpPr>
            <p:spPr>
              <a:xfrm>
                <a:off x="8639336" y="3845972"/>
                <a:ext cx="1061817" cy="645642"/>
              </a:xfrm>
              <a:custGeom>
                <a:avLst/>
                <a:gdLst/>
                <a:ahLst/>
                <a:cxnLst/>
                <a:rect l="l" t="t" r="r" b="b"/>
                <a:pathLst>
                  <a:path w="23419" h="14240" extrusionOk="0">
                    <a:moveTo>
                      <a:pt x="188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2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3373" y="3514"/>
                    </a:lnTo>
                    <a:lnTo>
                      <a:pt x="5668" y="5855"/>
                    </a:lnTo>
                    <a:lnTo>
                      <a:pt x="6838" y="6980"/>
                    </a:lnTo>
                    <a:lnTo>
                      <a:pt x="7400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3"/>
                    </a:lnTo>
                    <a:lnTo>
                      <a:pt x="17470" y="8385"/>
                    </a:lnTo>
                    <a:lnTo>
                      <a:pt x="23044" y="14005"/>
                    </a:lnTo>
                    <a:lnTo>
                      <a:pt x="23091" y="14005"/>
                    </a:lnTo>
                    <a:lnTo>
                      <a:pt x="23091" y="14099"/>
                    </a:lnTo>
                    <a:lnTo>
                      <a:pt x="23138" y="14192"/>
                    </a:lnTo>
                    <a:lnTo>
                      <a:pt x="23184" y="14239"/>
                    </a:lnTo>
                    <a:lnTo>
                      <a:pt x="23325" y="14239"/>
                    </a:lnTo>
                    <a:lnTo>
                      <a:pt x="23372" y="14192"/>
                    </a:lnTo>
                    <a:lnTo>
                      <a:pt x="23419" y="14146"/>
                    </a:lnTo>
                    <a:lnTo>
                      <a:pt x="23419" y="14052"/>
                    </a:lnTo>
                    <a:lnTo>
                      <a:pt x="23419" y="14005"/>
                    </a:lnTo>
                    <a:lnTo>
                      <a:pt x="23372" y="13911"/>
                    </a:lnTo>
                    <a:lnTo>
                      <a:pt x="23278" y="13865"/>
                    </a:lnTo>
                    <a:lnTo>
                      <a:pt x="23184" y="13911"/>
                    </a:lnTo>
                    <a:lnTo>
                      <a:pt x="23184" y="13865"/>
                    </a:lnTo>
                    <a:lnTo>
                      <a:pt x="17564" y="8291"/>
                    </a:lnTo>
                    <a:lnTo>
                      <a:pt x="17142" y="7823"/>
                    </a:lnTo>
                    <a:lnTo>
                      <a:pt x="17096" y="7776"/>
                    </a:lnTo>
                    <a:lnTo>
                      <a:pt x="7869" y="7776"/>
                    </a:lnTo>
                    <a:lnTo>
                      <a:pt x="7822" y="7729"/>
                    </a:lnTo>
                    <a:lnTo>
                      <a:pt x="7541" y="7448"/>
                    </a:lnTo>
                    <a:lnTo>
                      <a:pt x="6979" y="6886"/>
                    </a:lnTo>
                    <a:lnTo>
                      <a:pt x="5808" y="5715"/>
                    </a:lnTo>
                    <a:lnTo>
                      <a:pt x="3466" y="3373"/>
                    </a:lnTo>
                    <a:lnTo>
                      <a:pt x="375" y="282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95"/>
                    </a:lnTo>
                    <a:lnTo>
                      <a:pt x="234" y="48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1">
                <a:extLst>
                  <a:ext uri="{FF2B5EF4-FFF2-40B4-BE49-F238E27FC236}">
                    <a16:creationId xmlns:a16="http://schemas.microsoft.com/office/drawing/2014/main" id="{6DAAE627-E39A-BC2B-2BD8-91224C2079E1}"/>
                  </a:ext>
                </a:extLst>
              </p:cNvPr>
              <p:cNvSpPr/>
              <p:nvPr/>
            </p:nvSpPr>
            <p:spPr>
              <a:xfrm>
                <a:off x="8552284" y="3933070"/>
                <a:ext cx="1063948" cy="645596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4239" extrusionOk="0">
                    <a:moveTo>
                      <a:pt x="187" y="0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1"/>
                    </a:lnTo>
                    <a:lnTo>
                      <a:pt x="47" y="328"/>
                    </a:lnTo>
                    <a:lnTo>
                      <a:pt x="141" y="375"/>
                    </a:lnTo>
                    <a:lnTo>
                      <a:pt x="234" y="375"/>
                    </a:lnTo>
                    <a:lnTo>
                      <a:pt x="3372" y="3513"/>
                    </a:lnTo>
                    <a:lnTo>
                      <a:pt x="5667" y="5808"/>
                    </a:lnTo>
                    <a:lnTo>
                      <a:pt x="6838" y="6979"/>
                    </a:lnTo>
                    <a:lnTo>
                      <a:pt x="7447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2"/>
                    </a:lnTo>
                    <a:lnTo>
                      <a:pt x="17470" y="8384"/>
                    </a:lnTo>
                    <a:lnTo>
                      <a:pt x="23090" y="13957"/>
                    </a:lnTo>
                    <a:lnTo>
                      <a:pt x="23090" y="14004"/>
                    </a:lnTo>
                    <a:lnTo>
                      <a:pt x="23090" y="14098"/>
                    </a:lnTo>
                    <a:lnTo>
                      <a:pt x="23137" y="14192"/>
                    </a:lnTo>
                    <a:lnTo>
                      <a:pt x="23184" y="14192"/>
                    </a:lnTo>
                    <a:lnTo>
                      <a:pt x="23278" y="14238"/>
                    </a:lnTo>
                    <a:lnTo>
                      <a:pt x="23325" y="14192"/>
                    </a:lnTo>
                    <a:lnTo>
                      <a:pt x="23371" y="14192"/>
                    </a:lnTo>
                    <a:lnTo>
                      <a:pt x="23418" y="14098"/>
                    </a:lnTo>
                    <a:lnTo>
                      <a:pt x="23465" y="14051"/>
                    </a:lnTo>
                    <a:lnTo>
                      <a:pt x="23418" y="13957"/>
                    </a:lnTo>
                    <a:lnTo>
                      <a:pt x="23371" y="13911"/>
                    </a:lnTo>
                    <a:lnTo>
                      <a:pt x="23325" y="13864"/>
                    </a:lnTo>
                    <a:lnTo>
                      <a:pt x="23184" y="13864"/>
                    </a:lnTo>
                    <a:lnTo>
                      <a:pt x="17611" y="8243"/>
                    </a:lnTo>
                    <a:lnTo>
                      <a:pt x="17189" y="7822"/>
                    </a:lnTo>
                    <a:lnTo>
                      <a:pt x="17095" y="7775"/>
                    </a:lnTo>
                    <a:lnTo>
                      <a:pt x="7869" y="7775"/>
                    </a:lnTo>
                    <a:lnTo>
                      <a:pt x="7822" y="7728"/>
                    </a:lnTo>
                    <a:lnTo>
                      <a:pt x="7541" y="7447"/>
                    </a:lnTo>
                    <a:lnTo>
                      <a:pt x="6979" y="6885"/>
                    </a:lnTo>
                    <a:lnTo>
                      <a:pt x="5808" y="5714"/>
                    </a:lnTo>
                    <a:lnTo>
                      <a:pt x="3466" y="3372"/>
                    </a:lnTo>
                    <a:lnTo>
                      <a:pt x="375" y="281"/>
                    </a:lnTo>
                    <a:lnTo>
                      <a:pt x="328" y="234"/>
                    </a:lnTo>
                    <a:lnTo>
                      <a:pt x="328" y="141"/>
                    </a:lnTo>
                    <a:lnTo>
                      <a:pt x="281" y="47"/>
                    </a:lnTo>
                    <a:lnTo>
                      <a:pt x="234" y="47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4" name="Google Shape;654;p31">
              <a:extLst>
                <a:ext uri="{FF2B5EF4-FFF2-40B4-BE49-F238E27FC236}">
                  <a16:creationId xmlns:a16="http://schemas.microsoft.com/office/drawing/2014/main" id="{A75B867C-7A95-1A12-F2AB-DDA922510B6F}"/>
                </a:ext>
              </a:extLst>
            </p:cNvPr>
            <p:cNvGrpSpPr/>
            <p:nvPr/>
          </p:nvGrpSpPr>
          <p:grpSpPr>
            <a:xfrm rot="10800000" flipH="1">
              <a:off x="3423679" y="-1135222"/>
              <a:ext cx="724216" cy="2240431"/>
              <a:chOff x="8412092" y="4079564"/>
              <a:chExt cx="724216" cy="2240431"/>
            </a:xfrm>
          </p:grpSpPr>
          <p:sp>
            <p:nvSpPr>
              <p:cNvPr id="655" name="Google Shape;655;p31">
                <a:extLst>
                  <a:ext uri="{FF2B5EF4-FFF2-40B4-BE49-F238E27FC236}">
                    <a16:creationId xmlns:a16="http://schemas.microsoft.com/office/drawing/2014/main" id="{B453A924-34CF-1379-3312-BD63FACBC965}"/>
                  </a:ext>
                </a:extLst>
              </p:cNvPr>
              <p:cNvSpPr/>
              <p:nvPr/>
            </p:nvSpPr>
            <p:spPr>
              <a:xfrm>
                <a:off x="8412092" y="4079564"/>
                <a:ext cx="620161" cy="2240431"/>
              </a:xfrm>
              <a:custGeom>
                <a:avLst/>
                <a:gdLst/>
                <a:ahLst/>
                <a:cxnLst/>
                <a:rect l="l" t="t" r="r" b="b"/>
                <a:pathLst>
                  <a:path w="13678" h="49414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48" y="282"/>
                    </a:lnTo>
                    <a:lnTo>
                      <a:pt x="94" y="329"/>
                    </a:lnTo>
                    <a:lnTo>
                      <a:pt x="94" y="376"/>
                    </a:lnTo>
                    <a:lnTo>
                      <a:pt x="94" y="11382"/>
                    </a:lnTo>
                    <a:lnTo>
                      <a:pt x="94" y="11663"/>
                    </a:lnTo>
                    <a:lnTo>
                      <a:pt x="94" y="11757"/>
                    </a:lnTo>
                    <a:lnTo>
                      <a:pt x="94" y="11804"/>
                    </a:lnTo>
                    <a:lnTo>
                      <a:pt x="94" y="11851"/>
                    </a:lnTo>
                    <a:lnTo>
                      <a:pt x="235" y="11991"/>
                    </a:lnTo>
                    <a:lnTo>
                      <a:pt x="610" y="12366"/>
                    </a:lnTo>
                    <a:lnTo>
                      <a:pt x="1453" y="13162"/>
                    </a:lnTo>
                    <a:lnTo>
                      <a:pt x="3045" y="14754"/>
                    </a:lnTo>
                    <a:lnTo>
                      <a:pt x="6230" y="17986"/>
                    </a:lnTo>
                    <a:lnTo>
                      <a:pt x="12647" y="24403"/>
                    </a:lnTo>
                    <a:lnTo>
                      <a:pt x="13256" y="25012"/>
                    </a:lnTo>
                    <a:lnTo>
                      <a:pt x="13396" y="25152"/>
                    </a:lnTo>
                    <a:lnTo>
                      <a:pt x="13443" y="25199"/>
                    </a:lnTo>
                    <a:lnTo>
                      <a:pt x="13443" y="25293"/>
                    </a:lnTo>
                    <a:lnTo>
                      <a:pt x="13443" y="25761"/>
                    </a:lnTo>
                    <a:lnTo>
                      <a:pt x="13443" y="27494"/>
                    </a:lnTo>
                    <a:lnTo>
                      <a:pt x="13443" y="31007"/>
                    </a:lnTo>
                    <a:lnTo>
                      <a:pt x="13443" y="37985"/>
                    </a:lnTo>
                    <a:lnTo>
                      <a:pt x="13443" y="49085"/>
                    </a:lnTo>
                    <a:lnTo>
                      <a:pt x="13349" y="49132"/>
                    </a:lnTo>
                    <a:lnTo>
                      <a:pt x="13349" y="49226"/>
                    </a:lnTo>
                    <a:lnTo>
                      <a:pt x="13349" y="49320"/>
                    </a:lnTo>
                    <a:lnTo>
                      <a:pt x="13396" y="49366"/>
                    </a:lnTo>
                    <a:lnTo>
                      <a:pt x="13443" y="49413"/>
                    </a:lnTo>
                    <a:lnTo>
                      <a:pt x="13583" y="49413"/>
                    </a:lnTo>
                    <a:lnTo>
                      <a:pt x="13630" y="49366"/>
                    </a:lnTo>
                    <a:lnTo>
                      <a:pt x="13677" y="49320"/>
                    </a:lnTo>
                    <a:lnTo>
                      <a:pt x="13677" y="49226"/>
                    </a:lnTo>
                    <a:lnTo>
                      <a:pt x="13677" y="49132"/>
                    </a:lnTo>
                    <a:lnTo>
                      <a:pt x="13583" y="49085"/>
                    </a:lnTo>
                    <a:lnTo>
                      <a:pt x="13583" y="37985"/>
                    </a:lnTo>
                    <a:lnTo>
                      <a:pt x="13583" y="31007"/>
                    </a:lnTo>
                    <a:lnTo>
                      <a:pt x="13583" y="27494"/>
                    </a:lnTo>
                    <a:lnTo>
                      <a:pt x="13583" y="25761"/>
                    </a:lnTo>
                    <a:lnTo>
                      <a:pt x="13583" y="25293"/>
                    </a:lnTo>
                    <a:lnTo>
                      <a:pt x="13583" y="25199"/>
                    </a:lnTo>
                    <a:lnTo>
                      <a:pt x="13583" y="25105"/>
                    </a:lnTo>
                    <a:lnTo>
                      <a:pt x="13537" y="25058"/>
                    </a:lnTo>
                    <a:lnTo>
                      <a:pt x="13396" y="24871"/>
                    </a:lnTo>
                    <a:lnTo>
                      <a:pt x="12787" y="24262"/>
                    </a:lnTo>
                    <a:lnTo>
                      <a:pt x="6371" y="17846"/>
                    </a:lnTo>
                    <a:lnTo>
                      <a:pt x="3139" y="14661"/>
                    </a:lnTo>
                    <a:lnTo>
                      <a:pt x="1546" y="13068"/>
                    </a:lnTo>
                    <a:lnTo>
                      <a:pt x="750" y="12272"/>
                    </a:lnTo>
                    <a:lnTo>
                      <a:pt x="329" y="11851"/>
                    </a:lnTo>
                    <a:lnTo>
                      <a:pt x="282" y="11757"/>
                    </a:lnTo>
                    <a:lnTo>
                      <a:pt x="282" y="11663"/>
                    </a:lnTo>
                    <a:lnTo>
                      <a:pt x="282" y="11382"/>
                    </a:lnTo>
                    <a:lnTo>
                      <a:pt x="282" y="376"/>
                    </a:lnTo>
                    <a:lnTo>
                      <a:pt x="282" y="329"/>
                    </a:lnTo>
                    <a:lnTo>
                      <a:pt x="329" y="282"/>
                    </a:lnTo>
                    <a:lnTo>
                      <a:pt x="375" y="188"/>
                    </a:lnTo>
                    <a:lnTo>
                      <a:pt x="329" y="95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1">
                <a:extLst>
                  <a:ext uri="{FF2B5EF4-FFF2-40B4-BE49-F238E27FC236}">
                    <a16:creationId xmlns:a16="http://schemas.microsoft.com/office/drawing/2014/main" id="{E45690A0-13D2-1131-952B-73C48B35BEF4}"/>
                  </a:ext>
                </a:extLst>
              </p:cNvPr>
              <p:cNvSpPr/>
              <p:nvPr/>
            </p:nvSpPr>
            <p:spPr>
              <a:xfrm>
                <a:off x="8503407" y="4332289"/>
                <a:ext cx="632901" cy="1303888"/>
              </a:xfrm>
              <a:custGeom>
                <a:avLst/>
                <a:gdLst/>
                <a:ahLst/>
                <a:cxnLst/>
                <a:rect l="l" t="t" r="r" b="b"/>
                <a:pathLst>
                  <a:path w="13959" h="28758" extrusionOk="0">
                    <a:moveTo>
                      <a:pt x="141" y="0"/>
                    </a:moveTo>
                    <a:lnTo>
                      <a:pt x="48" y="47"/>
                    </a:lnTo>
                    <a:lnTo>
                      <a:pt x="48" y="94"/>
                    </a:lnTo>
                    <a:lnTo>
                      <a:pt x="1" y="188"/>
                    </a:lnTo>
                    <a:lnTo>
                      <a:pt x="48" y="281"/>
                    </a:lnTo>
                    <a:lnTo>
                      <a:pt x="94" y="328"/>
                    </a:lnTo>
                    <a:lnTo>
                      <a:pt x="94" y="375"/>
                    </a:lnTo>
                    <a:lnTo>
                      <a:pt x="94" y="4778"/>
                    </a:lnTo>
                    <a:lnTo>
                      <a:pt x="94" y="4965"/>
                    </a:lnTo>
                    <a:lnTo>
                      <a:pt x="141" y="4965"/>
                    </a:lnTo>
                    <a:lnTo>
                      <a:pt x="141" y="5012"/>
                    </a:lnTo>
                    <a:lnTo>
                      <a:pt x="188" y="5059"/>
                    </a:lnTo>
                    <a:lnTo>
                      <a:pt x="235" y="5106"/>
                    </a:lnTo>
                    <a:lnTo>
                      <a:pt x="422" y="5293"/>
                    </a:lnTo>
                    <a:lnTo>
                      <a:pt x="844" y="5715"/>
                    </a:lnTo>
                    <a:lnTo>
                      <a:pt x="1640" y="6511"/>
                    </a:lnTo>
                    <a:lnTo>
                      <a:pt x="3279" y="8150"/>
                    </a:lnTo>
                    <a:lnTo>
                      <a:pt x="6558" y="11429"/>
                    </a:lnTo>
                    <a:lnTo>
                      <a:pt x="13068" y="17939"/>
                    </a:lnTo>
                    <a:lnTo>
                      <a:pt x="13630" y="18501"/>
                    </a:lnTo>
                    <a:lnTo>
                      <a:pt x="13677" y="18548"/>
                    </a:lnTo>
                    <a:lnTo>
                      <a:pt x="13677" y="18595"/>
                    </a:lnTo>
                    <a:lnTo>
                      <a:pt x="13677" y="18782"/>
                    </a:lnTo>
                    <a:lnTo>
                      <a:pt x="13677" y="19157"/>
                    </a:lnTo>
                    <a:lnTo>
                      <a:pt x="13677" y="20702"/>
                    </a:lnTo>
                    <a:lnTo>
                      <a:pt x="13677" y="23793"/>
                    </a:lnTo>
                    <a:lnTo>
                      <a:pt x="13677" y="28383"/>
                    </a:lnTo>
                    <a:lnTo>
                      <a:pt x="13630" y="28477"/>
                    </a:lnTo>
                    <a:lnTo>
                      <a:pt x="13583" y="28571"/>
                    </a:lnTo>
                    <a:lnTo>
                      <a:pt x="13583" y="28617"/>
                    </a:lnTo>
                    <a:lnTo>
                      <a:pt x="13630" y="28664"/>
                    </a:lnTo>
                    <a:lnTo>
                      <a:pt x="13677" y="28711"/>
                    </a:lnTo>
                    <a:lnTo>
                      <a:pt x="13771" y="28758"/>
                    </a:lnTo>
                    <a:lnTo>
                      <a:pt x="13818" y="28711"/>
                    </a:lnTo>
                    <a:lnTo>
                      <a:pt x="13864" y="28664"/>
                    </a:lnTo>
                    <a:lnTo>
                      <a:pt x="13911" y="28617"/>
                    </a:lnTo>
                    <a:lnTo>
                      <a:pt x="13958" y="28571"/>
                    </a:lnTo>
                    <a:lnTo>
                      <a:pt x="13911" y="28477"/>
                    </a:lnTo>
                    <a:lnTo>
                      <a:pt x="13818" y="28383"/>
                    </a:lnTo>
                    <a:lnTo>
                      <a:pt x="13864" y="28383"/>
                    </a:lnTo>
                    <a:lnTo>
                      <a:pt x="13864" y="23793"/>
                    </a:lnTo>
                    <a:lnTo>
                      <a:pt x="13864" y="20702"/>
                    </a:lnTo>
                    <a:lnTo>
                      <a:pt x="13864" y="19157"/>
                    </a:lnTo>
                    <a:lnTo>
                      <a:pt x="13864" y="18782"/>
                    </a:lnTo>
                    <a:lnTo>
                      <a:pt x="13864" y="18595"/>
                    </a:lnTo>
                    <a:lnTo>
                      <a:pt x="13864" y="18501"/>
                    </a:lnTo>
                    <a:lnTo>
                      <a:pt x="13864" y="18454"/>
                    </a:lnTo>
                    <a:lnTo>
                      <a:pt x="13818" y="18454"/>
                    </a:lnTo>
                    <a:lnTo>
                      <a:pt x="13724" y="18360"/>
                    </a:lnTo>
                    <a:lnTo>
                      <a:pt x="13209" y="17798"/>
                    </a:lnTo>
                    <a:lnTo>
                      <a:pt x="6652" y="11288"/>
                    </a:lnTo>
                    <a:lnTo>
                      <a:pt x="3420" y="8009"/>
                    </a:lnTo>
                    <a:lnTo>
                      <a:pt x="1781" y="6417"/>
                    </a:lnTo>
                    <a:lnTo>
                      <a:pt x="984" y="5574"/>
                    </a:lnTo>
                    <a:lnTo>
                      <a:pt x="563" y="5152"/>
                    </a:lnTo>
                    <a:lnTo>
                      <a:pt x="329" y="4965"/>
                    </a:lnTo>
                    <a:lnTo>
                      <a:pt x="282" y="4918"/>
                    </a:lnTo>
                    <a:lnTo>
                      <a:pt x="282" y="4778"/>
                    </a:lnTo>
                    <a:lnTo>
                      <a:pt x="282" y="375"/>
                    </a:lnTo>
                    <a:lnTo>
                      <a:pt x="282" y="328"/>
                    </a:lnTo>
                    <a:lnTo>
                      <a:pt x="329" y="281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9" y="4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" name="Google Shape;657;p31">
              <a:extLst>
                <a:ext uri="{FF2B5EF4-FFF2-40B4-BE49-F238E27FC236}">
                  <a16:creationId xmlns:a16="http://schemas.microsoft.com/office/drawing/2014/main" id="{561D0EF5-3A96-61AB-DA6F-67D8ED4A38A1}"/>
                </a:ext>
              </a:extLst>
            </p:cNvPr>
            <p:cNvGrpSpPr/>
            <p:nvPr/>
          </p:nvGrpSpPr>
          <p:grpSpPr>
            <a:xfrm rot="10800000">
              <a:off x="-12692" y="2888930"/>
              <a:ext cx="1346371" cy="3302203"/>
              <a:chOff x="8388742" y="-1006360"/>
              <a:chExt cx="1346371" cy="3302203"/>
            </a:xfrm>
          </p:grpSpPr>
          <p:sp>
            <p:nvSpPr>
              <p:cNvPr id="658" name="Google Shape;658;p31">
                <a:extLst>
                  <a:ext uri="{FF2B5EF4-FFF2-40B4-BE49-F238E27FC236}">
                    <a16:creationId xmlns:a16="http://schemas.microsoft.com/office/drawing/2014/main" id="{C1EB2191-311D-CCF9-8673-8D29F0AED698}"/>
                  </a:ext>
                </a:extLst>
              </p:cNvPr>
              <p:cNvSpPr/>
              <p:nvPr/>
            </p:nvSpPr>
            <p:spPr>
              <a:xfrm>
                <a:off x="8388742" y="-1006360"/>
                <a:ext cx="1269928" cy="3227891"/>
              </a:xfrm>
              <a:custGeom>
                <a:avLst/>
                <a:gdLst/>
                <a:ahLst/>
                <a:cxnLst/>
                <a:rect l="l" t="t" r="r" b="b"/>
                <a:pathLst>
                  <a:path w="28009" h="71193" extrusionOk="0">
                    <a:moveTo>
                      <a:pt x="27775" y="1"/>
                    </a:moveTo>
                    <a:lnTo>
                      <a:pt x="27728" y="48"/>
                    </a:lnTo>
                    <a:lnTo>
                      <a:pt x="27681" y="94"/>
                    </a:lnTo>
                    <a:lnTo>
                      <a:pt x="27681" y="188"/>
                    </a:lnTo>
                    <a:lnTo>
                      <a:pt x="27681" y="282"/>
                    </a:lnTo>
                    <a:lnTo>
                      <a:pt x="27775" y="329"/>
                    </a:lnTo>
                    <a:lnTo>
                      <a:pt x="27775" y="375"/>
                    </a:lnTo>
                    <a:lnTo>
                      <a:pt x="27775" y="56766"/>
                    </a:lnTo>
                    <a:lnTo>
                      <a:pt x="27775" y="58827"/>
                    </a:lnTo>
                    <a:lnTo>
                      <a:pt x="27775" y="58921"/>
                    </a:lnTo>
                    <a:lnTo>
                      <a:pt x="27775" y="58968"/>
                    </a:lnTo>
                    <a:lnTo>
                      <a:pt x="27775" y="59015"/>
                    </a:lnTo>
                    <a:lnTo>
                      <a:pt x="27587" y="59155"/>
                    </a:lnTo>
                    <a:lnTo>
                      <a:pt x="27213" y="59530"/>
                    </a:lnTo>
                    <a:lnTo>
                      <a:pt x="26510" y="60232"/>
                    </a:lnTo>
                    <a:lnTo>
                      <a:pt x="23653" y="63136"/>
                    </a:lnTo>
                    <a:lnTo>
                      <a:pt x="17892" y="68850"/>
                    </a:lnTo>
                    <a:lnTo>
                      <a:pt x="16815" y="69974"/>
                    </a:lnTo>
                    <a:lnTo>
                      <a:pt x="16253" y="70490"/>
                    </a:lnTo>
                    <a:lnTo>
                      <a:pt x="15972" y="70771"/>
                    </a:lnTo>
                    <a:lnTo>
                      <a:pt x="15878" y="70911"/>
                    </a:lnTo>
                    <a:lnTo>
                      <a:pt x="328" y="70911"/>
                    </a:lnTo>
                    <a:lnTo>
                      <a:pt x="235" y="70864"/>
                    </a:lnTo>
                    <a:lnTo>
                      <a:pt x="141" y="70817"/>
                    </a:lnTo>
                    <a:lnTo>
                      <a:pt x="94" y="70817"/>
                    </a:lnTo>
                    <a:lnTo>
                      <a:pt x="47" y="70864"/>
                    </a:lnTo>
                    <a:lnTo>
                      <a:pt x="1" y="70911"/>
                    </a:lnTo>
                    <a:lnTo>
                      <a:pt x="1" y="71005"/>
                    </a:lnTo>
                    <a:lnTo>
                      <a:pt x="1" y="71052"/>
                    </a:lnTo>
                    <a:lnTo>
                      <a:pt x="47" y="71145"/>
                    </a:lnTo>
                    <a:lnTo>
                      <a:pt x="94" y="71145"/>
                    </a:lnTo>
                    <a:lnTo>
                      <a:pt x="141" y="71192"/>
                    </a:lnTo>
                    <a:lnTo>
                      <a:pt x="235" y="71145"/>
                    </a:lnTo>
                    <a:lnTo>
                      <a:pt x="328" y="71098"/>
                    </a:lnTo>
                    <a:lnTo>
                      <a:pt x="15925" y="71098"/>
                    </a:lnTo>
                    <a:lnTo>
                      <a:pt x="15925" y="71052"/>
                    </a:lnTo>
                    <a:lnTo>
                      <a:pt x="15972" y="71052"/>
                    </a:lnTo>
                    <a:lnTo>
                      <a:pt x="16112" y="70911"/>
                    </a:lnTo>
                    <a:lnTo>
                      <a:pt x="16393" y="70630"/>
                    </a:lnTo>
                    <a:lnTo>
                      <a:pt x="16909" y="70068"/>
                    </a:lnTo>
                    <a:lnTo>
                      <a:pt x="17986" y="68991"/>
                    </a:lnTo>
                    <a:lnTo>
                      <a:pt x="23747" y="63230"/>
                    </a:lnTo>
                    <a:lnTo>
                      <a:pt x="26651" y="60373"/>
                    </a:lnTo>
                    <a:lnTo>
                      <a:pt x="27353" y="59670"/>
                    </a:lnTo>
                    <a:lnTo>
                      <a:pt x="27728" y="59296"/>
                    </a:lnTo>
                    <a:lnTo>
                      <a:pt x="27915" y="59108"/>
                    </a:lnTo>
                    <a:lnTo>
                      <a:pt x="27915" y="59061"/>
                    </a:lnTo>
                    <a:lnTo>
                      <a:pt x="27915" y="59015"/>
                    </a:lnTo>
                    <a:lnTo>
                      <a:pt x="27915" y="58921"/>
                    </a:lnTo>
                    <a:lnTo>
                      <a:pt x="27915" y="58827"/>
                    </a:lnTo>
                    <a:lnTo>
                      <a:pt x="27915" y="56766"/>
                    </a:lnTo>
                    <a:lnTo>
                      <a:pt x="27915" y="375"/>
                    </a:lnTo>
                    <a:lnTo>
                      <a:pt x="27915" y="329"/>
                    </a:lnTo>
                    <a:lnTo>
                      <a:pt x="28009" y="282"/>
                    </a:lnTo>
                    <a:lnTo>
                      <a:pt x="28009" y="188"/>
                    </a:lnTo>
                    <a:lnTo>
                      <a:pt x="28009" y="94"/>
                    </a:lnTo>
                    <a:lnTo>
                      <a:pt x="27962" y="48"/>
                    </a:lnTo>
                    <a:lnTo>
                      <a:pt x="27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1">
                <a:extLst>
                  <a:ext uri="{FF2B5EF4-FFF2-40B4-BE49-F238E27FC236}">
                    <a16:creationId xmlns:a16="http://schemas.microsoft.com/office/drawing/2014/main" id="{50308E8E-F5AB-4DA1-556F-2C7BD8F74EA1}"/>
                  </a:ext>
                </a:extLst>
              </p:cNvPr>
              <p:cNvSpPr/>
              <p:nvPr/>
            </p:nvSpPr>
            <p:spPr>
              <a:xfrm>
                <a:off x="8388742" y="-1006360"/>
                <a:ext cx="1346371" cy="3302203"/>
              </a:xfrm>
              <a:custGeom>
                <a:avLst/>
                <a:gdLst/>
                <a:ahLst/>
                <a:cxnLst/>
                <a:rect l="l" t="t" r="r" b="b"/>
                <a:pathLst>
                  <a:path w="29695" h="72832" extrusionOk="0">
                    <a:moveTo>
                      <a:pt x="29414" y="1"/>
                    </a:moveTo>
                    <a:lnTo>
                      <a:pt x="29367" y="48"/>
                    </a:lnTo>
                    <a:lnTo>
                      <a:pt x="29320" y="94"/>
                    </a:lnTo>
                    <a:lnTo>
                      <a:pt x="29320" y="188"/>
                    </a:lnTo>
                    <a:lnTo>
                      <a:pt x="29367" y="282"/>
                    </a:lnTo>
                    <a:lnTo>
                      <a:pt x="29414" y="329"/>
                    </a:lnTo>
                    <a:lnTo>
                      <a:pt x="29414" y="375"/>
                    </a:lnTo>
                    <a:lnTo>
                      <a:pt x="29414" y="58359"/>
                    </a:lnTo>
                    <a:lnTo>
                      <a:pt x="29414" y="60373"/>
                    </a:lnTo>
                    <a:lnTo>
                      <a:pt x="29414" y="60607"/>
                    </a:lnTo>
                    <a:lnTo>
                      <a:pt x="29414" y="60654"/>
                    </a:lnTo>
                    <a:lnTo>
                      <a:pt x="29367" y="60701"/>
                    </a:lnTo>
                    <a:lnTo>
                      <a:pt x="29273" y="60794"/>
                    </a:lnTo>
                    <a:lnTo>
                      <a:pt x="28946" y="61122"/>
                    </a:lnTo>
                    <a:lnTo>
                      <a:pt x="28196" y="61872"/>
                    </a:lnTo>
                    <a:lnTo>
                      <a:pt x="25339" y="64729"/>
                    </a:lnTo>
                    <a:lnTo>
                      <a:pt x="19578" y="70490"/>
                    </a:lnTo>
                    <a:lnTo>
                      <a:pt x="18407" y="71660"/>
                    </a:lnTo>
                    <a:lnTo>
                      <a:pt x="17798" y="72223"/>
                    </a:lnTo>
                    <a:lnTo>
                      <a:pt x="17517" y="72550"/>
                    </a:lnTo>
                    <a:lnTo>
                      <a:pt x="328" y="72550"/>
                    </a:lnTo>
                    <a:lnTo>
                      <a:pt x="235" y="72504"/>
                    </a:lnTo>
                    <a:lnTo>
                      <a:pt x="141" y="72457"/>
                    </a:lnTo>
                    <a:lnTo>
                      <a:pt x="94" y="72457"/>
                    </a:lnTo>
                    <a:lnTo>
                      <a:pt x="47" y="72504"/>
                    </a:lnTo>
                    <a:lnTo>
                      <a:pt x="1" y="72597"/>
                    </a:lnTo>
                    <a:lnTo>
                      <a:pt x="1" y="72644"/>
                    </a:lnTo>
                    <a:lnTo>
                      <a:pt x="1" y="72738"/>
                    </a:lnTo>
                    <a:lnTo>
                      <a:pt x="47" y="72785"/>
                    </a:lnTo>
                    <a:lnTo>
                      <a:pt x="94" y="72831"/>
                    </a:lnTo>
                    <a:lnTo>
                      <a:pt x="141" y="72831"/>
                    </a:lnTo>
                    <a:lnTo>
                      <a:pt x="235" y="72785"/>
                    </a:lnTo>
                    <a:lnTo>
                      <a:pt x="328" y="72738"/>
                    </a:lnTo>
                    <a:lnTo>
                      <a:pt x="17564" y="72738"/>
                    </a:lnTo>
                    <a:lnTo>
                      <a:pt x="17611" y="72691"/>
                    </a:lnTo>
                    <a:lnTo>
                      <a:pt x="17658" y="72644"/>
                    </a:lnTo>
                    <a:lnTo>
                      <a:pt x="17939" y="72363"/>
                    </a:lnTo>
                    <a:lnTo>
                      <a:pt x="18548" y="71754"/>
                    </a:lnTo>
                    <a:lnTo>
                      <a:pt x="19719" y="70583"/>
                    </a:lnTo>
                    <a:lnTo>
                      <a:pt x="25433" y="64869"/>
                    </a:lnTo>
                    <a:lnTo>
                      <a:pt x="28337" y="61965"/>
                    </a:lnTo>
                    <a:lnTo>
                      <a:pt x="29039" y="61263"/>
                    </a:lnTo>
                    <a:lnTo>
                      <a:pt x="29414" y="60888"/>
                    </a:lnTo>
                    <a:lnTo>
                      <a:pt x="29508" y="60794"/>
                    </a:lnTo>
                    <a:lnTo>
                      <a:pt x="29554" y="60748"/>
                    </a:lnTo>
                    <a:lnTo>
                      <a:pt x="29601" y="60701"/>
                    </a:lnTo>
                    <a:lnTo>
                      <a:pt x="29601" y="60654"/>
                    </a:lnTo>
                    <a:lnTo>
                      <a:pt x="29601" y="60373"/>
                    </a:lnTo>
                    <a:lnTo>
                      <a:pt x="29601" y="58359"/>
                    </a:lnTo>
                    <a:lnTo>
                      <a:pt x="29601" y="375"/>
                    </a:lnTo>
                    <a:lnTo>
                      <a:pt x="29601" y="329"/>
                    </a:lnTo>
                    <a:lnTo>
                      <a:pt x="29648" y="282"/>
                    </a:lnTo>
                    <a:lnTo>
                      <a:pt x="29695" y="188"/>
                    </a:lnTo>
                    <a:lnTo>
                      <a:pt x="29648" y="94"/>
                    </a:lnTo>
                    <a:lnTo>
                      <a:pt x="29648" y="48"/>
                    </a:lnTo>
                    <a:lnTo>
                      <a:pt x="295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1">
                <a:extLst>
                  <a:ext uri="{FF2B5EF4-FFF2-40B4-BE49-F238E27FC236}">
                    <a16:creationId xmlns:a16="http://schemas.microsoft.com/office/drawing/2014/main" id="{AA355D6E-CE1F-23DD-64F1-78564EFD3E35}"/>
                  </a:ext>
                </a:extLst>
              </p:cNvPr>
              <p:cNvSpPr/>
              <p:nvPr/>
            </p:nvSpPr>
            <p:spPr>
              <a:xfrm>
                <a:off x="8388742" y="1265854"/>
                <a:ext cx="1172266" cy="855838"/>
              </a:xfrm>
              <a:custGeom>
                <a:avLst/>
                <a:gdLst/>
                <a:ahLst/>
                <a:cxnLst/>
                <a:rect l="l" t="t" r="r" b="b"/>
                <a:pathLst>
                  <a:path w="25855" h="18876" extrusionOk="0">
                    <a:moveTo>
                      <a:pt x="25667" y="1"/>
                    </a:moveTo>
                    <a:lnTo>
                      <a:pt x="25573" y="48"/>
                    </a:lnTo>
                    <a:lnTo>
                      <a:pt x="25527" y="48"/>
                    </a:lnTo>
                    <a:lnTo>
                      <a:pt x="25480" y="141"/>
                    </a:lnTo>
                    <a:lnTo>
                      <a:pt x="25480" y="188"/>
                    </a:lnTo>
                    <a:lnTo>
                      <a:pt x="25480" y="282"/>
                    </a:lnTo>
                    <a:lnTo>
                      <a:pt x="25573" y="375"/>
                    </a:lnTo>
                    <a:lnTo>
                      <a:pt x="25573" y="6651"/>
                    </a:lnTo>
                    <a:lnTo>
                      <a:pt x="25573" y="7635"/>
                    </a:lnTo>
                    <a:lnTo>
                      <a:pt x="25433" y="7776"/>
                    </a:lnTo>
                    <a:lnTo>
                      <a:pt x="25246" y="7963"/>
                    </a:lnTo>
                    <a:lnTo>
                      <a:pt x="24871" y="8338"/>
                    </a:lnTo>
                    <a:lnTo>
                      <a:pt x="23466" y="9743"/>
                    </a:lnTo>
                    <a:lnTo>
                      <a:pt x="20609" y="12600"/>
                    </a:lnTo>
                    <a:lnTo>
                      <a:pt x="14895" y="18314"/>
                    </a:lnTo>
                    <a:lnTo>
                      <a:pt x="14707" y="18501"/>
                    </a:lnTo>
                    <a:lnTo>
                      <a:pt x="14614" y="18595"/>
                    </a:lnTo>
                    <a:lnTo>
                      <a:pt x="328" y="18595"/>
                    </a:lnTo>
                    <a:lnTo>
                      <a:pt x="235" y="18548"/>
                    </a:lnTo>
                    <a:lnTo>
                      <a:pt x="141" y="18501"/>
                    </a:lnTo>
                    <a:lnTo>
                      <a:pt x="94" y="18548"/>
                    </a:lnTo>
                    <a:lnTo>
                      <a:pt x="47" y="18548"/>
                    </a:lnTo>
                    <a:lnTo>
                      <a:pt x="1" y="18642"/>
                    </a:lnTo>
                    <a:lnTo>
                      <a:pt x="1" y="18688"/>
                    </a:lnTo>
                    <a:lnTo>
                      <a:pt x="1" y="18782"/>
                    </a:lnTo>
                    <a:lnTo>
                      <a:pt x="47" y="18829"/>
                    </a:lnTo>
                    <a:lnTo>
                      <a:pt x="94" y="18876"/>
                    </a:lnTo>
                    <a:lnTo>
                      <a:pt x="141" y="18876"/>
                    </a:lnTo>
                    <a:lnTo>
                      <a:pt x="235" y="18829"/>
                    </a:lnTo>
                    <a:lnTo>
                      <a:pt x="328" y="18782"/>
                    </a:lnTo>
                    <a:lnTo>
                      <a:pt x="14660" y="18782"/>
                    </a:lnTo>
                    <a:lnTo>
                      <a:pt x="14707" y="18735"/>
                    </a:lnTo>
                    <a:lnTo>
                      <a:pt x="14754" y="18735"/>
                    </a:lnTo>
                    <a:lnTo>
                      <a:pt x="14848" y="18595"/>
                    </a:lnTo>
                    <a:lnTo>
                      <a:pt x="15035" y="18407"/>
                    </a:lnTo>
                    <a:lnTo>
                      <a:pt x="20749" y="12693"/>
                    </a:lnTo>
                    <a:lnTo>
                      <a:pt x="23606" y="9883"/>
                    </a:lnTo>
                    <a:lnTo>
                      <a:pt x="25011" y="8431"/>
                    </a:lnTo>
                    <a:lnTo>
                      <a:pt x="25386" y="8103"/>
                    </a:lnTo>
                    <a:lnTo>
                      <a:pt x="25527" y="7916"/>
                    </a:lnTo>
                    <a:lnTo>
                      <a:pt x="25620" y="7822"/>
                    </a:lnTo>
                    <a:lnTo>
                      <a:pt x="25667" y="7776"/>
                    </a:lnTo>
                    <a:lnTo>
                      <a:pt x="25714" y="7729"/>
                    </a:lnTo>
                    <a:lnTo>
                      <a:pt x="25761" y="7682"/>
                    </a:lnTo>
                    <a:lnTo>
                      <a:pt x="25761" y="6651"/>
                    </a:lnTo>
                    <a:lnTo>
                      <a:pt x="25761" y="375"/>
                    </a:lnTo>
                    <a:lnTo>
                      <a:pt x="25714" y="375"/>
                    </a:lnTo>
                    <a:lnTo>
                      <a:pt x="25808" y="282"/>
                    </a:lnTo>
                    <a:lnTo>
                      <a:pt x="25854" y="188"/>
                    </a:lnTo>
                    <a:lnTo>
                      <a:pt x="25808" y="141"/>
                    </a:lnTo>
                    <a:lnTo>
                      <a:pt x="25761" y="48"/>
                    </a:lnTo>
                    <a:lnTo>
                      <a:pt x="25714" y="48"/>
                    </a:lnTo>
                    <a:lnTo>
                      <a:pt x="25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31">
              <a:extLst>
                <a:ext uri="{FF2B5EF4-FFF2-40B4-BE49-F238E27FC236}">
                  <a16:creationId xmlns:a16="http://schemas.microsoft.com/office/drawing/2014/main" id="{C33D2944-EF87-9EAD-8B98-888FFB9DA175}"/>
                </a:ext>
              </a:extLst>
            </p:cNvPr>
            <p:cNvGrpSpPr/>
            <p:nvPr/>
          </p:nvGrpSpPr>
          <p:grpSpPr>
            <a:xfrm rot="10800000">
              <a:off x="1569356" y="4560162"/>
              <a:ext cx="286730" cy="1656452"/>
              <a:chOff x="7866335" y="-1031841"/>
              <a:chExt cx="286730" cy="1656452"/>
            </a:xfrm>
          </p:grpSpPr>
          <p:sp>
            <p:nvSpPr>
              <p:cNvPr id="662" name="Google Shape;662;p31">
                <a:extLst>
                  <a:ext uri="{FF2B5EF4-FFF2-40B4-BE49-F238E27FC236}">
                    <a16:creationId xmlns:a16="http://schemas.microsoft.com/office/drawing/2014/main" id="{B6F38486-9FFA-CAA0-D7EF-AA92F72C9862}"/>
                  </a:ext>
                </a:extLst>
              </p:cNvPr>
              <p:cNvSpPr/>
              <p:nvPr/>
            </p:nvSpPr>
            <p:spPr>
              <a:xfrm>
                <a:off x="7953433" y="-1031841"/>
                <a:ext cx="199632" cy="1656452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6534" extrusionOk="0">
                    <a:moveTo>
                      <a:pt x="4122" y="1"/>
                    </a:moveTo>
                    <a:lnTo>
                      <a:pt x="4075" y="48"/>
                    </a:lnTo>
                    <a:lnTo>
                      <a:pt x="4028" y="94"/>
                    </a:lnTo>
                    <a:lnTo>
                      <a:pt x="4028" y="188"/>
                    </a:lnTo>
                    <a:lnTo>
                      <a:pt x="4028" y="282"/>
                    </a:lnTo>
                    <a:lnTo>
                      <a:pt x="4122" y="329"/>
                    </a:lnTo>
                    <a:lnTo>
                      <a:pt x="4122" y="375"/>
                    </a:lnTo>
                    <a:lnTo>
                      <a:pt x="4122" y="12459"/>
                    </a:lnTo>
                    <a:lnTo>
                      <a:pt x="4122" y="19391"/>
                    </a:lnTo>
                    <a:lnTo>
                      <a:pt x="4122" y="22904"/>
                    </a:lnTo>
                    <a:lnTo>
                      <a:pt x="4122" y="24637"/>
                    </a:lnTo>
                    <a:lnTo>
                      <a:pt x="4122" y="25480"/>
                    </a:lnTo>
                    <a:lnTo>
                      <a:pt x="4122" y="25901"/>
                    </a:lnTo>
                    <a:lnTo>
                      <a:pt x="4075" y="25901"/>
                    </a:lnTo>
                    <a:lnTo>
                      <a:pt x="4075" y="25948"/>
                    </a:lnTo>
                    <a:lnTo>
                      <a:pt x="3981" y="26042"/>
                    </a:lnTo>
                    <a:lnTo>
                      <a:pt x="3841" y="26182"/>
                    </a:lnTo>
                    <a:lnTo>
                      <a:pt x="1874" y="28149"/>
                    </a:lnTo>
                    <a:lnTo>
                      <a:pt x="937" y="29086"/>
                    </a:lnTo>
                    <a:lnTo>
                      <a:pt x="422" y="29601"/>
                    </a:lnTo>
                    <a:lnTo>
                      <a:pt x="187" y="29836"/>
                    </a:lnTo>
                    <a:lnTo>
                      <a:pt x="141" y="29882"/>
                    </a:lnTo>
                    <a:lnTo>
                      <a:pt x="94" y="29929"/>
                    </a:lnTo>
                    <a:lnTo>
                      <a:pt x="94" y="30023"/>
                    </a:lnTo>
                    <a:lnTo>
                      <a:pt x="94" y="30210"/>
                    </a:lnTo>
                    <a:lnTo>
                      <a:pt x="94" y="36158"/>
                    </a:lnTo>
                    <a:lnTo>
                      <a:pt x="0" y="36252"/>
                    </a:lnTo>
                    <a:lnTo>
                      <a:pt x="0" y="36346"/>
                    </a:lnTo>
                    <a:lnTo>
                      <a:pt x="0" y="36393"/>
                    </a:lnTo>
                    <a:lnTo>
                      <a:pt x="47" y="36439"/>
                    </a:lnTo>
                    <a:lnTo>
                      <a:pt x="94" y="36486"/>
                    </a:lnTo>
                    <a:lnTo>
                      <a:pt x="141" y="36533"/>
                    </a:lnTo>
                    <a:lnTo>
                      <a:pt x="234" y="36486"/>
                    </a:lnTo>
                    <a:lnTo>
                      <a:pt x="281" y="36439"/>
                    </a:lnTo>
                    <a:lnTo>
                      <a:pt x="328" y="36393"/>
                    </a:lnTo>
                    <a:lnTo>
                      <a:pt x="328" y="36346"/>
                    </a:lnTo>
                    <a:lnTo>
                      <a:pt x="328" y="36252"/>
                    </a:lnTo>
                    <a:lnTo>
                      <a:pt x="234" y="36158"/>
                    </a:lnTo>
                    <a:lnTo>
                      <a:pt x="234" y="30210"/>
                    </a:lnTo>
                    <a:lnTo>
                      <a:pt x="234" y="30023"/>
                    </a:lnTo>
                    <a:lnTo>
                      <a:pt x="281" y="29976"/>
                    </a:lnTo>
                    <a:lnTo>
                      <a:pt x="328" y="29929"/>
                    </a:lnTo>
                    <a:lnTo>
                      <a:pt x="562" y="29695"/>
                    </a:lnTo>
                    <a:lnTo>
                      <a:pt x="1030" y="29227"/>
                    </a:lnTo>
                    <a:lnTo>
                      <a:pt x="2014" y="28243"/>
                    </a:lnTo>
                    <a:lnTo>
                      <a:pt x="3934" y="26323"/>
                    </a:lnTo>
                    <a:lnTo>
                      <a:pt x="4122" y="26135"/>
                    </a:lnTo>
                    <a:lnTo>
                      <a:pt x="4169" y="26089"/>
                    </a:lnTo>
                    <a:lnTo>
                      <a:pt x="4215" y="26042"/>
                    </a:lnTo>
                    <a:lnTo>
                      <a:pt x="4309" y="25948"/>
                    </a:lnTo>
                    <a:lnTo>
                      <a:pt x="4309" y="25480"/>
                    </a:lnTo>
                    <a:lnTo>
                      <a:pt x="4309" y="24637"/>
                    </a:lnTo>
                    <a:lnTo>
                      <a:pt x="4309" y="22904"/>
                    </a:lnTo>
                    <a:lnTo>
                      <a:pt x="4309" y="19391"/>
                    </a:lnTo>
                    <a:lnTo>
                      <a:pt x="4309" y="12459"/>
                    </a:lnTo>
                    <a:lnTo>
                      <a:pt x="4309" y="375"/>
                    </a:lnTo>
                    <a:lnTo>
                      <a:pt x="4262" y="329"/>
                    </a:lnTo>
                    <a:lnTo>
                      <a:pt x="4356" y="282"/>
                    </a:lnTo>
                    <a:lnTo>
                      <a:pt x="4403" y="188"/>
                    </a:lnTo>
                    <a:lnTo>
                      <a:pt x="4356" y="94"/>
                    </a:lnTo>
                    <a:lnTo>
                      <a:pt x="4309" y="48"/>
                    </a:lnTo>
                    <a:lnTo>
                      <a:pt x="426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1">
                <a:extLst>
                  <a:ext uri="{FF2B5EF4-FFF2-40B4-BE49-F238E27FC236}">
                    <a16:creationId xmlns:a16="http://schemas.microsoft.com/office/drawing/2014/main" id="{F049F18F-0D2D-CBAB-485D-F8D13FA8A4C2}"/>
                  </a:ext>
                </a:extLst>
              </p:cNvPr>
              <p:cNvSpPr/>
              <p:nvPr/>
            </p:nvSpPr>
            <p:spPr>
              <a:xfrm>
                <a:off x="7866335" y="-1031841"/>
                <a:ext cx="199677" cy="160757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35456" extrusionOk="0">
                    <a:moveTo>
                      <a:pt x="4169" y="1"/>
                    </a:moveTo>
                    <a:lnTo>
                      <a:pt x="4122" y="48"/>
                    </a:lnTo>
                    <a:lnTo>
                      <a:pt x="4076" y="94"/>
                    </a:lnTo>
                    <a:lnTo>
                      <a:pt x="4076" y="188"/>
                    </a:lnTo>
                    <a:lnTo>
                      <a:pt x="4076" y="282"/>
                    </a:lnTo>
                    <a:lnTo>
                      <a:pt x="4169" y="329"/>
                    </a:lnTo>
                    <a:lnTo>
                      <a:pt x="4169" y="375"/>
                    </a:lnTo>
                    <a:lnTo>
                      <a:pt x="4169" y="11944"/>
                    </a:lnTo>
                    <a:lnTo>
                      <a:pt x="4169" y="18595"/>
                    </a:lnTo>
                    <a:lnTo>
                      <a:pt x="4169" y="21967"/>
                    </a:lnTo>
                    <a:lnTo>
                      <a:pt x="4169" y="23606"/>
                    </a:lnTo>
                    <a:lnTo>
                      <a:pt x="4169" y="24449"/>
                    </a:lnTo>
                    <a:lnTo>
                      <a:pt x="4169" y="24684"/>
                    </a:lnTo>
                    <a:lnTo>
                      <a:pt x="4169" y="24777"/>
                    </a:lnTo>
                    <a:lnTo>
                      <a:pt x="4169" y="24824"/>
                    </a:lnTo>
                    <a:lnTo>
                      <a:pt x="4122" y="24824"/>
                    </a:lnTo>
                    <a:lnTo>
                      <a:pt x="3888" y="25105"/>
                    </a:lnTo>
                    <a:lnTo>
                      <a:pt x="1921" y="27072"/>
                    </a:lnTo>
                    <a:lnTo>
                      <a:pt x="938" y="28009"/>
                    </a:lnTo>
                    <a:lnTo>
                      <a:pt x="469" y="28524"/>
                    </a:lnTo>
                    <a:lnTo>
                      <a:pt x="235" y="28758"/>
                    </a:lnTo>
                    <a:lnTo>
                      <a:pt x="141" y="28805"/>
                    </a:lnTo>
                    <a:lnTo>
                      <a:pt x="94" y="28852"/>
                    </a:lnTo>
                    <a:lnTo>
                      <a:pt x="94" y="28946"/>
                    </a:lnTo>
                    <a:lnTo>
                      <a:pt x="94" y="29133"/>
                    </a:lnTo>
                    <a:lnTo>
                      <a:pt x="94" y="35081"/>
                    </a:lnTo>
                    <a:lnTo>
                      <a:pt x="48" y="35175"/>
                    </a:lnTo>
                    <a:lnTo>
                      <a:pt x="1" y="35269"/>
                    </a:lnTo>
                    <a:lnTo>
                      <a:pt x="48" y="35315"/>
                    </a:lnTo>
                    <a:lnTo>
                      <a:pt x="48" y="35362"/>
                    </a:lnTo>
                    <a:lnTo>
                      <a:pt x="141" y="35409"/>
                    </a:lnTo>
                    <a:lnTo>
                      <a:pt x="188" y="35456"/>
                    </a:lnTo>
                    <a:lnTo>
                      <a:pt x="282" y="35409"/>
                    </a:lnTo>
                    <a:lnTo>
                      <a:pt x="329" y="35362"/>
                    </a:lnTo>
                    <a:lnTo>
                      <a:pt x="375" y="35315"/>
                    </a:lnTo>
                    <a:lnTo>
                      <a:pt x="375" y="35269"/>
                    </a:lnTo>
                    <a:lnTo>
                      <a:pt x="329" y="35175"/>
                    </a:lnTo>
                    <a:lnTo>
                      <a:pt x="282" y="35081"/>
                    </a:lnTo>
                    <a:lnTo>
                      <a:pt x="282" y="29133"/>
                    </a:lnTo>
                    <a:lnTo>
                      <a:pt x="282" y="28946"/>
                    </a:lnTo>
                    <a:lnTo>
                      <a:pt x="282" y="28899"/>
                    </a:lnTo>
                    <a:lnTo>
                      <a:pt x="329" y="28852"/>
                    </a:lnTo>
                    <a:lnTo>
                      <a:pt x="610" y="28618"/>
                    </a:lnTo>
                    <a:lnTo>
                      <a:pt x="1078" y="28149"/>
                    </a:lnTo>
                    <a:lnTo>
                      <a:pt x="2062" y="27166"/>
                    </a:lnTo>
                    <a:lnTo>
                      <a:pt x="3982" y="25246"/>
                    </a:lnTo>
                    <a:lnTo>
                      <a:pt x="4310" y="24918"/>
                    </a:lnTo>
                    <a:lnTo>
                      <a:pt x="4310" y="24871"/>
                    </a:lnTo>
                    <a:lnTo>
                      <a:pt x="4310" y="24824"/>
                    </a:lnTo>
                    <a:lnTo>
                      <a:pt x="4310" y="24777"/>
                    </a:lnTo>
                    <a:lnTo>
                      <a:pt x="4310" y="24684"/>
                    </a:lnTo>
                    <a:lnTo>
                      <a:pt x="4310" y="24449"/>
                    </a:lnTo>
                    <a:lnTo>
                      <a:pt x="4310" y="23606"/>
                    </a:lnTo>
                    <a:lnTo>
                      <a:pt x="4310" y="21967"/>
                    </a:lnTo>
                    <a:lnTo>
                      <a:pt x="4310" y="18595"/>
                    </a:lnTo>
                    <a:lnTo>
                      <a:pt x="4310" y="11944"/>
                    </a:lnTo>
                    <a:lnTo>
                      <a:pt x="4310" y="375"/>
                    </a:lnTo>
                    <a:lnTo>
                      <a:pt x="4310" y="329"/>
                    </a:lnTo>
                    <a:lnTo>
                      <a:pt x="4403" y="282"/>
                    </a:lnTo>
                    <a:lnTo>
                      <a:pt x="4403" y="188"/>
                    </a:lnTo>
                    <a:lnTo>
                      <a:pt x="4403" y="94"/>
                    </a:lnTo>
                    <a:lnTo>
                      <a:pt x="4357" y="48"/>
                    </a:lnTo>
                    <a:lnTo>
                      <a:pt x="431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31">
              <a:extLst>
                <a:ext uri="{FF2B5EF4-FFF2-40B4-BE49-F238E27FC236}">
                  <a16:creationId xmlns:a16="http://schemas.microsoft.com/office/drawing/2014/main" id="{0A8085D9-19C8-DCC4-A9CF-001564E42FEB}"/>
                </a:ext>
              </a:extLst>
            </p:cNvPr>
            <p:cNvGrpSpPr/>
            <p:nvPr/>
          </p:nvGrpSpPr>
          <p:grpSpPr>
            <a:xfrm rot="10800000">
              <a:off x="350436" y="3311544"/>
              <a:ext cx="983243" cy="2548289"/>
              <a:chOff x="8388742" y="-675060"/>
              <a:chExt cx="983243" cy="2548289"/>
            </a:xfrm>
          </p:grpSpPr>
          <p:sp>
            <p:nvSpPr>
              <p:cNvPr id="665" name="Google Shape;665;p31">
                <a:extLst>
                  <a:ext uri="{FF2B5EF4-FFF2-40B4-BE49-F238E27FC236}">
                    <a16:creationId xmlns:a16="http://schemas.microsoft.com/office/drawing/2014/main" id="{7C631CEB-59E0-F3DF-732F-F8CC2E269197}"/>
                  </a:ext>
                </a:extLst>
              </p:cNvPr>
              <p:cNvSpPr/>
              <p:nvPr/>
            </p:nvSpPr>
            <p:spPr>
              <a:xfrm>
                <a:off x="8388742" y="-675060"/>
                <a:ext cx="983243" cy="2548289"/>
              </a:xfrm>
              <a:custGeom>
                <a:avLst/>
                <a:gdLst/>
                <a:ahLst/>
                <a:cxnLst/>
                <a:rect l="l" t="t" r="r" b="b"/>
                <a:pathLst>
                  <a:path w="21686" h="56204" extrusionOk="0">
                    <a:moveTo>
                      <a:pt x="21405" y="0"/>
                    </a:moveTo>
                    <a:lnTo>
                      <a:pt x="21358" y="47"/>
                    </a:lnTo>
                    <a:lnTo>
                      <a:pt x="21311" y="94"/>
                    </a:lnTo>
                    <a:lnTo>
                      <a:pt x="21311" y="188"/>
                    </a:lnTo>
                    <a:lnTo>
                      <a:pt x="21358" y="281"/>
                    </a:lnTo>
                    <a:lnTo>
                      <a:pt x="21405" y="328"/>
                    </a:lnTo>
                    <a:lnTo>
                      <a:pt x="21405" y="375"/>
                    </a:lnTo>
                    <a:lnTo>
                      <a:pt x="21405" y="46228"/>
                    </a:lnTo>
                    <a:lnTo>
                      <a:pt x="21405" y="47024"/>
                    </a:lnTo>
                    <a:lnTo>
                      <a:pt x="21358" y="47071"/>
                    </a:lnTo>
                    <a:lnTo>
                      <a:pt x="21311" y="47118"/>
                    </a:lnTo>
                    <a:lnTo>
                      <a:pt x="21171" y="47258"/>
                    </a:lnTo>
                    <a:lnTo>
                      <a:pt x="20843" y="47539"/>
                    </a:lnTo>
                    <a:lnTo>
                      <a:pt x="19719" y="48710"/>
                    </a:lnTo>
                    <a:lnTo>
                      <a:pt x="17377" y="51052"/>
                    </a:lnTo>
                    <a:lnTo>
                      <a:pt x="12740" y="55689"/>
                    </a:lnTo>
                    <a:lnTo>
                      <a:pt x="12553" y="55876"/>
                    </a:lnTo>
                    <a:lnTo>
                      <a:pt x="12506" y="55923"/>
                    </a:lnTo>
                    <a:lnTo>
                      <a:pt x="328" y="55923"/>
                    </a:lnTo>
                    <a:lnTo>
                      <a:pt x="328" y="55970"/>
                    </a:lnTo>
                    <a:lnTo>
                      <a:pt x="235" y="55876"/>
                    </a:lnTo>
                    <a:lnTo>
                      <a:pt x="141" y="55829"/>
                    </a:lnTo>
                    <a:lnTo>
                      <a:pt x="94" y="55876"/>
                    </a:lnTo>
                    <a:lnTo>
                      <a:pt x="47" y="55923"/>
                    </a:lnTo>
                    <a:lnTo>
                      <a:pt x="1" y="55970"/>
                    </a:lnTo>
                    <a:lnTo>
                      <a:pt x="1" y="56017"/>
                    </a:lnTo>
                    <a:lnTo>
                      <a:pt x="1" y="56110"/>
                    </a:lnTo>
                    <a:lnTo>
                      <a:pt x="47" y="56157"/>
                    </a:lnTo>
                    <a:lnTo>
                      <a:pt x="94" y="56204"/>
                    </a:lnTo>
                    <a:lnTo>
                      <a:pt x="235" y="56204"/>
                    </a:lnTo>
                    <a:lnTo>
                      <a:pt x="328" y="56110"/>
                    </a:lnTo>
                    <a:lnTo>
                      <a:pt x="12553" y="56110"/>
                    </a:lnTo>
                    <a:lnTo>
                      <a:pt x="12600" y="56063"/>
                    </a:lnTo>
                    <a:lnTo>
                      <a:pt x="12646" y="56017"/>
                    </a:lnTo>
                    <a:lnTo>
                      <a:pt x="12881" y="55782"/>
                    </a:lnTo>
                    <a:lnTo>
                      <a:pt x="17517" y="51146"/>
                    </a:lnTo>
                    <a:lnTo>
                      <a:pt x="19812" y="48851"/>
                    </a:lnTo>
                    <a:lnTo>
                      <a:pt x="20983" y="47680"/>
                    </a:lnTo>
                    <a:lnTo>
                      <a:pt x="21264" y="47399"/>
                    </a:lnTo>
                    <a:lnTo>
                      <a:pt x="21405" y="47258"/>
                    </a:lnTo>
                    <a:lnTo>
                      <a:pt x="21499" y="47165"/>
                    </a:lnTo>
                    <a:lnTo>
                      <a:pt x="21545" y="47118"/>
                    </a:lnTo>
                    <a:lnTo>
                      <a:pt x="21592" y="47071"/>
                    </a:lnTo>
                    <a:lnTo>
                      <a:pt x="21592" y="46228"/>
                    </a:lnTo>
                    <a:lnTo>
                      <a:pt x="21592" y="375"/>
                    </a:lnTo>
                    <a:lnTo>
                      <a:pt x="21592" y="328"/>
                    </a:lnTo>
                    <a:lnTo>
                      <a:pt x="21639" y="281"/>
                    </a:lnTo>
                    <a:lnTo>
                      <a:pt x="21686" y="188"/>
                    </a:lnTo>
                    <a:lnTo>
                      <a:pt x="21639" y="94"/>
                    </a:lnTo>
                    <a:lnTo>
                      <a:pt x="21639" y="47"/>
                    </a:lnTo>
                    <a:lnTo>
                      <a:pt x="2154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1">
                <a:extLst>
                  <a:ext uri="{FF2B5EF4-FFF2-40B4-BE49-F238E27FC236}">
                    <a16:creationId xmlns:a16="http://schemas.microsoft.com/office/drawing/2014/main" id="{A7E77CFC-F2CE-0876-E40C-3ACE3EC0E265}"/>
                  </a:ext>
                </a:extLst>
              </p:cNvPr>
              <p:cNvSpPr/>
              <p:nvPr/>
            </p:nvSpPr>
            <p:spPr>
              <a:xfrm>
                <a:off x="8388742" y="83024"/>
                <a:ext cx="915324" cy="1715892"/>
              </a:xfrm>
              <a:custGeom>
                <a:avLst/>
                <a:gdLst/>
                <a:ahLst/>
                <a:cxnLst/>
                <a:rect l="l" t="t" r="r" b="b"/>
                <a:pathLst>
                  <a:path w="20188" h="37845" extrusionOk="0">
                    <a:moveTo>
                      <a:pt x="19906" y="1"/>
                    </a:moveTo>
                    <a:lnTo>
                      <a:pt x="19859" y="48"/>
                    </a:lnTo>
                    <a:lnTo>
                      <a:pt x="19812" y="95"/>
                    </a:lnTo>
                    <a:lnTo>
                      <a:pt x="19812" y="188"/>
                    </a:lnTo>
                    <a:lnTo>
                      <a:pt x="19812" y="282"/>
                    </a:lnTo>
                    <a:lnTo>
                      <a:pt x="19906" y="329"/>
                    </a:lnTo>
                    <a:lnTo>
                      <a:pt x="19906" y="376"/>
                    </a:lnTo>
                    <a:lnTo>
                      <a:pt x="19906" y="28805"/>
                    </a:lnTo>
                    <a:lnTo>
                      <a:pt x="19906" y="29555"/>
                    </a:lnTo>
                    <a:lnTo>
                      <a:pt x="19859" y="29601"/>
                    </a:lnTo>
                    <a:lnTo>
                      <a:pt x="19812" y="29648"/>
                    </a:lnTo>
                    <a:lnTo>
                      <a:pt x="19672" y="29789"/>
                    </a:lnTo>
                    <a:lnTo>
                      <a:pt x="19438" y="30023"/>
                    </a:lnTo>
                    <a:lnTo>
                      <a:pt x="18361" y="31053"/>
                    </a:lnTo>
                    <a:lnTo>
                      <a:pt x="16300" y="33161"/>
                    </a:lnTo>
                    <a:lnTo>
                      <a:pt x="12084" y="37376"/>
                    </a:lnTo>
                    <a:lnTo>
                      <a:pt x="11944" y="37517"/>
                    </a:lnTo>
                    <a:lnTo>
                      <a:pt x="11897" y="37564"/>
                    </a:lnTo>
                    <a:lnTo>
                      <a:pt x="11850" y="37610"/>
                    </a:lnTo>
                    <a:lnTo>
                      <a:pt x="328" y="37610"/>
                    </a:lnTo>
                    <a:lnTo>
                      <a:pt x="235" y="37517"/>
                    </a:lnTo>
                    <a:lnTo>
                      <a:pt x="94" y="37517"/>
                    </a:lnTo>
                    <a:lnTo>
                      <a:pt x="47" y="37564"/>
                    </a:lnTo>
                    <a:lnTo>
                      <a:pt x="1" y="37610"/>
                    </a:lnTo>
                    <a:lnTo>
                      <a:pt x="1" y="37704"/>
                    </a:lnTo>
                    <a:lnTo>
                      <a:pt x="1" y="37751"/>
                    </a:lnTo>
                    <a:lnTo>
                      <a:pt x="47" y="37798"/>
                    </a:lnTo>
                    <a:lnTo>
                      <a:pt x="94" y="37845"/>
                    </a:lnTo>
                    <a:lnTo>
                      <a:pt x="235" y="37845"/>
                    </a:lnTo>
                    <a:lnTo>
                      <a:pt x="328" y="37751"/>
                    </a:lnTo>
                    <a:lnTo>
                      <a:pt x="11944" y="37751"/>
                    </a:lnTo>
                    <a:lnTo>
                      <a:pt x="11991" y="37704"/>
                    </a:lnTo>
                    <a:lnTo>
                      <a:pt x="12038" y="37657"/>
                    </a:lnTo>
                    <a:lnTo>
                      <a:pt x="12225" y="37470"/>
                    </a:lnTo>
                    <a:lnTo>
                      <a:pt x="16393" y="33302"/>
                    </a:lnTo>
                    <a:lnTo>
                      <a:pt x="18501" y="31194"/>
                    </a:lnTo>
                    <a:lnTo>
                      <a:pt x="19531" y="30163"/>
                    </a:lnTo>
                    <a:lnTo>
                      <a:pt x="19812" y="29882"/>
                    </a:lnTo>
                    <a:lnTo>
                      <a:pt x="19953" y="29742"/>
                    </a:lnTo>
                    <a:lnTo>
                      <a:pt x="20000" y="29695"/>
                    </a:lnTo>
                    <a:lnTo>
                      <a:pt x="20047" y="29648"/>
                    </a:lnTo>
                    <a:lnTo>
                      <a:pt x="20093" y="29555"/>
                    </a:lnTo>
                    <a:lnTo>
                      <a:pt x="20093" y="28805"/>
                    </a:lnTo>
                    <a:lnTo>
                      <a:pt x="20093" y="376"/>
                    </a:lnTo>
                    <a:lnTo>
                      <a:pt x="20047" y="329"/>
                    </a:lnTo>
                    <a:lnTo>
                      <a:pt x="20140" y="282"/>
                    </a:lnTo>
                    <a:lnTo>
                      <a:pt x="20187" y="188"/>
                    </a:lnTo>
                    <a:lnTo>
                      <a:pt x="20140" y="95"/>
                    </a:lnTo>
                    <a:lnTo>
                      <a:pt x="20093" y="48"/>
                    </a:lnTo>
                    <a:lnTo>
                      <a:pt x="2004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1">
                <a:extLst>
                  <a:ext uri="{FF2B5EF4-FFF2-40B4-BE49-F238E27FC236}">
                    <a16:creationId xmlns:a16="http://schemas.microsoft.com/office/drawing/2014/main" id="{5FCE0D04-79D7-F014-2C67-948FBF4C9648}"/>
                  </a:ext>
                </a:extLst>
              </p:cNvPr>
              <p:cNvSpPr/>
              <p:nvPr/>
            </p:nvSpPr>
            <p:spPr>
              <a:xfrm>
                <a:off x="8388742" y="839023"/>
                <a:ext cx="843097" cy="88345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19485" extrusionOk="0">
                    <a:moveTo>
                      <a:pt x="18314" y="1"/>
                    </a:moveTo>
                    <a:lnTo>
                      <a:pt x="18267" y="47"/>
                    </a:lnTo>
                    <a:lnTo>
                      <a:pt x="18220" y="94"/>
                    </a:lnTo>
                    <a:lnTo>
                      <a:pt x="18220" y="188"/>
                    </a:lnTo>
                    <a:lnTo>
                      <a:pt x="18267" y="282"/>
                    </a:lnTo>
                    <a:lnTo>
                      <a:pt x="18314" y="328"/>
                    </a:lnTo>
                    <a:lnTo>
                      <a:pt x="18314" y="375"/>
                    </a:lnTo>
                    <a:lnTo>
                      <a:pt x="18314" y="11616"/>
                    </a:lnTo>
                    <a:lnTo>
                      <a:pt x="18314" y="12225"/>
                    </a:lnTo>
                    <a:lnTo>
                      <a:pt x="18314" y="12272"/>
                    </a:lnTo>
                    <a:lnTo>
                      <a:pt x="18267" y="12319"/>
                    </a:lnTo>
                    <a:lnTo>
                      <a:pt x="18173" y="12412"/>
                    </a:lnTo>
                    <a:lnTo>
                      <a:pt x="17939" y="12646"/>
                    </a:lnTo>
                    <a:lnTo>
                      <a:pt x="17049" y="13536"/>
                    </a:lnTo>
                    <a:lnTo>
                      <a:pt x="15222" y="15363"/>
                    </a:lnTo>
                    <a:lnTo>
                      <a:pt x="11616" y="18969"/>
                    </a:lnTo>
                    <a:lnTo>
                      <a:pt x="11429" y="19157"/>
                    </a:lnTo>
                    <a:lnTo>
                      <a:pt x="11382" y="19204"/>
                    </a:lnTo>
                    <a:lnTo>
                      <a:pt x="328" y="19204"/>
                    </a:lnTo>
                    <a:lnTo>
                      <a:pt x="328" y="19250"/>
                    </a:lnTo>
                    <a:lnTo>
                      <a:pt x="235" y="19157"/>
                    </a:lnTo>
                    <a:lnTo>
                      <a:pt x="141" y="19110"/>
                    </a:lnTo>
                    <a:lnTo>
                      <a:pt x="94" y="19157"/>
                    </a:lnTo>
                    <a:lnTo>
                      <a:pt x="47" y="19204"/>
                    </a:lnTo>
                    <a:lnTo>
                      <a:pt x="1" y="19250"/>
                    </a:lnTo>
                    <a:lnTo>
                      <a:pt x="1" y="19297"/>
                    </a:lnTo>
                    <a:lnTo>
                      <a:pt x="1" y="19391"/>
                    </a:lnTo>
                    <a:lnTo>
                      <a:pt x="47" y="19438"/>
                    </a:lnTo>
                    <a:lnTo>
                      <a:pt x="94" y="19485"/>
                    </a:lnTo>
                    <a:lnTo>
                      <a:pt x="235" y="19485"/>
                    </a:lnTo>
                    <a:lnTo>
                      <a:pt x="328" y="19391"/>
                    </a:lnTo>
                    <a:lnTo>
                      <a:pt x="11429" y="19391"/>
                    </a:lnTo>
                    <a:lnTo>
                      <a:pt x="11476" y="19344"/>
                    </a:lnTo>
                    <a:lnTo>
                      <a:pt x="11569" y="19250"/>
                    </a:lnTo>
                    <a:lnTo>
                      <a:pt x="11710" y="19110"/>
                    </a:lnTo>
                    <a:lnTo>
                      <a:pt x="15316" y="15503"/>
                    </a:lnTo>
                    <a:lnTo>
                      <a:pt x="17143" y="13677"/>
                    </a:lnTo>
                    <a:lnTo>
                      <a:pt x="18080" y="12787"/>
                    </a:lnTo>
                    <a:lnTo>
                      <a:pt x="18267" y="12553"/>
                    </a:lnTo>
                    <a:lnTo>
                      <a:pt x="18407" y="12412"/>
                    </a:lnTo>
                    <a:lnTo>
                      <a:pt x="18454" y="12365"/>
                    </a:lnTo>
                    <a:lnTo>
                      <a:pt x="18501" y="12319"/>
                    </a:lnTo>
                    <a:lnTo>
                      <a:pt x="18501" y="12225"/>
                    </a:lnTo>
                    <a:lnTo>
                      <a:pt x="18501" y="11616"/>
                    </a:lnTo>
                    <a:lnTo>
                      <a:pt x="18501" y="375"/>
                    </a:lnTo>
                    <a:lnTo>
                      <a:pt x="18501" y="328"/>
                    </a:lnTo>
                    <a:lnTo>
                      <a:pt x="18548" y="282"/>
                    </a:lnTo>
                    <a:lnTo>
                      <a:pt x="18595" y="188"/>
                    </a:lnTo>
                    <a:lnTo>
                      <a:pt x="18548" y="94"/>
                    </a:lnTo>
                    <a:lnTo>
                      <a:pt x="18548" y="47"/>
                    </a:lnTo>
                    <a:lnTo>
                      <a:pt x="184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8" name="Google Shape;668;p31">
              <a:extLst>
                <a:ext uri="{FF2B5EF4-FFF2-40B4-BE49-F238E27FC236}">
                  <a16:creationId xmlns:a16="http://schemas.microsoft.com/office/drawing/2014/main" id="{F2CC9AD2-A915-AEB1-6F23-72E60BBD81B2}"/>
                </a:ext>
              </a:extLst>
            </p:cNvPr>
            <p:cNvSpPr/>
            <p:nvPr/>
          </p:nvSpPr>
          <p:spPr>
            <a:xfrm rot="10800000">
              <a:off x="705040" y="3634319"/>
              <a:ext cx="628639" cy="2548289"/>
            </a:xfrm>
            <a:custGeom>
              <a:avLst/>
              <a:gdLst/>
              <a:ahLst/>
              <a:cxnLst/>
              <a:rect l="l" t="t" r="r" b="b"/>
              <a:pathLst>
                <a:path w="13865" h="56204" extrusionOk="0">
                  <a:moveTo>
                    <a:pt x="13677" y="0"/>
                  </a:moveTo>
                  <a:lnTo>
                    <a:pt x="13583" y="47"/>
                  </a:lnTo>
                  <a:lnTo>
                    <a:pt x="13536" y="94"/>
                  </a:lnTo>
                  <a:lnTo>
                    <a:pt x="13490" y="141"/>
                  </a:lnTo>
                  <a:lnTo>
                    <a:pt x="13490" y="187"/>
                  </a:lnTo>
                  <a:lnTo>
                    <a:pt x="13536" y="281"/>
                  </a:lnTo>
                  <a:lnTo>
                    <a:pt x="13583" y="375"/>
                  </a:lnTo>
                  <a:lnTo>
                    <a:pt x="13583" y="49459"/>
                  </a:lnTo>
                  <a:lnTo>
                    <a:pt x="13583" y="49740"/>
                  </a:lnTo>
                  <a:lnTo>
                    <a:pt x="13583" y="49881"/>
                  </a:lnTo>
                  <a:lnTo>
                    <a:pt x="13583" y="49928"/>
                  </a:lnTo>
                  <a:lnTo>
                    <a:pt x="13583" y="49975"/>
                  </a:lnTo>
                  <a:lnTo>
                    <a:pt x="13209" y="50349"/>
                  </a:lnTo>
                  <a:lnTo>
                    <a:pt x="12412" y="51099"/>
                  </a:lnTo>
                  <a:lnTo>
                    <a:pt x="10867" y="52691"/>
                  </a:lnTo>
                  <a:lnTo>
                    <a:pt x="7729" y="55782"/>
                  </a:lnTo>
                  <a:lnTo>
                    <a:pt x="7588" y="55923"/>
                  </a:lnTo>
                  <a:lnTo>
                    <a:pt x="328" y="55923"/>
                  </a:lnTo>
                  <a:lnTo>
                    <a:pt x="328" y="55970"/>
                  </a:lnTo>
                  <a:lnTo>
                    <a:pt x="235" y="55876"/>
                  </a:lnTo>
                  <a:lnTo>
                    <a:pt x="141" y="55829"/>
                  </a:lnTo>
                  <a:lnTo>
                    <a:pt x="94" y="55876"/>
                  </a:lnTo>
                  <a:lnTo>
                    <a:pt x="47" y="55923"/>
                  </a:lnTo>
                  <a:lnTo>
                    <a:pt x="1" y="55970"/>
                  </a:lnTo>
                  <a:lnTo>
                    <a:pt x="1" y="56016"/>
                  </a:lnTo>
                  <a:lnTo>
                    <a:pt x="1" y="56110"/>
                  </a:lnTo>
                  <a:lnTo>
                    <a:pt x="47" y="56157"/>
                  </a:lnTo>
                  <a:lnTo>
                    <a:pt x="94" y="56204"/>
                  </a:lnTo>
                  <a:lnTo>
                    <a:pt x="235" y="56204"/>
                  </a:lnTo>
                  <a:lnTo>
                    <a:pt x="328" y="56110"/>
                  </a:lnTo>
                  <a:lnTo>
                    <a:pt x="7682" y="56110"/>
                  </a:lnTo>
                  <a:lnTo>
                    <a:pt x="7869" y="55923"/>
                  </a:lnTo>
                  <a:lnTo>
                    <a:pt x="11007" y="52785"/>
                  </a:lnTo>
                  <a:lnTo>
                    <a:pt x="12553" y="51239"/>
                  </a:lnTo>
                  <a:lnTo>
                    <a:pt x="13302" y="50443"/>
                  </a:lnTo>
                  <a:lnTo>
                    <a:pt x="13724" y="50068"/>
                  </a:lnTo>
                  <a:lnTo>
                    <a:pt x="13771" y="50021"/>
                  </a:lnTo>
                  <a:lnTo>
                    <a:pt x="13771" y="49975"/>
                  </a:lnTo>
                  <a:lnTo>
                    <a:pt x="13771" y="49881"/>
                  </a:lnTo>
                  <a:lnTo>
                    <a:pt x="13771" y="49740"/>
                  </a:lnTo>
                  <a:lnTo>
                    <a:pt x="13771" y="49459"/>
                  </a:lnTo>
                  <a:lnTo>
                    <a:pt x="13771" y="375"/>
                  </a:lnTo>
                  <a:lnTo>
                    <a:pt x="13817" y="281"/>
                  </a:lnTo>
                  <a:lnTo>
                    <a:pt x="13864" y="187"/>
                  </a:lnTo>
                  <a:lnTo>
                    <a:pt x="13817" y="141"/>
                  </a:lnTo>
                  <a:lnTo>
                    <a:pt x="13817" y="94"/>
                  </a:lnTo>
                  <a:lnTo>
                    <a:pt x="13724" y="47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1">
            <a:extLst>
              <a:ext uri="{FF2B5EF4-FFF2-40B4-BE49-F238E27FC236}">
                <a16:creationId xmlns:a16="http://schemas.microsoft.com/office/drawing/2014/main" id="{E3849B74-CC07-9F60-3008-80CE1FD451D9}"/>
              </a:ext>
            </a:extLst>
          </p:cNvPr>
          <p:cNvGrpSpPr/>
          <p:nvPr/>
        </p:nvGrpSpPr>
        <p:grpSpPr>
          <a:xfrm rot="10800000">
            <a:off x="4399582" y="5014605"/>
            <a:ext cx="2871110" cy="1244447"/>
            <a:chOff x="2451729" y="-1074279"/>
            <a:chExt cx="2871110" cy="1244447"/>
          </a:xfrm>
        </p:grpSpPr>
        <p:sp>
          <p:nvSpPr>
            <p:cNvPr id="670" name="Google Shape;670;p31">
              <a:extLst>
                <a:ext uri="{FF2B5EF4-FFF2-40B4-BE49-F238E27FC236}">
                  <a16:creationId xmlns:a16="http://schemas.microsoft.com/office/drawing/2014/main" id="{050A640C-5DAE-F58C-E86E-C4065E682D4A}"/>
                </a:ext>
              </a:extLst>
            </p:cNvPr>
            <p:cNvSpPr/>
            <p:nvPr/>
          </p:nvSpPr>
          <p:spPr>
            <a:xfrm>
              <a:off x="2451729" y="-1074279"/>
              <a:ext cx="2871110" cy="1244447"/>
            </a:xfrm>
            <a:custGeom>
              <a:avLst/>
              <a:gdLst/>
              <a:ahLst/>
              <a:cxnLst/>
              <a:rect l="l" t="t" r="r" b="b"/>
              <a:pathLst>
                <a:path w="63324" h="27447" extrusionOk="0">
                  <a:moveTo>
                    <a:pt x="94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1" y="281"/>
                  </a:lnTo>
                  <a:lnTo>
                    <a:pt x="94" y="328"/>
                  </a:lnTo>
                  <a:lnTo>
                    <a:pt x="94" y="15550"/>
                  </a:lnTo>
                  <a:lnTo>
                    <a:pt x="94" y="17283"/>
                  </a:lnTo>
                  <a:lnTo>
                    <a:pt x="94" y="17704"/>
                  </a:lnTo>
                  <a:lnTo>
                    <a:pt x="94" y="17845"/>
                  </a:lnTo>
                  <a:lnTo>
                    <a:pt x="94" y="17892"/>
                  </a:lnTo>
                  <a:lnTo>
                    <a:pt x="188" y="17985"/>
                  </a:lnTo>
                  <a:lnTo>
                    <a:pt x="329" y="18126"/>
                  </a:lnTo>
                  <a:lnTo>
                    <a:pt x="937" y="18735"/>
                  </a:lnTo>
                  <a:lnTo>
                    <a:pt x="3373" y="21170"/>
                  </a:lnTo>
                  <a:lnTo>
                    <a:pt x="8244" y="26041"/>
                  </a:lnTo>
                  <a:lnTo>
                    <a:pt x="8947" y="26744"/>
                  </a:lnTo>
                  <a:lnTo>
                    <a:pt x="9274" y="27071"/>
                  </a:lnTo>
                  <a:lnTo>
                    <a:pt x="9462" y="27259"/>
                  </a:lnTo>
                  <a:lnTo>
                    <a:pt x="9509" y="27306"/>
                  </a:lnTo>
                  <a:lnTo>
                    <a:pt x="9555" y="27352"/>
                  </a:lnTo>
                  <a:lnTo>
                    <a:pt x="62949" y="27352"/>
                  </a:lnTo>
                  <a:lnTo>
                    <a:pt x="63043" y="27446"/>
                  </a:lnTo>
                  <a:lnTo>
                    <a:pt x="63183" y="27446"/>
                  </a:lnTo>
                  <a:lnTo>
                    <a:pt x="63230" y="27399"/>
                  </a:lnTo>
                  <a:lnTo>
                    <a:pt x="63277" y="27352"/>
                  </a:lnTo>
                  <a:lnTo>
                    <a:pt x="63324" y="27306"/>
                  </a:lnTo>
                  <a:lnTo>
                    <a:pt x="63277" y="27212"/>
                  </a:lnTo>
                  <a:lnTo>
                    <a:pt x="63230" y="27165"/>
                  </a:lnTo>
                  <a:lnTo>
                    <a:pt x="63183" y="27118"/>
                  </a:lnTo>
                  <a:lnTo>
                    <a:pt x="63043" y="27118"/>
                  </a:lnTo>
                  <a:lnTo>
                    <a:pt x="62949" y="27212"/>
                  </a:lnTo>
                  <a:lnTo>
                    <a:pt x="9649" y="27212"/>
                  </a:lnTo>
                  <a:lnTo>
                    <a:pt x="9602" y="27165"/>
                  </a:lnTo>
                  <a:lnTo>
                    <a:pt x="9415" y="26978"/>
                  </a:lnTo>
                  <a:lnTo>
                    <a:pt x="9087" y="26603"/>
                  </a:lnTo>
                  <a:lnTo>
                    <a:pt x="8384" y="25947"/>
                  </a:lnTo>
                  <a:lnTo>
                    <a:pt x="3513" y="21030"/>
                  </a:lnTo>
                  <a:lnTo>
                    <a:pt x="1031" y="18594"/>
                  </a:lnTo>
                  <a:lnTo>
                    <a:pt x="422" y="17985"/>
                  </a:lnTo>
                  <a:lnTo>
                    <a:pt x="282" y="17845"/>
                  </a:lnTo>
                  <a:lnTo>
                    <a:pt x="282" y="17798"/>
                  </a:lnTo>
                  <a:lnTo>
                    <a:pt x="282" y="17704"/>
                  </a:lnTo>
                  <a:lnTo>
                    <a:pt x="282" y="17283"/>
                  </a:lnTo>
                  <a:lnTo>
                    <a:pt x="282" y="15550"/>
                  </a:lnTo>
                  <a:lnTo>
                    <a:pt x="282" y="328"/>
                  </a:lnTo>
                  <a:lnTo>
                    <a:pt x="235" y="328"/>
                  </a:lnTo>
                  <a:lnTo>
                    <a:pt x="329" y="281"/>
                  </a:lnTo>
                  <a:lnTo>
                    <a:pt x="375" y="141"/>
                  </a:lnTo>
                  <a:lnTo>
                    <a:pt x="329" y="94"/>
                  </a:lnTo>
                  <a:lnTo>
                    <a:pt x="282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>
              <a:extLst>
                <a:ext uri="{FF2B5EF4-FFF2-40B4-BE49-F238E27FC236}">
                  <a16:creationId xmlns:a16="http://schemas.microsoft.com/office/drawing/2014/main" id="{D8F6E9A7-02D3-E31C-DA21-560297DA79CF}"/>
                </a:ext>
              </a:extLst>
            </p:cNvPr>
            <p:cNvSpPr/>
            <p:nvPr/>
          </p:nvSpPr>
          <p:spPr>
            <a:xfrm>
              <a:off x="2519694" y="-1074279"/>
              <a:ext cx="2803146" cy="1180744"/>
            </a:xfrm>
            <a:custGeom>
              <a:avLst/>
              <a:gdLst/>
              <a:ahLst/>
              <a:cxnLst/>
              <a:rect l="l" t="t" r="r" b="b"/>
              <a:pathLst>
                <a:path w="61825" h="26042" extrusionOk="0">
                  <a:moveTo>
                    <a:pt x="141" y="0"/>
                  </a:moveTo>
                  <a:lnTo>
                    <a:pt x="47" y="47"/>
                  </a:lnTo>
                  <a:lnTo>
                    <a:pt x="47" y="94"/>
                  </a:lnTo>
                  <a:lnTo>
                    <a:pt x="0" y="141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15081"/>
                  </a:lnTo>
                  <a:lnTo>
                    <a:pt x="94" y="16627"/>
                  </a:lnTo>
                  <a:lnTo>
                    <a:pt x="94" y="17048"/>
                  </a:lnTo>
                  <a:lnTo>
                    <a:pt x="94" y="17236"/>
                  </a:lnTo>
                  <a:lnTo>
                    <a:pt x="94" y="17283"/>
                  </a:lnTo>
                  <a:lnTo>
                    <a:pt x="94" y="17330"/>
                  </a:lnTo>
                  <a:lnTo>
                    <a:pt x="141" y="17376"/>
                  </a:lnTo>
                  <a:lnTo>
                    <a:pt x="188" y="17470"/>
                  </a:lnTo>
                  <a:lnTo>
                    <a:pt x="750" y="17985"/>
                  </a:lnTo>
                  <a:lnTo>
                    <a:pt x="2951" y="20187"/>
                  </a:lnTo>
                  <a:lnTo>
                    <a:pt x="7401" y="24636"/>
                  </a:lnTo>
                  <a:lnTo>
                    <a:pt x="8056" y="25292"/>
                  </a:lnTo>
                  <a:lnTo>
                    <a:pt x="8431" y="25666"/>
                  </a:lnTo>
                  <a:lnTo>
                    <a:pt x="8572" y="25807"/>
                  </a:lnTo>
                  <a:lnTo>
                    <a:pt x="8712" y="25947"/>
                  </a:lnTo>
                  <a:lnTo>
                    <a:pt x="61450" y="25947"/>
                  </a:lnTo>
                  <a:lnTo>
                    <a:pt x="61450" y="25901"/>
                  </a:lnTo>
                  <a:lnTo>
                    <a:pt x="61544" y="25994"/>
                  </a:lnTo>
                  <a:lnTo>
                    <a:pt x="61637" y="26041"/>
                  </a:lnTo>
                  <a:lnTo>
                    <a:pt x="61684" y="25994"/>
                  </a:lnTo>
                  <a:lnTo>
                    <a:pt x="61731" y="25947"/>
                  </a:lnTo>
                  <a:lnTo>
                    <a:pt x="61778" y="25901"/>
                  </a:lnTo>
                  <a:lnTo>
                    <a:pt x="61825" y="25854"/>
                  </a:lnTo>
                  <a:lnTo>
                    <a:pt x="61778" y="25760"/>
                  </a:lnTo>
                  <a:lnTo>
                    <a:pt x="61731" y="25713"/>
                  </a:lnTo>
                  <a:lnTo>
                    <a:pt x="61684" y="25666"/>
                  </a:lnTo>
                  <a:lnTo>
                    <a:pt x="61544" y="25666"/>
                  </a:lnTo>
                  <a:lnTo>
                    <a:pt x="61450" y="25760"/>
                  </a:lnTo>
                  <a:lnTo>
                    <a:pt x="8759" y="25760"/>
                  </a:lnTo>
                  <a:lnTo>
                    <a:pt x="8712" y="25713"/>
                  </a:lnTo>
                  <a:lnTo>
                    <a:pt x="8525" y="25526"/>
                  </a:lnTo>
                  <a:lnTo>
                    <a:pt x="8197" y="25198"/>
                  </a:lnTo>
                  <a:lnTo>
                    <a:pt x="7494" y="24495"/>
                  </a:lnTo>
                  <a:lnTo>
                    <a:pt x="3092" y="20093"/>
                  </a:lnTo>
                  <a:lnTo>
                    <a:pt x="890" y="17892"/>
                  </a:lnTo>
                  <a:lnTo>
                    <a:pt x="328" y="17330"/>
                  </a:lnTo>
                  <a:lnTo>
                    <a:pt x="282" y="17283"/>
                  </a:lnTo>
                  <a:lnTo>
                    <a:pt x="282" y="17236"/>
                  </a:lnTo>
                  <a:lnTo>
                    <a:pt x="282" y="17048"/>
                  </a:lnTo>
                  <a:lnTo>
                    <a:pt x="282" y="16627"/>
                  </a:lnTo>
                  <a:lnTo>
                    <a:pt x="282" y="15081"/>
                  </a:lnTo>
                  <a:lnTo>
                    <a:pt x="282" y="328"/>
                  </a:lnTo>
                  <a:lnTo>
                    <a:pt x="328" y="281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>
              <a:extLst>
                <a:ext uri="{FF2B5EF4-FFF2-40B4-BE49-F238E27FC236}">
                  <a16:creationId xmlns:a16="http://schemas.microsoft.com/office/drawing/2014/main" id="{FA86B5CD-7EBD-F7C1-CDCC-FFB1BC1E610E}"/>
                </a:ext>
              </a:extLst>
            </p:cNvPr>
            <p:cNvSpPr/>
            <p:nvPr/>
          </p:nvSpPr>
          <p:spPr>
            <a:xfrm>
              <a:off x="2589789" y="-1074279"/>
              <a:ext cx="2733050" cy="1114911"/>
            </a:xfrm>
            <a:custGeom>
              <a:avLst/>
              <a:gdLst/>
              <a:ahLst/>
              <a:cxnLst/>
              <a:rect l="l" t="t" r="r" b="b"/>
              <a:pathLst>
                <a:path w="60279" h="24590" extrusionOk="0">
                  <a:moveTo>
                    <a:pt x="94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1"/>
                  </a:lnTo>
                  <a:lnTo>
                    <a:pt x="94" y="328"/>
                  </a:lnTo>
                  <a:lnTo>
                    <a:pt x="94" y="14613"/>
                  </a:lnTo>
                  <a:lnTo>
                    <a:pt x="94" y="16018"/>
                  </a:lnTo>
                  <a:lnTo>
                    <a:pt x="94" y="16674"/>
                  </a:lnTo>
                  <a:lnTo>
                    <a:pt x="94" y="16767"/>
                  </a:lnTo>
                  <a:lnTo>
                    <a:pt x="94" y="16814"/>
                  </a:lnTo>
                  <a:lnTo>
                    <a:pt x="187" y="16908"/>
                  </a:lnTo>
                  <a:lnTo>
                    <a:pt x="281" y="17002"/>
                  </a:lnTo>
                  <a:lnTo>
                    <a:pt x="562" y="17283"/>
                  </a:lnTo>
                  <a:lnTo>
                    <a:pt x="2529" y="19250"/>
                  </a:lnTo>
                  <a:lnTo>
                    <a:pt x="6464" y="23184"/>
                  </a:lnTo>
                  <a:lnTo>
                    <a:pt x="7119" y="23840"/>
                  </a:lnTo>
                  <a:lnTo>
                    <a:pt x="7494" y="24214"/>
                  </a:lnTo>
                  <a:lnTo>
                    <a:pt x="7634" y="24355"/>
                  </a:lnTo>
                  <a:lnTo>
                    <a:pt x="7775" y="24495"/>
                  </a:lnTo>
                  <a:lnTo>
                    <a:pt x="59904" y="24495"/>
                  </a:lnTo>
                  <a:lnTo>
                    <a:pt x="59998" y="24542"/>
                  </a:lnTo>
                  <a:lnTo>
                    <a:pt x="60091" y="24589"/>
                  </a:lnTo>
                  <a:lnTo>
                    <a:pt x="60138" y="24542"/>
                  </a:lnTo>
                  <a:lnTo>
                    <a:pt x="60185" y="24542"/>
                  </a:lnTo>
                  <a:lnTo>
                    <a:pt x="60232" y="24449"/>
                  </a:lnTo>
                  <a:lnTo>
                    <a:pt x="60279" y="24402"/>
                  </a:lnTo>
                  <a:lnTo>
                    <a:pt x="60232" y="24308"/>
                  </a:lnTo>
                  <a:lnTo>
                    <a:pt x="60185" y="24261"/>
                  </a:lnTo>
                  <a:lnTo>
                    <a:pt x="60138" y="24214"/>
                  </a:lnTo>
                  <a:lnTo>
                    <a:pt x="60091" y="24214"/>
                  </a:lnTo>
                  <a:lnTo>
                    <a:pt x="59998" y="24261"/>
                  </a:lnTo>
                  <a:lnTo>
                    <a:pt x="59904" y="24308"/>
                  </a:lnTo>
                  <a:lnTo>
                    <a:pt x="7822" y="24308"/>
                  </a:lnTo>
                  <a:lnTo>
                    <a:pt x="7775" y="24261"/>
                  </a:lnTo>
                  <a:lnTo>
                    <a:pt x="7588" y="24074"/>
                  </a:lnTo>
                  <a:lnTo>
                    <a:pt x="7260" y="23746"/>
                  </a:lnTo>
                  <a:lnTo>
                    <a:pt x="6604" y="23090"/>
                  </a:lnTo>
                  <a:lnTo>
                    <a:pt x="2623" y="19109"/>
                  </a:lnTo>
                  <a:lnTo>
                    <a:pt x="656" y="17142"/>
                  </a:lnTo>
                  <a:lnTo>
                    <a:pt x="422" y="16908"/>
                  </a:lnTo>
                  <a:lnTo>
                    <a:pt x="281" y="16767"/>
                  </a:lnTo>
                  <a:lnTo>
                    <a:pt x="234" y="16721"/>
                  </a:lnTo>
                  <a:lnTo>
                    <a:pt x="234" y="16674"/>
                  </a:lnTo>
                  <a:lnTo>
                    <a:pt x="234" y="16018"/>
                  </a:lnTo>
                  <a:lnTo>
                    <a:pt x="234" y="14613"/>
                  </a:lnTo>
                  <a:lnTo>
                    <a:pt x="234" y="328"/>
                  </a:lnTo>
                  <a:lnTo>
                    <a:pt x="328" y="281"/>
                  </a:lnTo>
                  <a:lnTo>
                    <a:pt x="328" y="141"/>
                  </a:lnTo>
                  <a:lnTo>
                    <a:pt x="328" y="94"/>
                  </a:lnTo>
                  <a:lnTo>
                    <a:pt x="281" y="4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>
              <a:extLst>
                <a:ext uri="{FF2B5EF4-FFF2-40B4-BE49-F238E27FC236}">
                  <a16:creationId xmlns:a16="http://schemas.microsoft.com/office/drawing/2014/main" id="{532B0B75-04DA-CF8E-CDED-66E72E200702}"/>
                </a:ext>
              </a:extLst>
            </p:cNvPr>
            <p:cNvSpPr/>
            <p:nvPr/>
          </p:nvSpPr>
          <p:spPr>
            <a:xfrm>
              <a:off x="2657709" y="-1074279"/>
              <a:ext cx="2665131" cy="1049077"/>
            </a:xfrm>
            <a:custGeom>
              <a:avLst/>
              <a:gdLst/>
              <a:ahLst/>
              <a:cxnLst/>
              <a:rect l="l" t="t" r="r" b="b"/>
              <a:pathLst>
                <a:path w="58781" h="23138" extrusionOk="0">
                  <a:moveTo>
                    <a:pt x="95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48" y="281"/>
                  </a:lnTo>
                  <a:lnTo>
                    <a:pt x="95" y="328"/>
                  </a:lnTo>
                  <a:lnTo>
                    <a:pt x="95" y="14145"/>
                  </a:lnTo>
                  <a:lnTo>
                    <a:pt x="95" y="15362"/>
                  </a:lnTo>
                  <a:lnTo>
                    <a:pt x="95" y="15971"/>
                  </a:lnTo>
                  <a:lnTo>
                    <a:pt x="95" y="16112"/>
                  </a:lnTo>
                  <a:lnTo>
                    <a:pt x="95" y="16205"/>
                  </a:lnTo>
                  <a:lnTo>
                    <a:pt x="95" y="16252"/>
                  </a:lnTo>
                  <a:lnTo>
                    <a:pt x="141" y="16299"/>
                  </a:lnTo>
                  <a:lnTo>
                    <a:pt x="376" y="16533"/>
                  </a:lnTo>
                  <a:lnTo>
                    <a:pt x="2109" y="18266"/>
                  </a:lnTo>
                  <a:lnTo>
                    <a:pt x="5574" y="21779"/>
                  </a:lnTo>
                  <a:lnTo>
                    <a:pt x="6277" y="22435"/>
                  </a:lnTo>
                  <a:lnTo>
                    <a:pt x="6605" y="22763"/>
                  </a:lnTo>
                  <a:lnTo>
                    <a:pt x="6745" y="22903"/>
                  </a:lnTo>
                  <a:lnTo>
                    <a:pt x="6839" y="23044"/>
                  </a:lnTo>
                  <a:lnTo>
                    <a:pt x="58406" y="23044"/>
                  </a:lnTo>
                  <a:lnTo>
                    <a:pt x="58500" y="23090"/>
                  </a:lnTo>
                  <a:lnTo>
                    <a:pt x="58593" y="23137"/>
                  </a:lnTo>
                  <a:lnTo>
                    <a:pt x="58640" y="23090"/>
                  </a:lnTo>
                  <a:lnTo>
                    <a:pt x="58687" y="23090"/>
                  </a:lnTo>
                  <a:lnTo>
                    <a:pt x="58734" y="22997"/>
                  </a:lnTo>
                  <a:lnTo>
                    <a:pt x="58781" y="22950"/>
                  </a:lnTo>
                  <a:lnTo>
                    <a:pt x="58734" y="22856"/>
                  </a:lnTo>
                  <a:lnTo>
                    <a:pt x="58687" y="22809"/>
                  </a:lnTo>
                  <a:lnTo>
                    <a:pt x="58640" y="22763"/>
                  </a:lnTo>
                  <a:lnTo>
                    <a:pt x="58593" y="22763"/>
                  </a:lnTo>
                  <a:lnTo>
                    <a:pt x="58500" y="22809"/>
                  </a:lnTo>
                  <a:lnTo>
                    <a:pt x="58406" y="22856"/>
                  </a:lnTo>
                  <a:lnTo>
                    <a:pt x="6933" y="22856"/>
                  </a:lnTo>
                  <a:lnTo>
                    <a:pt x="6886" y="22809"/>
                  </a:lnTo>
                  <a:lnTo>
                    <a:pt x="6699" y="22622"/>
                  </a:lnTo>
                  <a:lnTo>
                    <a:pt x="6371" y="22294"/>
                  </a:lnTo>
                  <a:lnTo>
                    <a:pt x="5715" y="21638"/>
                  </a:lnTo>
                  <a:lnTo>
                    <a:pt x="2249" y="18173"/>
                  </a:lnTo>
                  <a:lnTo>
                    <a:pt x="516" y="16440"/>
                  </a:lnTo>
                  <a:lnTo>
                    <a:pt x="282" y="16205"/>
                  </a:lnTo>
                  <a:lnTo>
                    <a:pt x="282" y="16159"/>
                  </a:lnTo>
                  <a:lnTo>
                    <a:pt x="282" y="16112"/>
                  </a:lnTo>
                  <a:lnTo>
                    <a:pt x="282" y="15971"/>
                  </a:lnTo>
                  <a:lnTo>
                    <a:pt x="282" y="15362"/>
                  </a:lnTo>
                  <a:lnTo>
                    <a:pt x="282" y="14145"/>
                  </a:lnTo>
                  <a:lnTo>
                    <a:pt x="282" y="328"/>
                  </a:lnTo>
                  <a:lnTo>
                    <a:pt x="329" y="281"/>
                  </a:lnTo>
                  <a:lnTo>
                    <a:pt x="376" y="141"/>
                  </a:lnTo>
                  <a:lnTo>
                    <a:pt x="329" y="94"/>
                  </a:lnTo>
                  <a:lnTo>
                    <a:pt x="329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31">
            <a:extLst>
              <a:ext uri="{FF2B5EF4-FFF2-40B4-BE49-F238E27FC236}">
                <a16:creationId xmlns:a16="http://schemas.microsoft.com/office/drawing/2014/main" id="{65CA0CA5-A731-FF15-24B6-A7E7CB1ACB3D}"/>
              </a:ext>
            </a:extLst>
          </p:cNvPr>
          <p:cNvSpPr/>
          <p:nvPr/>
        </p:nvSpPr>
        <p:spPr>
          <a:xfrm rot="10800000">
            <a:off x="3936615" y="4587774"/>
            <a:ext cx="2788319" cy="172065"/>
          </a:xfrm>
          <a:custGeom>
            <a:avLst/>
            <a:gdLst/>
            <a:ahLst/>
            <a:cxnLst/>
            <a:rect l="l" t="t" r="r" b="b"/>
            <a:pathLst>
              <a:path w="61498" h="3795" extrusionOk="0">
                <a:moveTo>
                  <a:pt x="94" y="1"/>
                </a:moveTo>
                <a:lnTo>
                  <a:pt x="48" y="47"/>
                </a:lnTo>
                <a:lnTo>
                  <a:pt x="1" y="94"/>
                </a:lnTo>
                <a:lnTo>
                  <a:pt x="1" y="188"/>
                </a:lnTo>
                <a:lnTo>
                  <a:pt x="1" y="235"/>
                </a:lnTo>
                <a:lnTo>
                  <a:pt x="48" y="328"/>
                </a:lnTo>
                <a:lnTo>
                  <a:pt x="141" y="375"/>
                </a:lnTo>
                <a:lnTo>
                  <a:pt x="235" y="328"/>
                </a:lnTo>
                <a:lnTo>
                  <a:pt x="235" y="375"/>
                </a:lnTo>
                <a:lnTo>
                  <a:pt x="3373" y="3513"/>
                </a:lnTo>
                <a:lnTo>
                  <a:pt x="3467" y="3607"/>
                </a:lnTo>
                <a:lnTo>
                  <a:pt x="3513" y="3654"/>
                </a:lnTo>
                <a:lnTo>
                  <a:pt x="3560" y="3701"/>
                </a:lnTo>
                <a:lnTo>
                  <a:pt x="61169" y="3701"/>
                </a:lnTo>
                <a:lnTo>
                  <a:pt x="61169" y="3654"/>
                </a:lnTo>
                <a:lnTo>
                  <a:pt x="61263" y="3747"/>
                </a:lnTo>
                <a:lnTo>
                  <a:pt x="61357" y="3794"/>
                </a:lnTo>
                <a:lnTo>
                  <a:pt x="61403" y="3747"/>
                </a:lnTo>
                <a:lnTo>
                  <a:pt x="61450" y="3701"/>
                </a:lnTo>
                <a:lnTo>
                  <a:pt x="61497" y="3654"/>
                </a:lnTo>
                <a:lnTo>
                  <a:pt x="61497" y="3607"/>
                </a:lnTo>
                <a:lnTo>
                  <a:pt x="61497" y="3513"/>
                </a:lnTo>
                <a:lnTo>
                  <a:pt x="61450" y="3466"/>
                </a:lnTo>
                <a:lnTo>
                  <a:pt x="61403" y="3420"/>
                </a:lnTo>
                <a:lnTo>
                  <a:pt x="61263" y="3420"/>
                </a:lnTo>
                <a:lnTo>
                  <a:pt x="61169" y="3513"/>
                </a:lnTo>
                <a:lnTo>
                  <a:pt x="3607" y="3513"/>
                </a:lnTo>
                <a:lnTo>
                  <a:pt x="3560" y="3466"/>
                </a:lnTo>
                <a:lnTo>
                  <a:pt x="3467" y="3373"/>
                </a:lnTo>
                <a:lnTo>
                  <a:pt x="375" y="235"/>
                </a:lnTo>
                <a:lnTo>
                  <a:pt x="329" y="235"/>
                </a:lnTo>
                <a:lnTo>
                  <a:pt x="329" y="141"/>
                </a:lnTo>
                <a:lnTo>
                  <a:pt x="282" y="47"/>
                </a:lnTo>
                <a:lnTo>
                  <a:pt x="235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1">
            <a:extLst>
              <a:ext uri="{FF2B5EF4-FFF2-40B4-BE49-F238E27FC236}">
                <a16:creationId xmlns:a16="http://schemas.microsoft.com/office/drawing/2014/main" id="{63E20359-9650-2754-8EB5-F49E5962A1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33759" y="2322966"/>
            <a:ext cx="4716804" cy="817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Demonstration</a:t>
            </a:r>
            <a:endParaRPr lang="en-GB" dirty="0"/>
          </a:p>
        </p:txBody>
      </p:sp>
      <p:sp>
        <p:nvSpPr>
          <p:cNvPr id="676" name="Google Shape;676;p31">
            <a:extLst>
              <a:ext uri="{FF2B5EF4-FFF2-40B4-BE49-F238E27FC236}">
                <a16:creationId xmlns:a16="http://schemas.microsoft.com/office/drawing/2014/main" id="{D5145455-E8AE-954A-DEE6-CA89A11CC5A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479075" y="1297738"/>
            <a:ext cx="1174800" cy="10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677" name="Google Shape;677;p31">
            <a:extLst>
              <a:ext uri="{FF2B5EF4-FFF2-40B4-BE49-F238E27FC236}">
                <a16:creationId xmlns:a16="http://schemas.microsoft.com/office/drawing/2014/main" id="{5498FF8E-2FC4-9311-A740-D0ADE3C6EEC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712" y="1337542"/>
            <a:ext cx="2438350" cy="2468417"/>
          </a:xfrm>
          <a:prstGeom prst="rect">
            <a:avLst/>
          </a:prstGeom>
          <a:noFill/>
          <a:ln>
            <a:noFill/>
          </a:ln>
          <a:effectLst>
            <a:outerShdw blurRad="142875" dist="47625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678" name="Google Shape;678;p31">
            <a:extLst>
              <a:ext uri="{FF2B5EF4-FFF2-40B4-BE49-F238E27FC236}">
                <a16:creationId xmlns:a16="http://schemas.microsoft.com/office/drawing/2014/main" id="{F8894989-32D2-A0C8-80B3-F8B3A35D4422}"/>
              </a:ext>
            </a:extLst>
          </p:cNvPr>
          <p:cNvGrpSpPr/>
          <p:nvPr/>
        </p:nvGrpSpPr>
        <p:grpSpPr>
          <a:xfrm>
            <a:off x="260634" y="1047794"/>
            <a:ext cx="3017395" cy="3902494"/>
            <a:chOff x="260634" y="1047794"/>
            <a:chExt cx="3017395" cy="3902494"/>
          </a:xfrm>
        </p:grpSpPr>
        <p:pic>
          <p:nvPicPr>
            <p:cNvPr id="679" name="Google Shape;679;p31">
              <a:extLst>
                <a:ext uri="{FF2B5EF4-FFF2-40B4-BE49-F238E27FC236}">
                  <a16:creationId xmlns:a16="http://schemas.microsoft.com/office/drawing/2014/main" id="{29DF4739-B705-3CED-74D9-6D8B63C12DC4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34" y="13527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0" name="Google Shape;680;p31">
              <a:extLst>
                <a:ext uri="{FF2B5EF4-FFF2-40B4-BE49-F238E27FC236}">
                  <a16:creationId xmlns:a16="http://schemas.microsoft.com/office/drawing/2014/main" id="{B35ED1C9-7856-B117-7E3F-3040EB1CD8A4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68305" y="474771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1" name="Google Shape;681;p31">
              <a:extLst>
                <a:ext uri="{FF2B5EF4-FFF2-40B4-BE49-F238E27FC236}">
                  <a16:creationId xmlns:a16="http://schemas.microsoft.com/office/drawing/2014/main" id="{2E5AA7B2-F97F-EEE7-2D2B-7083132059D2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40" y="104779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2330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>
          <a:extLst>
            <a:ext uri="{FF2B5EF4-FFF2-40B4-BE49-F238E27FC236}">
              <a16:creationId xmlns:a16="http://schemas.microsoft.com/office/drawing/2014/main" id="{FF59B9F4-45BE-E22F-00A9-44D328048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E7332B-C81C-75D5-2DC0-7A0A2052BAAB}"/>
              </a:ext>
            </a:extLst>
          </p:cNvPr>
          <p:cNvSpPr txBox="1"/>
          <p:nvPr/>
        </p:nvSpPr>
        <p:spPr>
          <a:xfrm>
            <a:off x="0" y="1140589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Under normal operations, the traffic light system follows an 8-step timed sequence:</a:t>
            </a:r>
          </a:p>
          <a:p>
            <a:endParaRPr lang="en-GB" sz="1800" dirty="0"/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Cycle 1: Lane 1 Green, Lane 2 Red, Lane 3 Red, Lane 4 Red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Cycle 2: Lane 1 Green and Yellow, Lane 2 Red and Yellow, Lane 3 Red, Lane 4 Red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Cycle 3: Lane 1 Red, Lane 2 Green, Lane 3 Red, Lane 4 Red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Cycle 4: Lane 1 Red, Lane 2 Green and Yellow, Lane 3 Red and Yellow, Lane 4 Red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Cycle 5: Lane 1 Red, Lane 2 Red, Lane 3 Green, Lane 4 Red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Cycle 6: Lane 1 Red, Lane 2 Red, Lane 3 Green and Yellow, Lane 4 Red and Yellow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Cycle 7: Lane 1 Red, Lane 2 Red, Lane 3 Red, Lane 4 Green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Cycle 8: Lane 1 Red and Yellow, Lane 2 Red, Lane 3 Red, Lane 4 Green and Yellow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D3F7CA-0EEE-F0A1-504F-047DC753E579}"/>
              </a:ext>
            </a:extLst>
          </p:cNvPr>
          <p:cNvSpPr txBox="1"/>
          <p:nvPr/>
        </p:nvSpPr>
        <p:spPr>
          <a:xfrm>
            <a:off x="80467" y="190195"/>
            <a:ext cx="8968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Oxanium SemiBold" panose="020B0604020202020204" charset="0"/>
              </a:rPr>
              <a:t>Initial Timed Sequence</a:t>
            </a:r>
          </a:p>
        </p:txBody>
      </p:sp>
    </p:spTree>
    <p:extLst>
      <p:ext uri="{BB962C8B-B14F-4D97-AF65-F5344CB8AC3E}">
        <p14:creationId xmlns:p14="http://schemas.microsoft.com/office/powerpoint/2010/main" val="341378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>
          <a:extLst>
            <a:ext uri="{FF2B5EF4-FFF2-40B4-BE49-F238E27FC236}">
              <a16:creationId xmlns:a16="http://schemas.microsoft.com/office/drawing/2014/main" id="{9D0C7AC0-6257-B44B-81F1-8BC6C0BC2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089E03-FD91-046E-3A98-B872C86B1FBE}"/>
              </a:ext>
            </a:extLst>
          </p:cNvPr>
          <p:cNvSpPr txBox="1"/>
          <p:nvPr/>
        </p:nvSpPr>
        <p:spPr>
          <a:xfrm>
            <a:off x="-29261" y="892455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During an initialization start-up, that is, when the simulation starts with a lane being busy, its green light is turned on and all other lanes will have a red light.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busy lane remains green until it becomes less-busy.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When a busy lane becomes less-busy, it turns red and if another lane becomes busy, that lane turns green.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When no other lane is busy, the system proceeds with the timed sequence from the previously busy lane.</a:t>
            </a:r>
          </a:p>
          <a:p>
            <a:endParaRPr lang="en-GB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0D18AD-1C66-6F99-77E2-9BDDA4BA95A8}"/>
              </a:ext>
            </a:extLst>
          </p:cNvPr>
          <p:cNvSpPr txBox="1"/>
          <p:nvPr/>
        </p:nvSpPr>
        <p:spPr>
          <a:xfrm>
            <a:off x="0" y="117043"/>
            <a:ext cx="9085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Oxanium SemiBold" panose="020B0604020202020204" charset="0"/>
              </a:rPr>
              <a:t>Initialization Start-Up and Priority Override</a:t>
            </a:r>
          </a:p>
        </p:txBody>
      </p:sp>
    </p:spTree>
    <p:extLst>
      <p:ext uri="{BB962C8B-B14F-4D97-AF65-F5344CB8AC3E}">
        <p14:creationId xmlns:p14="http://schemas.microsoft.com/office/powerpoint/2010/main" val="429368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>
          <a:extLst>
            <a:ext uri="{FF2B5EF4-FFF2-40B4-BE49-F238E27FC236}">
              <a16:creationId xmlns:a16="http://schemas.microsoft.com/office/drawing/2014/main" id="{0E0DECB2-9266-CD70-5DCF-057A56A31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E24AAB-9839-2324-5124-21F65A177802}"/>
              </a:ext>
            </a:extLst>
          </p:cNvPr>
          <p:cNvSpPr txBox="1"/>
          <p:nvPr/>
        </p:nvSpPr>
        <p:spPr>
          <a:xfrm>
            <a:off x="0" y="832812"/>
            <a:ext cx="9144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When multiple toggles are ON (high density), the system decides lane priority using a fair, deterministic policy.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Options include:</a:t>
            </a:r>
          </a:p>
          <a:p>
            <a:pPr lvl="2"/>
            <a:r>
              <a:rPr lang="en-GB" sz="2000" dirty="0"/>
              <a:t>      - Fixed Priority: Lane 1 &gt; Lane 2 &gt; Lane 3 &gt; Lane 4.</a:t>
            </a:r>
          </a:p>
          <a:p>
            <a:pPr lvl="1"/>
            <a:r>
              <a:rPr lang="en-GB" sz="2000" dirty="0"/>
              <a:t>      - Round-Robin: Cycle through lanes with high density in a fixed order.</a:t>
            </a:r>
          </a:p>
          <a:p>
            <a:pPr lvl="1"/>
            <a:r>
              <a:rPr lang="en-GB" sz="2000" dirty="0"/>
              <a:t>      - First-Come-First-Served: The first toggle turned ON gets priority.</a:t>
            </a:r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 priority-based approach was implemented, following the fixed priority order: Lane 1 has the highest priority. Followed by Lane 2, then Lane 3, and finally Lane 4.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A6BDE-50D7-6D42-7C7A-E29D0DF59CF0}"/>
              </a:ext>
            </a:extLst>
          </p:cNvPr>
          <p:cNvSpPr txBox="1"/>
          <p:nvPr/>
        </p:nvSpPr>
        <p:spPr>
          <a:xfrm>
            <a:off x="0" y="117043"/>
            <a:ext cx="9085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Oxanium SemiBold" panose="020B0604020202020204" charset="0"/>
              </a:rPr>
              <a:t>Toggle Conflicts</a:t>
            </a:r>
          </a:p>
        </p:txBody>
      </p:sp>
    </p:spTree>
    <p:extLst>
      <p:ext uri="{BB962C8B-B14F-4D97-AF65-F5344CB8AC3E}">
        <p14:creationId xmlns:p14="http://schemas.microsoft.com/office/powerpoint/2010/main" val="50402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48"/>
          <p:cNvSpPr txBox="1">
            <a:spLocks noGrp="1"/>
          </p:cNvSpPr>
          <p:nvPr>
            <p:ph type="title"/>
          </p:nvPr>
        </p:nvSpPr>
        <p:spPr>
          <a:xfrm>
            <a:off x="720000" y="3938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 and Resources</a:t>
            </a:r>
            <a:endParaRPr dirty="0"/>
          </a:p>
        </p:txBody>
      </p:sp>
      <p:sp>
        <p:nvSpPr>
          <p:cNvPr id="1124" name="Google Shape;1124;p48"/>
          <p:cNvSpPr txBox="1">
            <a:spLocks noGrp="1"/>
          </p:cNvSpPr>
          <p:nvPr>
            <p:ph type="body" idx="1"/>
          </p:nvPr>
        </p:nvSpPr>
        <p:spPr>
          <a:xfrm>
            <a:off x="720000" y="1215735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GB" sz="2200" dirty="0"/>
              <a:t>Circuit concept and inspiration: </a:t>
            </a:r>
            <a:r>
              <a:rPr lang="en-GB" sz="2200" dirty="0">
                <a:hlinkClick r:id="rId3"/>
              </a:rPr>
              <a:t>Arduino Smart Traffic Light in Proteus 8 with the Help of Chat GPT for Automated Code Generation</a:t>
            </a:r>
            <a:endParaRPr lang="en-GB" sz="2200" dirty="0"/>
          </a:p>
          <a:p>
            <a:pPr marL="0" indent="0">
              <a:buNone/>
            </a:pPr>
            <a:endParaRPr lang="en-GB" sz="2200" dirty="0"/>
          </a:p>
          <a:p>
            <a:pPr marL="285750" indent="-285750"/>
            <a:r>
              <a:rPr lang="en-GB" sz="2200" dirty="0">
                <a:hlinkClick r:id="rId4"/>
              </a:rPr>
              <a:t>Density based traffic light control system | Arduino Project Hub</a:t>
            </a:r>
            <a:endParaRPr lang="en-GB" sz="2200" dirty="0"/>
          </a:p>
          <a:p>
            <a:pPr marL="285750" indent="-285750"/>
            <a:endParaRPr lang="en-GB" sz="2200" dirty="0"/>
          </a:p>
          <a:p>
            <a:pPr marL="285750" indent="-285750"/>
            <a:r>
              <a:rPr lang="en-GB" sz="2200" dirty="0"/>
              <a:t>Proteus Arduino libraries: </a:t>
            </a:r>
            <a:r>
              <a:rPr lang="en-GB" sz="2200" dirty="0">
                <a:hlinkClick r:id="rId5"/>
              </a:rPr>
              <a:t>New Proteus Libraries for Engineering Students - The Engineering Projects</a:t>
            </a:r>
            <a:endParaRPr lang="en-GB"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74" name="Google Shape;574;p29"/>
          <p:cNvSpPr txBox="1">
            <a:spLocks noGrp="1"/>
          </p:cNvSpPr>
          <p:nvPr>
            <p:ph type="title" idx="2"/>
          </p:nvPr>
        </p:nvSpPr>
        <p:spPr>
          <a:xfrm>
            <a:off x="1505400" y="132501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75" name="Google Shape;575;p29"/>
          <p:cNvSpPr txBox="1">
            <a:spLocks noGrp="1"/>
          </p:cNvSpPr>
          <p:nvPr>
            <p:ph type="title" idx="3"/>
          </p:nvPr>
        </p:nvSpPr>
        <p:spPr>
          <a:xfrm>
            <a:off x="1505400" y="294075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78" name="Google Shape;578;p29"/>
          <p:cNvSpPr txBox="1">
            <a:spLocks noGrp="1"/>
          </p:cNvSpPr>
          <p:nvPr>
            <p:ph type="title" idx="6"/>
          </p:nvPr>
        </p:nvSpPr>
        <p:spPr>
          <a:xfrm>
            <a:off x="6903950" y="132501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79" name="Google Shape;579;p29"/>
          <p:cNvSpPr txBox="1">
            <a:spLocks noGrp="1"/>
          </p:cNvSpPr>
          <p:nvPr>
            <p:ph type="title" idx="7"/>
          </p:nvPr>
        </p:nvSpPr>
        <p:spPr>
          <a:xfrm>
            <a:off x="6903950" y="294075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80" name="Google Shape;580;p29"/>
          <p:cNvSpPr txBox="1">
            <a:spLocks noGrp="1"/>
          </p:cNvSpPr>
          <p:nvPr>
            <p:ph type="subTitle" idx="1"/>
          </p:nvPr>
        </p:nvSpPr>
        <p:spPr>
          <a:xfrm>
            <a:off x="720000" y="1844763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582" name="Google Shape;582;p29"/>
          <p:cNvSpPr txBox="1">
            <a:spLocks noGrp="1"/>
          </p:cNvSpPr>
          <p:nvPr>
            <p:ph type="subTitle" idx="9"/>
          </p:nvPr>
        </p:nvSpPr>
        <p:spPr>
          <a:xfrm>
            <a:off x="6118550" y="1844763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Methodology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3" name="Google Shape;583;p29"/>
          <p:cNvSpPr txBox="1">
            <a:spLocks noGrp="1"/>
          </p:cNvSpPr>
          <p:nvPr>
            <p:ph type="subTitle" idx="13"/>
          </p:nvPr>
        </p:nvSpPr>
        <p:spPr>
          <a:xfrm>
            <a:off x="720000" y="3460425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Demonstration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5" name="Google Shape;585;p29"/>
          <p:cNvSpPr txBox="1">
            <a:spLocks noGrp="1"/>
          </p:cNvSpPr>
          <p:nvPr>
            <p:ph type="subTitle" idx="15"/>
          </p:nvPr>
        </p:nvSpPr>
        <p:spPr>
          <a:xfrm>
            <a:off x="6118550" y="3460425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6"/>
          <p:cNvSpPr txBox="1">
            <a:spLocks noGrp="1"/>
          </p:cNvSpPr>
          <p:nvPr>
            <p:ph type="title"/>
          </p:nvPr>
        </p:nvSpPr>
        <p:spPr>
          <a:xfrm>
            <a:off x="4662475" y="539500"/>
            <a:ext cx="3768300" cy="11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005" name="Google Shape;1005;p46"/>
          <p:cNvSpPr txBox="1">
            <a:spLocks noGrp="1"/>
          </p:cNvSpPr>
          <p:nvPr>
            <p:ph type="subTitle" idx="1"/>
          </p:nvPr>
        </p:nvSpPr>
        <p:spPr>
          <a:xfrm>
            <a:off x="5028361" y="1731876"/>
            <a:ext cx="2901442" cy="6574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</p:txBody>
      </p:sp>
      <p:sp>
        <p:nvSpPr>
          <p:cNvPr id="1006" name="Google Shape;1006;p46"/>
          <p:cNvSpPr txBox="1"/>
          <p:nvPr/>
        </p:nvSpPr>
        <p:spPr>
          <a:xfrm>
            <a:off x="4662475" y="4253000"/>
            <a:ext cx="37683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Please keep this slide for attribution</a:t>
            </a:r>
            <a:endParaRPr sz="10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007" name="Google Shape;1007;p46"/>
          <p:cNvGrpSpPr/>
          <p:nvPr/>
        </p:nvGrpSpPr>
        <p:grpSpPr>
          <a:xfrm>
            <a:off x="-1913510" y="-1061417"/>
            <a:ext cx="9214017" cy="7426080"/>
            <a:chOff x="-1913510" y="-1061417"/>
            <a:chExt cx="9214017" cy="7426080"/>
          </a:xfrm>
        </p:grpSpPr>
        <p:grpSp>
          <p:nvGrpSpPr>
            <p:cNvPr id="1008" name="Google Shape;1008;p46"/>
            <p:cNvGrpSpPr/>
            <p:nvPr/>
          </p:nvGrpSpPr>
          <p:grpSpPr>
            <a:xfrm rot="10800000">
              <a:off x="-318055" y="788184"/>
              <a:ext cx="1148870" cy="732694"/>
              <a:chOff x="8552284" y="3845972"/>
              <a:chExt cx="1148870" cy="732694"/>
            </a:xfrm>
          </p:grpSpPr>
          <p:sp>
            <p:nvSpPr>
              <p:cNvPr id="1009" name="Google Shape;1009;p46"/>
              <p:cNvSpPr/>
              <p:nvPr/>
            </p:nvSpPr>
            <p:spPr>
              <a:xfrm>
                <a:off x="8639336" y="3845972"/>
                <a:ext cx="1061817" cy="645642"/>
              </a:xfrm>
              <a:custGeom>
                <a:avLst/>
                <a:gdLst/>
                <a:ahLst/>
                <a:cxnLst/>
                <a:rect l="l" t="t" r="r" b="b"/>
                <a:pathLst>
                  <a:path w="23419" h="14240" extrusionOk="0">
                    <a:moveTo>
                      <a:pt x="188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2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3373" y="3514"/>
                    </a:lnTo>
                    <a:lnTo>
                      <a:pt x="5668" y="5855"/>
                    </a:lnTo>
                    <a:lnTo>
                      <a:pt x="6838" y="6980"/>
                    </a:lnTo>
                    <a:lnTo>
                      <a:pt x="7400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3"/>
                    </a:lnTo>
                    <a:lnTo>
                      <a:pt x="17470" y="8385"/>
                    </a:lnTo>
                    <a:lnTo>
                      <a:pt x="23044" y="14005"/>
                    </a:lnTo>
                    <a:lnTo>
                      <a:pt x="23091" y="14005"/>
                    </a:lnTo>
                    <a:lnTo>
                      <a:pt x="23091" y="14099"/>
                    </a:lnTo>
                    <a:lnTo>
                      <a:pt x="23138" y="14192"/>
                    </a:lnTo>
                    <a:lnTo>
                      <a:pt x="23184" y="14239"/>
                    </a:lnTo>
                    <a:lnTo>
                      <a:pt x="23325" y="14239"/>
                    </a:lnTo>
                    <a:lnTo>
                      <a:pt x="23372" y="14192"/>
                    </a:lnTo>
                    <a:lnTo>
                      <a:pt x="23419" y="14146"/>
                    </a:lnTo>
                    <a:lnTo>
                      <a:pt x="23419" y="14052"/>
                    </a:lnTo>
                    <a:lnTo>
                      <a:pt x="23419" y="14005"/>
                    </a:lnTo>
                    <a:lnTo>
                      <a:pt x="23372" y="13911"/>
                    </a:lnTo>
                    <a:lnTo>
                      <a:pt x="23278" y="13865"/>
                    </a:lnTo>
                    <a:lnTo>
                      <a:pt x="23184" y="13911"/>
                    </a:lnTo>
                    <a:lnTo>
                      <a:pt x="23184" y="13865"/>
                    </a:lnTo>
                    <a:lnTo>
                      <a:pt x="17564" y="8291"/>
                    </a:lnTo>
                    <a:lnTo>
                      <a:pt x="17142" y="7823"/>
                    </a:lnTo>
                    <a:lnTo>
                      <a:pt x="17096" y="7776"/>
                    </a:lnTo>
                    <a:lnTo>
                      <a:pt x="7869" y="7776"/>
                    </a:lnTo>
                    <a:lnTo>
                      <a:pt x="7822" y="7729"/>
                    </a:lnTo>
                    <a:lnTo>
                      <a:pt x="7541" y="7448"/>
                    </a:lnTo>
                    <a:lnTo>
                      <a:pt x="6979" y="6886"/>
                    </a:lnTo>
                    <a:lnTo>
                      <a:pt x="5808" y="5715"/>
                    </a:lnTo>
                    <a:lnTo>
                      <a:pt x="3466" y="3373"/>
                    </a:lnTo>
                    <a:lnTo>
                      <a:pt x="375" y="282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95"/>
                    </a:lnTo>
                    <a:lnTo>
                      <a:pt x="234" y="48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6"/>
              <p:cNvSpPr/>
              <p:nvPr/>
            </p:nvSpPr>
            <p:spPr>
              <a:xfrm>
                <a:off x="8552284" y="3933070"/>
                <a:ext cx="1063948" cy="645596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4239" extrusionOk="0">
                    <a:moveTo>
                      <a:pt x="187" y="0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1"/>
                    </a:lnTo>
                    <a:lnTo>
                      <a:pt x="47" y="328"/>
                    </a:lnTo>
                    <a:lnTo>
                      <a:pt x="141" y="375"/>
                    </a:lnTo>
                    <a:lnTo>
                      <a:pt x="234" y="375"/>
                    </a:lnTo>
                    <a:lnTo>
                      <a:pt x="3372" y="3513"/>
                    </a:lnTo>
                    <a:lnTo>
                      <a:pt x="5667" y="5808"/>
                    </a:lnTo>
                    <a:lnTo>
                      <a:pt x="6838" y="6979"/>
                    </a:lnTo>
                    <a:lnTo>
                      <a:pt x="7447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2"/>
                    </a:lnTo>
                    <a:lnTo>
                      <a:pt x="17470" y="8384"/>
                    </a:lnTo>
                    <a:lnTo>
                      <a:pt x="23090" y="13957"/>
                    </a:lnTo>
                    <a:lnTo>
                      <a:pt x="23090" y="14004"/>
                    </a:lnTo>
                    <a:lnTo>
                      <a:pt x="23090" y="14098"/>
                    </a:lnTo>
                    <a:lnTo>
                      <a:pt x="23137" y="14192"/>
                    </a:lnTo>
                    <a:lnTo>
                      <a:pt x="23184" y="14192"/>
                    </a:lnTo>
                    <a:lnTo>
                      <a:pt x="23278" y="14238"/>
                    </a:lnTo>
                    <a:lnTo>
                      <a:pt x="23325" y="14192"/>
                    </a:lnTo>
                    <a:lnTo>
                      <a:pt x="23371" y="14192"/>
                    </a:lnTo>
                    <a:lnTo>
                      <a:pt x="23418" y="14098"/>
                    </a:lnTo>
                    <a:lnTo>
                      <a:pt x="23465" y="14051"/>
                    </a:lnTo>
                    <a:lnTo>
                      <a:pt x="23418" y="13957"/>
                    </a:lnTo>
                    <a:lnTo>
                      <a:pt x="23371" y="13911"/>
                    </a:lnTo>
                    <a:lnTo>
                      <a:pt x="23325" y="13864"/>
                    </a:lnTo>
                    <a:lnTo>
                      <a:pt x="23184" y="13864"/>
                    </a:lnTo>
                    <a:lnTo>
                      <a:pt x="17611" y="8243"/>
                    </a:lnTo>
                    <a:lnTo>
                      <a:pt x="17189" y="7822"/>
                    </a:lnTo>
                    <a:lnTo>
                      <a:pt x="17095" y="7775"/>
                    </a:lnTo>
                    <a:lnTo>
                      <a:pt x="7869" y="7775"/>
                    </a:lnTo>
                    <a:lnTo>
                      <a:pt x="7822" y="7728"/>
                    </a:lnTo>
                    <a:lnTo>
                      <a:pt x="7541" y="7447"/>
                    </a:lnTo>
                    <a:lnTo>
                      <a:pt x="6979" y="6885"/>
                    </a:lnTo>
                    <a:lnTo>
                      <a:pt x="5808" y="5714"/>
                    </a:lnTo>
                    <a:lnTo>
                      <a:pt x="3466" y="3372"/>
                    </a:lnTo>
                    <a:lnTo>
                      <a:pt x="375" y="281"/>
                    </a:lnTo>
                    <a:lnTo>
                      <a:pt x="328" y="234"/>
                    </a:lnTo>
                    <a:lnTo>
                      <a:pt x="328" y="141"/>
                    </a:lnTo>
                    <a:lnTo>
                      <a:pt x="281" y="47"/>
                    </a:lnTo>
                    <a:lnTo>
                      <a:pt x="234" y="47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1" name="Google Shape;1011;p46"/>
            <p:cNvGrpSpPr/>
            <p:nvPr/>
          </p:nvGrpSpPr>
          <p:grpSpPr>
            <a:xfrm rot="-5400000" flipH="1">
              <a:off x="-799239" y="1934439"/>
              <a:ext cx="983243" cy="2548289"/>
              <a:chOff x="8388742" y="-675060"/>
              <a:chExt cx="983243" cy="2548289"/>
            </a:xfrm>
          </p:grpSpPr>
          <p:sp>
            <p:nvSpPr>
              <p:cNvPr id="1012" name="Google Shape;1012;p46"/>
              <p:cNvSpPr/>
              <p:nvPr/>
            </p:nvSpPr>
            <p:spPr>
              <a:xfrm>
                <a:off x="8388742" y="-675060"/>
                <a:ext cx="983243" cy="2548289"/>
              </a:xfrm>
              <a:custGeom>
                <a:avLst/>
                <a:gdLst/>
                <a:ahLst/>
                <a:cxnLst/>
                <a:rect l="l" t="t" r="r" b="b"/>
                <a:pathLst>
                  <a:path w="21686" h="56204" extrusionOk="0">
                    <a:moveTo>
                      <a:pt x="21405" y="0"/>
                    </a:moveTo>
                    <a:lnTo>
                      <a:pt x="21358" y="47"/>
                    </a:lnTo>
                    <a:lnTo>
                      <a:pt x="21311" y="94"/>
                    </a:lnTo>
                    <a:lnTo>
                      <a:pt x="21311" y="188"/>
                    </a:lnTo>
                    <a:lnTo>
                      <a:pt x="21358" y="281"/>
                    </a:lnTo>
                    <a:lnTo>
                      <a:pt x="21405" y="328"/>
                    </a:lnTo>
                    <a:lnTo>
                      <a:pt x="21405" y="375"/>
                    </a:lnTo>
                    <a:lnTo>
                      <a:pt x="21405" y="46228"/>
                    </a:lnTo>
                    <a:lnTo>
                      <a:pt x="21405" y="47024"/>
                    </a:lnTo>
                    <a:lnTo>
                      <a:pt x="21358" y="47071"/>
                    </a:lnTo>
                    <a:lnTo>
                      <a:pt x="21311" y="47118"/>
                    </a:lnTo>
                    <a:lnTo>
                      <a:pt x="21171" y="47258"/>
                    </a:lnTo>
                    <a:lnTo>
                      <a:pt x="20843" y="47539"/>
                    </a:lnTo>
                    <a:lnTo>
                      <a:pt x="19719" y="48710"/>
                    </a:lnTo>
                    <a:lnTo>
                      <a:pt x="17377" y="51052"/>
                    </a:lnTo>
                    <a:lnTo>
                      <a:pt x="12740" y="55689"/>
                    </a:lnTo>
                    <a:lnTo>
                      <a:pt x="12553" y="55876"/>
                    </a:lnTo>
                    <a:lnTo>
                      <a:pt x="12506" y="55923"/>
                    </a:lnTo>
                    <a:lnTo>
                      <a:pt x="328" y="55923"/>
                    </a:lnTo>
                    <a:lnTo>
                      <a:pt x="328" y="55970"/>
                    </a:lnTo>
                    <a:lnTo>
                      <a:pt x="235" y="55876"/>
                    </a:lnTo>
                    <a:lnTo>
                      <a:pt x="141" y="55829"/>
                    </a:lnTo>
                    <a:lnTo>
                      <a:pt x="94" y="55876"/>
                    </a:lnTo>
                    <a:lnTo>
                      <a:pt x="47" y="55923"/>
                    </a:lnTo>
                    <a:lnTo>
                      <a:pt x="1" y="55970"/>
                    </a:lnTo>
                    <a:lnTo>
                      <a:pt x="1" y="56017"/>
                    </a:lnTo>
                    <a:lnTo>
                      <a:pt x="1" y="56110"/>
                    </a:lnTo>
                    <a:lnTo>
                      <a:pt x="47" y="56157"/>
                    </a:lnTo>
                    <a:lnTo>
                      <a:pt x="94" y="56204"/>
                    </a:lnTo>
                    <a:lnTo>
                      <a:pt x="235" y="56204"/>
                    </a:lnTo>
                    <a:lnTo>
                      <a:pt x="328" y="56110"/>
                    </a:lnTo>
                    <a:lnTo>
                      <a:pt x="12553" y="56110"/>
                    </a:lnTo>
                    <a:lnTo>
                      <a:pt x="12600" y="56063"/>
                    </a:lnTo>
                    <a:lnTo>
                      <a:pt x="12646" y="56017"/>
                    </a:lnTo>
                    <a:lnTo>
                      <a:pt x="12881" y="55782"/>
                    </a:lnTo>
                    <a:lnTo>
                      <a:pt x="17517" y="51146"/>
                    </a:lnTo>
                    <a:lnTo>
                      <a:pt x="19812" y="48851"/>
                    </a:lnTo>
                    <a:lnTo>
                      <a:pt x="20983" y="47680"/>
                    </a:lnTo>
                    <a:lnTo>
                      <a:pt x="21264" y="47399"/>
                    </a:lnTo>
                    <a:lnTo>
                      <a:pt x="21405" y="47258"/>
                    </a:lnTo>
                    <a:lnTo>
                      <a:pt x="21499" y="47165"/>
                    </a:lnTo>
                    <a:lnTo>
                      <a:pt x="21545" y="47118"/>
                    </a:lnTo>
                    <a:lnTo>
                      <a:pt x="21592" y="47071"/>
                    </a:lnTo>
                    <a:lnTo>
                      <a:pt x="21592" y="46228"/>
                    </a:lnTo>
                    <a:lnTo>
                      <a:pt x="21592" y="375"/>
                    </a:lnTo>
                    <a:lnTo>
                      <a:pt x="21592" y="328"/>
                    </a:lnTo>
                    <a:lnTo>
                      <a:pt x="21639" y="281"/>
                    </a:lnTo>
                    <a:lnTo>
                      <a:pt x="21686" y="188"/>
                    </a:lnTo>
                    <a:lnTo>
                      <a:pt x="21639" y="94"/>
                    </a:lnTo>
                    <a:lnTo>
                      <a:pt x="21639" y="47"/>
                    </a:lnTo>
                    <a:lnTo>
                      <a:pt x="2154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6"/>
              <p:cNvSpPr/>
              <p:nvPr/>
            </p:nvSpPr>
            <p:spPr>
              <a:xfrm>
                <a:off x="8388742" y="83024"/>
                <a:ext cx="915324" cy="1715892"/>
              </a:xfrm>
              <a:custGeom>
                <a:avLst/>
                <a:gdLst/>
                <a:ahLst/>
                <a:cxnLst/>
                <a:rect l="l" t="t" r="r" b="b"/>
                <a:pathLst>
                  <a:path w="20188" h="37845" extrusionOk="0">
                    <a:moveTo>
                      <a:pt x="19906" y="1"/>
                    </a:moveTo>
                    <a:lnTo>
                      <a:pt x="19859" y="48"/>
                    </a:lnTo>
                    <a:lnTo>
                      <a:pt x="19812" y="95"/>
                    </a:lnTo>
                    <a:lnTo>
                      <a:pt x="19812" y="188"/>
                    </a:lnTo>
                    <a:lnTo>
                      <a:pt x="19812" y="282"/>
                    </a:lnTo>
                    <a:lnTo>
                      <a:pt x="19906" y="329"/>
                    </a:lnTo>
                    <a:lnTo>
                      <a:pt x="19906" y="376"/>
                    </a:lnTo>
                    <a:lnTo>
                      <a:pt x="19906" y="28805"/>
                    </a:lnTo>
                    <a:lnTo>
                      <a:pt x="19906" y="29555"/>
                    </a:lnTo>
                    <a:lnTo>
                      <a:pt x="19859" y="29601"/>
                    </a:lnTo>
                    <a:lnTo>
                      <a:pt x="19812" y="29648"/>
                    </a:lnTo>
                    <a:lnTo>
                      <a:pt x="19672" y="29789"/>
                    </a:lnTo>
                    <a:lnTo>
                      <a:pt x="19438" y="30023"/>
                    </a:lnTo>
                    <a:lnTo>
                      <a:pt x="18361" y="31053"/>
                    </a:lnTo>
                    <a:lnTo>
                      <a:pt x="16300" y="33161"/>
                    </a:lnTo>
                    <a:lnTo>
                      <a:pt x="12084" y="37376"/>
                    </a:lnTo>
                    <a:lnTo>
                      <a:pt x="11944" y="37517"/>
                    </a:lnTo>
                    <a:lnTo>
                      <a:pt x="11897" y="37564"/>
                    </a:lnTo>
                    <a:lnTo>
                      <a:pt x="11850" y="37610"/>
                    </a:lnTo>
                    <a:lnTo>
                      <a:pt x="328" y="37610"/>
                    </a:lnTo>
                    <a:lnTo>
                      <a:pt x="235" y="37517"/>
                    </a:lnTo>
                    <a:lnTo>
                      <a:pt x="94" y="37517"/>
                    </a:lnTo>
                    <a:lnTo>
                      <a:pt x="47" y="37564"/>
                    </a:lnTo>
                    <a:lnTo>
                      <a:pt x="1" y="37610"/>
                    </a:lnTo>
                    <a:lnTo>
                      <a:pt x="1" y="37704"/>
                    </a:lnTo>
                    <a:lnTo>
                      <a:pt x="1" y="37751"/>
                    </a:lnTo>
                    <a:lnTo>
                      <a:pt x="47" y="37798"/>
                    </a:lnTo>
                    <a:lnTo>
                      <a:pt x="94" y="37845"/>
                    </a:lnTo>
                    <a:lnTo>
                      <a:pt x="235" y="37845"/>
                    </a:lnTo>
                    <a:lnTo>
                      <a:pt x="328" y="37751"/>
                    </a:lnTo>
                    <a:lnTo>
                      <a:pt x="11944" y="37751"/>
                    </a:lnTo>
                    <a:lnTo>
                      <a:pt x="11991" y="37704"/>
                    </a:lnTo>
                    <a:lnTo>
                      <a:pt x="12038" y="37657"/>
                    </a:lnTo>
                    <a:lnTo>
                      <a:pt x="12225" y="37470"/>
                    </a:lnTo>
                    <a:lnTo>
                      <a:pt x="16393" y="33302"/>
                    </a:lnTo>
                    <a:lnTo>
                      <a:pt x="18501" y="31194"/>
                    </a:lnTo>
                    <a:lnTo>
                      <a:pt x="19531" y="30163"/>
                    </a:lnTo>
                    <a:lnTo>
                      <a:pt x="19812" y="29882"/>
                    </a:lnTo>
                    <a:lnTo>
                      <a:pt x="19953" y="29742"/>
                    </a:lnTo>
                    <a:lnTo>
                      <a:pt x="20000" y="29695"/>
                    </a:lnTo>
                    <a:lnTo>
                      <a:pt x="20047" y="29648"/>
                    </a:lnTo>
                    <a:lnTo>
                      <a:pt x="20093" y="29555"/>
                    </a:lnTo>
                    <a:lnTo>
                      <a:pt x="20093" y="28805"/>
                    </a:lnTo>
                    <a:lnTo>
                      <a:pt x="20093" y="376"/>
                    </a:lnTo>
                    <a:lnTo>
                      <a:pt x="20047" y="329"/>
                    </a:lnTo>
                    <a:lnTo>
                      <a:pt x="20140" y="282"/>
                    </a:lnTo>
                    <a:lnTo>
                      <a:pt x="20187" y="188"/>
                    </a:lnTo>
                    <a:lnTo>
                      <a:pt x="20140" y="95"/>
                    </a:lnTo>
                    <a:lnTo>
                      <a:pt x="20093" y="48"/>
                    </a:lnTo>
                    <a:lnTo>
                      <a:pt x="2004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6"/>
              <p:cNvSpPr/>
              <p:nvPr/>
            </p:nvSpPr>
            <p:spPr>
              <a:xfrm>
                <a:off x="8388742" y="839023"/>
                <a:ext cx="843097" cy="88345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19485" extrusionOk="0">
                    <a:moveTo>
                      <a:pt x="18314" y="1"/>
                    </a:moveTo>
                    <a:lnTo>
                      <a:pt x="18267" y="47"/>
                    </a:lnTo>
                    <a:lnTo>
                      <a:pt x="18220" y="94"/>
                    </a:lnTo>
                    <a:lnTo>
                      <a:pt x="18220" y="188"/>
                    </a:lnTo>
                    <a:lnTo>
                      <a:pt x="18267" y="282"/>
                    </a:lnTo>
                    <a:lnTo>
                      <a:pt x="18314" y="328"/>
                    </a:lnTo>
                    <a:lnTo>
                      <a:pt x="18314" y="375"/>
                    </a:lnTo>
                    <a:lnTo>
                      <a:pt x="18314" y="11616"/>
                    </a:lnTo>
                    <a:lnTo>
                      <a:pt x="18314" y="12225"/>
                    </a:lnTo>
                    <a:lnTo>
                      <a:pt x="18314" y="12272"/>
                    </a:lnTo>
                    <a:lnTo>
                      <a:pt x="18267" y="12319"/>
                    </a:lnTo>
                    <a:lnTo>
                      <a:pt x="18173" y="12412"/>
                    </a:lnTo>
                    <a:lnTo>
                      <a:pt x="17939" y="12646"/>
                    </a:lnTo>
                    <a:lnTo>
                      <a:pt x="17049" y="13536"/>
                    </a:lnTo>
                    <a:lnTo>
                      <a:pt x="15222" y="15363"/>
                    </a:lnTo>
                    <a:lnTo>
                      <a:pt x="11616" y="18969"/>
                    </a:lnTo>
                    <a:lnTo>
                      <a:pt x="11429" y="19157"/>
                    </a:lnTo>
                    <a:lnTo>
                      <a:pt x="11382" y="19204"/>
                    </a:lnTo>
                    <a:lnTo>
                      <a:pt x="328" y="19204"/>
                    </a:lnTo>
                    <a:lnTo>
                      <a:pt x="328" y="19250"/>
                    </a:lnTo>
                    <a:lnTo>
                      <a:pt x="235" y="19157"/>
                    </a:lnTo>
                    <a:lnTo>
                      <a:pt x="141" y="19110"/>
                    </a:lnTo>
                    <a:lnTo>
                      <a:pt x="94" y="19157"/>
                    </a:lnTo>
                    <a:lnTo>
                      <a:pt x="47" y="19204"/>
                    </a:lnTo>
                    <a:lnTo>
                      <a:pt x="1" y="19250"/>
                    </a:lnTo>
                    <a:lnTo>
                      <a:pt x="1" y="19297"/>
                    </a:lnTo>
                    <a:lnTo>
                      <a:pt x="1" y="19391"/>
                    </a:lnTo>
                    <a:lnTo>
                      <a:pt x="47" y="19438"/>
                    </a:lnTo>
                    <a:lnTo>
                      <a:pt x="94" y="19485"/>
                    </a:lnTo>
                    <a:lnTo>
                      <a:pt x="235" y="19485"/>
                    </a:lnTo>
                    <a:lnTo>
                      <a:pt x="328" y="19391"/>
                    </a:lnTo>
                    <a:lnTo>
                      <a:pt x="11429" y="19391"/>
                    </a:lnTo>
                    <a:lnTo>
                      <a:pt x="11476" y="19344"/>
                    </a:lnTo>
                    <a:lnTo>
                      <a:pt x="11569" y="19250"/>
                    </a:lnTo>
                    <a:lnTo>
                      <a:pt x="11710" y="19110"/>
                    </a:lnTo>
                    <a:lnTo>
                      <a:pt x="15316" y="15503"/>
                    </a:lnTo>
                    <a:lnTo>
                      <a:pt x="17143" y="13677"/>
                    </a:lnTo>
                    <a:lnTo>
                      <a:pt x="18080" y="12787"/>
                    </a:lnTo>
                    <a:lnTo>
                      <a:pt x="18267" y="12553"/>
                    </a:lnTo>
                    <a:lnTo>
                      <a:pt x="18407" y="12412"/>
                    </a:lnTo>
                    <a:lnTo>
                      <a:pt x="18454" y="12365"/>
                    </a:lnTo>
                    <a:lnTo>
                      <a:pt x="18501" y="12319"/>
                    </a:lnTo>
                    <a:lnTo>
                      <a:pt x="18501" y="12225"/>
                    </a:lnTo>
                    <a:lnTo>
                      <a:pt x="18501" y="11616"/>
                    </a:lnTo>
                    <a:lnTo>
                      <a:pt x="18501" y="375"/>
                    </a:lnTo>
                    <a:lnTo>
                      <a:pt x="18501" y="328"/>
                    </a:lnTo>
                    <a:lnTo>
                      <a:pt x="18548" y="282"/>
                    </a:lnTo>
                    <a:lnTo>
                      <a:pt x="18595" y="188"/>
                    </a:lnTo>
                    <a:lnTo>
                      <a:pt x="18548" y="94"/>
                    </a:lnTo>
                    <a:lnTo>
                      <a:pt x="18548" y="47"/>
                    </a:lnTo>
                    <a:lnTo>
                      <a:pt x="184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5" name="Google Shape;1015;p46"/>
            <p:cNvGrpSpPr/>
            <p:nvPr/>
          </p:nvGrpSpPr>
          <p:grpSpPr>
            <a:xfrm flipH="1">
              <a:off x="2798613" y="2206006"/>
              <a:ext cx="719954" cy="456574"/>
              <a:chOff x="5647214" y="3310870"/>
              <a:chExt cx="719954" cy="456574"/>
            </a:xfrm>
          </p:grpSpPr>
          <p:sp>
            <p:nvSpPr>
              <p:cNvPr id="1016" name="Google Shape;1016;p46"/>
              <p:cNvSpPr/>
              <p:nvPr/>
            </p:nvSpPr>
            <p:spPr>
              <a:xfrm>
                <a:off x="5647214" y="3310870"/>
                <a:ext cx="719954" cy="456574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0" extrusionOk="0">
                    <a:moveTo>
                      <a:pt x="15644" y="0"/>
                    </a:moveTo>
                    <a:lnTo>
                      <a:pt x="15550" y="47"/>
                    </a:lnTo>
                    <a:lnTo>
                      <a:pt x="15503" y="94"/>
                    </a:lnTo>
                    <a:lnTo>
                      <a:pt x="15503" y="188"/>
                    </a:lnTo>
                    <a:lnTo>
                      <a:pt x="15550" y="281"/>
                    </a:lnTo>
                    <a:lnTo>
                      <a:pt x="15597" y="328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4"/>
                    </a:lnTo>
                    <a:lnTo>
                      <a:pt x="15597" y="6838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0"/>
                    </a:lnTo>
                    <a:lnTo>
                      <a:pt x="13817" y="8759"/>
                    </a:lnTo>
                    <a:lnTo>
                      <a:pt x="13115" y="9461"/>
                    </a:lnTo>
                    <a:lnTo>
                      <a:pt x="12787" y="9789"/>
                    </a:lnTo>
                    <a:lnTo>
                      <a:pt x="375" y="9789"/>
                    </a:lnTo>
                    <a:lnTo>
                      <a:pt x="375" y="9836"/>
                    </a:lnTo>
                    <a:lnTo>
                      <a:pt x="282" y="9742"/>
                    </a:lnTo>
                    <a:lnTo>
                      <a:pt x="188" y="9695"/>
                    </a:lnTo>
                    <a:lnTo>
                      <a:pt x="141" y="9742"/>
                    </a:lnTo>
                    <a:lnTo>
                      <a:pt x="47" y="9789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6"/>
                    </a:lnTo>
                    <a:lnTo>
                      <a:pt x="47" y="10023"/>
                    </a:lnTo>
                    <a:lnTo>
                      <a:pt x="141" y="10070"/>
                    </a:lnTo>
                    <a:lnTo>
                      <a:pt x="188" y="10070"/>
                    </a:lnTo>
                    <a:lnTo>
                      <a:pt x="282" y="10023"/>
                    </a:lnTo>
                    <a:lnTo>
                      <a:pt x="375" y="9976"/>
                    </a:lnTo>
                    <a:lnTo>
                      <a:pt x="12881" y="9976"/>
                    </a:lnTo>
                    <a:lnTo>
                      <a:pt x="12881" y="9929"/>
                    </a:lnTo>
                    <a:lnTo>
                      <a:pt x="13255" y="9602"/>
                    </a:lnTo>
                    <a:lnTo>
                      <a:pt x="13958" y="8899"/>
                    </a:lnTo>
                    <a:lnTo>
                      <a:pt x="15316" y="7494"/>
                    </a:lnTo>
                    <a:lnTo>
                      <a:pt x="15691" y="7166"/>
                    </a:lnTo>
                    <a:lnTo>
                      <a:pt x="15738" y="7072"/>
                    </a:lnTo>
                    <a:lnTo>
                      <a:pt x="15784" y="7026"/>
                    </a:lnTo>
                    <a:lnTo>
                      <a:pt x="15784" y="6979"/>
                    </a:lnTo>
                    <a:lnTo>
                      <a:pt x="15784" y="6838"/>
                    </a:lnTo>
                    <a:lnTo>
                      <a:pt x="15784" y="6604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8"/>
                    </a:lnTo>
                    <a:lnTo>
                      <a:pt x="15831" y="281"/>
                    </a:lnTo>
                    <a:lnTo>
                      <a:pt x="15878" y="188"/>
                    </a:lnTo>
                    <a:lnTo>
                      <a:pt x="15878" y="94"/>
                    </a:lnTo>
                    <a:lnTo>
                      <a:pt x="15831" y="47"/>
                    </a:lnTo>
                    <a:lnTo>
                      <a:pt x="1578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6"/>
              <p:cNvSpPr/>
              <p:nvPr/>
            </p:nvSpPr>
            <p:spPr>
              <a:xfrm>
                <a:off x="5647214" y="3310870"/>
                <a:ext cx="654120" cy="397133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59" extrusionOk="0">
                    <a:moveTo>
                      <a:pt x="14192" y="0"/>
                    </a:moveTo>
                    <a:lnTo>
                      <a:pt x="14145" y="47"/>
                    </a:lnTo>
                    <a:lnTo>
                      <a:pt x="14098" y="94"/>
                    </a:lnTo>
                    <a:lnTo>
                      <a:pt x="14098" y="188"/>
                    </a:lnTo>
                    <a:lnTo>
                      <a:pt x="14098" y="281"/>
                    </a:lnTo>
                    <a:lnTo>
                      <a:pt x="14192" y="328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8"/>
                    </a:lnTo>
                    <a:lnTo>
                      <a:pt x="14192" y="5995"/>
                    </a:lnTo>
                    <a:lnTo>
                      <a:pt x="14192" y="6229"/>
                    </a:lnTo>
                    <a:lnTo>
                      <a:pt x="14192" y="6323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5"/>
                    </a:lnTo>
                    <a:lnTo>
                      <a:pt x="12225" y="8290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375" y="8478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4"/>
                    </a:lnTo>
                    <a:lnTo>
                      <a:pt x="1" y="8571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188" y="8759"/>
                    </a:lnTo>
                    <a:lnTo>
                      <a:pt x="282" y="8712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8"/>
                    </a:lnTo>
                    <a:lnTo>
                      <a:pt x="12225" y="8524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8"/>
                    </a:lnTo>
                    <a:lnTo>
                      <a:pt x="14239" y="6510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29"/>
                    </a:lnTo>
                    <a:lnTo>
                      <a:pt x="14333" y="5995"/>
                    </a:lnTo>
                    <a:lnTo>
                      <a:pt x="14333" y="5058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8"/>
                    </a:lnTo>
                    <a:lnTo>
                      <a:pt x="14426" y="281"/>
                    </a:lnTo>
                    <a:lnTo>
                      <a:pt x="14426" y="188"/>
                    </a:lnTo>
                    <a:lnTo>
                      <a:pt x="14426" y="94"/>
                    </a:lnTo>
                    <a:lnTo>
                      <a:pt x="14379" y="47"/>
                    </a:lnTo>
                    <a:lnTo>
                      <a:pt x="143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6"/>
              <p:cNvSpPr/>
              <p:nvPr/>
            </p:nvSpPr>
            <p:spPr>
              <a:xfrm>
                <a:off x="5647214" y="3310870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693" y="0"/>
                    </a:moveTo>
                    <a:lnTo>
                      <a:pt x="12646" y="47"/>
                    </a:lnTo>
                    <a:lnTo>
                      <a:pt x="12600" y="94"/>
                    </a:lnTo>
                    <a:lnTo>
                      <a:pt x="12600" y="188"/>
                    </a:lnTo>
                    <a:lnTo>
                      <a:pt x="12600" y="281"/>
                    </a:lnTo>
                    <a:lnTo>
                      <a:pt x="12693" y="328"/>
                    </a:lnTo>
                    <a:lnTo>
                      <a:pt x="12693" y="375"/>
                    </a:lnTo>
                    <a:lnTo>
                      <a:pt x="12693" y="2998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1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1"/>
                    </a:lnTo>
                    <a:lnTo>
                      <a:pt x="11476" y="7072"/>
                    </a:lnTo>
                    <a:lnTo>
                      <a:pt x="375" y="7072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6979"/>
                    </a:lnTo>
                    <a:lnTo>
                      <a:pt x="47" y="7026"/>
                    </a:lnTo>
                    <a:lnTo>
                      <a:pt x="47" y="7072"/>
                    </a:lnTo>
                    <a:lnTo>
                      <a:pt x="1" y="7166"/>
                    </a:lnTo>
                    <a:lnTo>
                      <a:pt x="47" y="7213"/>
                    </a:lnTo>
                    <a:lnTo>
                      <a:pt x="47" y="7307"/>
                    </a:lnTo>
                    <a:lnTo>
                      <a:pt x="141" y="7353"/>
                    </a:lnTo>
                    <a:lnTo>
                      <a:pt x="188" y="7353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22" y="7260"/>
                    </a:lnTo>
                    <a:lnTo>
                      <a:pt x="11569" y="7213"/>
                    </a:lnTo>
                    <a:lnTo>
                      <a:pt x="11897" y="6932"/>
                    </a:lnTo>
                    <a:lnTo>
                      <a:pt x="12506" y="6323"/>
                    </a:lnTo>
                    <a:lnTo>
                      <a:pt x="12787" y="5995"/>
                    </a:lnTo>
                    <a:lnTo>
                      <a:pt x="12834" y="5948"/>
                    </a:lnTo>
                    <a:lnTo>
                      <a:pt x="12834" y="5855"/>
                    </a:lnTo>
                    <a:lnTo>
                      <a:pt x="12834" y="5761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2998"/>
                    </a:lnTo>
                    <a:lnTo>
                      <a:pt x="12834" y="375"/>
                    </a:lnTo>
                    <a:lnTo>
                      <a:pt x="12834" y="328"/>
                    </a:lnTo>
                    <a:lnTo>
                      <a:pt x="12927" y="281"/>
                    </a:lnTo>
                    <a:lnTo>
                      <a:pt x="12927" y="188"/>
                    </a:lnTo>
                    <a:lnTo>
                      <a:pt x="12927" y="94"/>
                    </a:lnTo>
                    <a:lnTo>
                      <a:pt x="12881" y="47"/>
                    </a:lnTo>
                    <a:lnTo>
                      <a:pt x="128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9" name="Google Shape;1019;p46"/>
            <p:cNvGrpSpPr/>
            <p:nvPr/>
          </p:nvGrpSpPr>
          <p:grpSpPr>
            <a:xfrm rot="10800000" flipH="1">
              <a:off x="721002" y="2849301"/>
              <a:ext cx="3193886" cy="1373983"/>
              <a:chOff x="3986591" y="3584814"/>
              <a:chExt cx="3193886" cy="1373983"/>
            </a:xfrm>
          </p:grpSpPr>
          <p:sp>
            <p:nvSpPr>
              <p:cNvPr id="1020" name="Google Shape;1020;p46"/>
              <p:cNvSpPr/>
              <p:nvPr/>
            </p:nvSpPr>
            <p:spPr>
              <a:xfrm>
                <a:off x="3986591" y="3584814"/>
                <a:ext cx="2807407" cy="989591"/>
              </a:xfrm>
              <a:custGeom>
                <a:avLst/>
                <a:gdLst/>
                <a:ahLst/>
                <a:cxnLst/>
                <a:rect l="l" t="t" r="r" b="b"/>
                <a:pathLst>
                  <a:path w="61919" h="21826" extrusionOk="0">
                    <a:moveTo>
                      <a:pt x="61684" y="0"/>
                    </a:moveTo>
                    <a:lnTo>
                      <a:pt x="61637" y="47"/>
                    </a:lnTo>
                    <a:lnTo>
                      <a:pt x="61590" y="94"/>
                    </a:lnTo>
                    <a:lnTo>
                      <a:pt x="61590" y="187"/>
                    </a:lnTo>
                    <a:lnTo>
                      <a:pt x="61590" y="281"/>
                    </a:lnTo>
                    <a:lnTo>
                      <a:pt x="61684" y="328"/>
                    </a:lnTo>
                    <a:lnTo>
                      <a:pt x="61684" y="375"/>
                    </a:lnTo>
                    <a:lnTo>
                      <a:pt x="61684" y="3560"/>
                    </a:lnTo>
                    <a:lnTo>
                      <a:pt x="61684" y="8665"/>
                    </a:lnTo>
                    <a:lnTo>
                      <a:pt x="61684" y="11241"/>
                    </a:lnTo>
                    <a:lnTo>
                      <a:pt x="61684" y="12505"/>
                    </a:lnTo>
                    <a:lnTo>
                      <a:pt x="61684" y="13161"/>
                    </a:lnTo>
                    <a:lnTo>
                      <a:pt x="61684" y="13302"/>
                    </a:lnTo>
                    <a:lnTo>
                      <a:pt x="61684" y="13348"/>
                    </a:lnTo>
                    <a:lnTo>
                      <a:pt x="61637" y="13348"/>
                    </a:lnTo>
                    <a:lnTo>
                      <a:pt x="61590" y="13395"/>
                    </a:lnTo>
                    <a:lnTo>
                      <a:pt x="61403" y="13629"/>
                    </a:lnTo>
                    <a:lnTo>
                      <a:pt x="57094" y="17892"/>
                    </a:lnTo>
                    <a:lnTo>
                      <a:pt x="54940" y="20046"/>
                    </a:lnTo>
                    <a:lnTo>
                      <a:pt x="53862" y="21123"/>
                    </a:lnTo>
                    <a:lnTo>
                      <a:pt x="53628" y="21404"/>
                    </a:lnTo>
                    <a:lnTo>
                      <a:pt x="53488" y="21545"/>
                    </a:lnTo>
                    <a:lnTo>
                      <a:pt x="53441" y="21592"/>
                    </a:lnTo>
                    <a:lnTo>
                      <a:pt x="328" y="21592"/>
                    </a:lnTo>
                    <a:lnTo>
                      <a:pt x="281" y="21498"/>
                    </a:lnTo>
                    <a:lnTo>
                      <a:pt x="94" y="21498"/>
                    </a:lnTo>
                    <a:lnTo>
                      <a:pt x="47" y="21545"/>
                    </a:lnTo>
                    <a:lnTo>
                      <a:pt x="0" y="21592"/>
                    </a:lnTo>
                    <a:lnTo>
                      <a:pt x="0" y="21638"/>
                    </a:lnTo>
                    <a:lnTo>
                      <a:pt x="0" y="21732"/>
                    </a:lnTo>
                    <a:lnTo>
                      <a:pt x="47" y="21779"/>
                    </a:lnTo>
                    <a:lnTo>
                      <a:pt x="94" y="21826"/>
                    </a:lnTo>
                    <a:lnTo>
                      <a:pt x="281" y="21826"/>
                    </a:lnTo>
                    <a:lnTo>
                      <a:pt x="328" y="21732"/>
                    </a:lnTo>
                    <a:lnTo>
                      <a:pt x="53535" y="21732"/>
                    </a:lnTo>
                    <a:lnTo>
                      <a:pt x="53581" y="21638"/>
                    </a:lnTo>
                    <a:lnTo>
                      <a:pt x="53722" y="21498"/>
                    </a:lnTo>
                    <a:lnTo>
                      <a:pt x="54003" y="21264"/>
                    </a:lnTo>
                    <a:lnTo>
                      <a:pt x="55080" y="20187"/>
                    </a:lnTo>
                    <a:lnTo>
                      <a:pt x="57235" y="18032"/>
                    </a:lnTo>
                    <a:lnTo>
                      <a:pt x="61497" y="13723"/>
                    </a:lnTo>
                    <a:lnTo>
                      <a:pt x="61731" y="13536"/>
                    </a:lnTo>
                    <a:lnTo>
                      <a:pt x="61825" y="13442"/>
                    </a:lnTo>
                    <a:lnTo>
                      <a:pt x="61825" y="13395"/>
                    </a:lnTo>
                    <a:lnTo>
                      <a:pt x="61825" y="13348"/>
                    </a:lnTo>
                    <a:lnTo>
                      <a:pt x="61825" y="13161"/>
                    </a:lnTo>
                    <a:lnTo>
                      <a:pt x="61825" y="12505"/>
                    </a:lnTo>
                    <a:lnTo>
                      <a:pt x="61825" y="11241"/>
                    </a:lnTo>
                    <a:lnTo>
                      <a:pt x="61825" y="8665"/>
                    </a:lnTo>
                    <a:lnTo>
                      <a:pt x="61825" y="3560"/>
                    </a:lnTo>
                    <a:lnTo>
                      <a:pt x="61825" y="375"/>
                    </a:lnTo>
                    <a:lnTo>
                      <a:pt x="61825" y="328"/>
                    </a:lnTo>
                    <a:lnTo>
                      <a:pt x="61918" y="281"/>
                    </a:lnTo>
                    <a:lnTo>
                      <a:pt x="61918" y="187"/>
                    </a:lnTo>
                    <a:lnTo>
                      <a:pt x="61918" y="94"/>
                    </a:lnTo>
                    <a:lnTo>
                      <a:pt x="61871" y="47"/>
                    </a:lnTo>
                    <a:lnTo>
                      <a:pt x="6182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6"/>
              <p:cNvSpPr/>
              <p:nvPr/>
            </p:nvSpPr>
            <p:spPr>
              <a:xfrm>
                <a:off x="3986591" y="3584814"/>
                <a:ext cx="2905070" cy="1085168"/>
              </a:xfrm>
              <a:custGeom>
                <a:avLst/>
                <a:gdLst/>
                <a:ahLst/>
                <a:cxnLst/>
                <a:rect l="l" t="t" r="r" b="b"/>
                <a:pathLst>
                  <a:path w="64073" h="23934" extrusionOk="0">
                    <a:moveTo>
                      <a:pt x="63792" y="0"/>
                    </a:moveTo>
                    <a:lnTo>
                      <a:pt x="63745" y="47"/>
                    </a:lnTo>
                    <a:lnTo>
                      <a:pt x="63698" y="94"/>
                    </a:lnTo>
                    <a:lnTo>
                      <a:pt x="63698" y="187"/>
                    </a:lnTo>
                    <a:lnTo>
                      <a:pt x="63745" y="281"/>
                    </a:lnTo>
                    <a:lnTo>
                      <a:pt x="63792" y="328"/>
                    </a:lnTo>
                    <a:lnTo>
                      <a:pt x="63792" y="375"/>
                    </a:lnTo>
                    <a:lnTo>
                      <a:pt x="63792" y="3934"/>
                    </a:lnTo>
                    <a:lnTo>
                      <a:pt x="63792" y="9461"/>
                    </a:lnTo>
                    <a:lnTo>
                      <a:pt x="63792" y="12178"/>
                    </a:lnTo>
                    <a:lnTo>
                      <a:pt x="63792" y="13583"/>
                    </a:lnTo>
                    <a:lnTo>
                      <a:pt x="63792" y="14238"/>
                    </a:lnTo>
                    <a:lnTo>
                      <a:pt x="63792" y="14426"/>
                    </a:lnTo>
                    <a:lnTo>
                      <a:pt x="63745" y="14473"/>
                    </a:lnTo>
                    <a:lnTo>
                      <a:pt x="63511" y="14754"/>
                    </a:lnTo>
                    <a:lnTo>
                      <a:pt x="58687" y="19531"/>
                    </a:lnTo>
                    <a:lnTo>
                      <a:pt x="56251" y="21966"/>
                    </a:lnTo>
                    <a:lnTo>
                      <a:pt x="55080" y="23184"/>
                    </a:lnTo>
                    <a:lnTo>
                      <a:pt x="54752" y="23465"/>
                    </a:lnTo>
                    <a:lnTo>
                      <a:pt x="54612" y="23606"/>
                    </a:lnTo>
                    <a:lnTo>
                      <a:pt x="54565" y="23699"/>
                    </a:lnTo>
                    <a:lnTo>
                      <a:pt x="328" y="23699"/>
                    </a:lnTo>
                    <a:lnTo>
                      <a:pt x="281" y="23606"/>
                    </a:lnTo>
                    <a:lnTo>
                      <a:pt x="94" y="23606"/>
                    </a:lnTo>
                    <a:lnTo>
                      <a:pt x="47" y="23652"/>
                    </a:lnTo>
                    <a:lnTo>
                      <a:pt x="0" y="23699"/>
                    </a:lnTo>
                    <a:lnTo>
                      <a:pt x="0" y="23793"/>
                    </a:lnTo>
                    <a:lnTo>
                      <a:pt x="0" y="23840"/>
                    </a:lnTo>
                    <a:lnTo>
                      <a:pt x="47" y="23887"/>
                    </a:lnTo>
                    <a:lnTo>
                      <a:pt x="94" y="23933"/>
                    </a:lnTo>
                    <a:lnTo>
                      <a:pt x="281" y="23933"/>
                    </a:lnTo>
                    <a:lnTo>
                      <a:pt x="328" y="23840"/>
                    </a:lnTo>
                    <a:lnTo>
                      <a:pt x="54659" y="23840"/>
                    </a:lnTo>
                    <a:lnTo>
                      <a:pt x="54705" y="23746"/>
                    </a:lnTo>
                    <a:lnTo>
                      <a:pt x="54893" y="23606"/>
                    </a:lnTo>
                    <a:lnTo>
                      <a:pt x="55174" y="23278"/>
                    </a:lnTo>
                    <a:lnTo>
                      <a:pt x="56392" y="22060"/>
                    </a:lnTo>
                    <a:lnTo>
                      <a:pt x="58780" y="19671"/>
                    </a:lnTo>
                    <a:lnTo>
                      <a:pt x="63604" y="14847"/>
                    </a:lnTo>
                    <a:lnTo>
                      <a:pt x="63839" y="14613"/>
                    </a:lnTo>
                    <a:lnTo>
                      <a:pt x="63932" y="14519"/>
                    </a:lnTo>
                    <a:lnTo>
                      <a:pt x="63979" y="14519"/>
                    </a:lnTo>
                    <a:lnTo>
                      <a:pt x="63979" y="14426"/>
                    </a:lnTo>
                    <a:lnTo>
                      <a:pt x="63979" y="14238"/>
                    </a:lnTo>
                    <a:lnTo>
                      <a:pt x="63979" y="13583"/>
                    </a:lnTo>
                    <a:lnTo>
                      <a:pt x="63979" y="12178"/>
                    </a:lnTo>
                    <a:lnTo>
                      <a:pt x="63979" y="9461"/>
                    </a:lnTo>
                    <a:lnTo>
                      <a:pt x="63979" y="3934"/>
                    </a:lnTo>
                    <a:lnTo>
                      <a:pt x="63979" y="375"/>
                    </a:lnTo>
                    <a:lnTo>
                      <a:pt x="63979" y="328"/>
                    </a:lnTo>
                    <a:lnTo>
                      <a:pt x="64026" y="281"/>
                    </a:lnTo>
                    <a:lnTo>
                      <a:pt x="64073" y="187"/>
                    </a:lnTo>
                    <a:lnTo>
                      <a:pt x="64026" y="94"/>
                    </a:lnTo>
                    <a:lnTo>
                      <a:pt x="64026" y="47"/>
                    </a:lnTo>
                    <a:lnTo>
                      <a:pt x="639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6"/>
              <p:cNvSpPr/>
              <p:nvPr/>
            </p:nvSpPr>
            <p:spPr>
              <a:xfrm>
                <a:off x="3986591" y="3584814"/>
                <a:ext cx="3000647" cy="1182830"/>
              </a:xfrm>
              <a:custGeom>
                <a:avLst/>
                <a:gdLst/>
                <a:ahLst/>
                <a:cxnLst/>
                <a:rect l="l" t="t" r="r" b="b"/>
                <a:pathLst>
                  <a:path w="66181" h="26088" extrusionOk="0">
                    <a:moveTo>
                      <a:pt x="65946" y="0"/>
                    </a:moveTo>
                    <a:lnTo>
                      <a:pt x="65899" y="47"/>
                    </a:lnTo>
                    <a:lnTo>
                      <a:pt x="65853" y="94"/>
                    </a:lnTo>
                    <a:lnTo>
                      <a:pt x="65853" y="187"/>
                    </a:lnTo>
                    <a:lnTo>
                      <a:pt x="65853" y="281"/>
                    </a:lnTo>
                    <a:lnTo>
                      <a:pt x="65946" y="328"/>
                    </a:lnTo>
                    <a:lnTo>
                      <a:pt x="65946" y="375"/>
                    </a:lnTo>
                    <a:lnTo>
                      <a:pt x="65946" y="4356"/>
                    </a:lnTo>
                    <a:lnTo>
                      <a:pt x="65946" y="10210"/>
                    </a:lnTo>
                    <a:lnTo>
                      <a:pt x="65946" y="13114"/>
                    </a:lnTo>
                    <a:lnTo>
                      <a:pt x="65946" y="14613"/>
                    </a:lnTo>
                    <a:lnTo>
                      <a:pt x="65946" y="15316"/>
                    </a:lnTo>
                    <a:lnTo>
                      <a:pt x="65946" y="15503"/>
                    </a:lnTo>
                    <a:lnTo>
                      <a:pt x="65899" y="15550"/>
                    </a:lnTo>
                    <a:lnTo>
                      <a:pt x="65853" y="15597"/>
                    </a:lnTo>
                    <a:lnTo>
                      <a:pt x="65572" y="15831"/>
                    </a:lnTo>
                    <a:lnTo>
                      <a:pt x="60232" y="21217"/>
                    </a:lnTo>
                    <a:lnTo>
                      <a:pt x="57563" y="23887"/>
                    </a:lnTo>
                    <a:lnTo>
                      <a:pt x="56251" y="25198"/>
                    </a:lnTo>
                    <a:lnTo>
                      <a:pt x="55876" y="25526"/>
                    </a:lnTo>
                    <a:lnTo>
                      <a:pt x="55736" y="25713"/>
                    </a:lnTo>
                    <a:lnTo>
                      <a:pt x="55642" y="25807"/>
                    </a:lnTo>
                    <a:lnTo>
                      <a:pt x="328" y="25807"/>
                    </a:lnTo>
                    <a:lnTo>
                      <a:pt x="281" y="25713"/>
                    </a:lnTo>
                    <a:lnTo>
                      <a:pt x="94" y="25713"/>
                    </a:lnTo>
                    <a:lnTo>
                      <a:pt x="47" y="25760"/>
                    </a:lnTo>
                    <a:lnTo>
                      <a:pt x="0" y="25807"/>
                    </a:lnTo>
                    <a:lnTo>
                      <a:pt x="0" y="25901"/>
                    </a:lnTo>
                    <a:lnTo>
                      <a:pt x="0" y="25947"/>
                    </a:lnTo>
                    <a:lnTo>
                      <a:pt x="47" y="25994"/>
                    </a:lnTo>
                    <a:lnTo>
                      <a:pt x="94" y="26041"/>
                    </a:lnTo>
                    <a:lnTo>
                      <a:pt x="188" y="26088"/>
                    </a:lnTo>
                    <a:lnTo>
                      <a:pt x="281" y="26041"/>
                    </a:lnTo>
                    <a:lnTo>
                      <a:pt x="328" y="25947"/>
                    </a:lnTo>
                    <a:lnTo>
                      <a:pt x="375" y="25994"/>
                    </a:lnTo>
                    <a:lnTo>
                      <a:pt x="55689" y="25994"/>
                    </a:lnTo>
                    <a:lnTo>
                      <a:pt x="55736" y="25947"/>
                    </a:lnTo>
                    <a:lnTo>
                      <a:pt x="55830" y="25854"/>
                    </a:lnTo>
                    <a:lnTo>
                      <a:pt x="56017" y="25666"/>
                    </a:lnTo>
                    <a:lnTo>
                      <a:pt x="56345" y="25339"/>
                    </a:lnTo>
                    <a:lnTo>
                      <a:pt x="57703" y="23980"/>
                    </a:lnTo>
                    <a:lnTo>
                      <a:pt x="60373" y="21311"/>
                    </a:lnTo>
                    <a:lnTo>
                      <a:pt x="65712" y="15971"/>
                    </a:lnTo>
                    <a:lnTo>
                      <a:pt x="65946" y="15737"/>
                    </a:lnTo>
                    <a:lnTo>
                      <a:pt x="66040" y="15643"/>
                    </a:lnTo>
                    <a:lnTo>
                      <a:pt x="66087" y="15597"/>
                    </a:lnTo>
                    <a:lnTo>
                      <a:pt x="66087" y="15550"/>
                    </a:lnTo>
                    <a:lnTo>
                      <a:pt x="66087" y="15316"/>
                    </a:lnTo>
                    <a:lnTo>
                      <a:pt x="66087" y="14613"/>
                    </a:lnTo>
                    <a:lnTo>
                      <a:pt x="66087" y="13114"/>
                    </a:lnTo>
                    <a:lnTo>
                      <a:pt x="66087" y="10210"/>
                    </a:lnTo>
                    <a:lnTo>
                      <a:pt x="66087" y="4356"/>
                    </a:lnTo>
                    <a:lnTo>
                      <a:pt x="66087" y="375"/>
                    </a:lnTo>
                    <a:lnTo>
                      <a:pt x="66087" y="328"/>
                    </a:lnTo>
                    <a:lnTo>
                      <a:pt x="66180" y="281"/>
                    </a:lnTo>
                    <a:lnTo>
                      <a:pt x="66180" y="187"/>
                    </a:lnTo>
                    <a:lnTo>
                      <a:pt x="66180" y="94"/>
                    </a:lnTo>
                    <a:lnTo>
                      <a:pt x="66134" y="47"/>
                    </a:lnTo>
                    <a:lnTo>
                      <a:pt x="660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6"/>
              <p:cNvSpPr/>
              <p:nvPr/>
            </p:nvSpPr>
            <p:spPr>
              <a:xfrm>
                <a:off x="3986591" y="3584814"/>
                <a:ext cx="3098309" cy="1278407"/>
              </a:xfrm>
              <a:custGeom>
                <a:avLst/>
                <a:gdLst/>
                <a:ahLst/>
                <a:cxnLst/>
                <a:rect l="l" t="t" r="r" b="b"/>
                <a:pathLst>
                  <a:path w="68335" h="28196" extrusionOk="0">
                    <a:moveTo>
                      <a:pt x="68054" y="0"/>
                    </a:moveTo>
                    <a:lnTo>
                      <a:pt x="68007" y="47"/>
                    </a:lnTo>
                    <a:lnTo>
                      <a:pt x="67960" y="94"/>
                    </a:lnTo>
                    <a:lnTo>
                      <a:pt x="67960" y="187"/>
                    </a:lnTo>
                    <a:lnTo>
                      <a:pt x="68007" y="281"/>
                    </a:lnTo>
                    <a:lnTo>
                      <a:pt x="68054" y="328"/>
                    </a:lnTo>
                    <a:lnTo>
                      <a:pt x="68054" y="375"/>
                    </a:lnTo>
                    <a:lnTo>
                      <a:pt x="68054" y="4731"/>
                    </a:lnTo>
                    <a:lnTo>
                      <a:pt x="68054" y="10960"/>
                    </a:lnTo>
                    <a:lnTo>
                      <a:pt x="68054" y="14051"/>
                    </a:lnTo>
                    <a:lnTo>
                      <a:pt x="68054" y="15643"/>
                    </a:lnTo>
                    <a:lnTo>
                      <a:pt x="68054" y="16393"/>
                    </a:lnTo>
                    <a:lnTo>
                      <a:pt x="68054" y="16580"/>
                    </a:lnTo>
                    <a:lnTo>
                      <a:pt x="68054" y="16627"/>
                    </a:lnTo>
                    <a:lnTo>
                      <a:pt x="67960" y="16674"/>
                    </a:lnTo>
                    <a:lnTo>
                      <a:pt x="67679" y="16955"/>
                    </a:lnTo>
                    <a:lnTo>
                      <a:pt x="61825" y="22856"/>
                    </a:lnTo>
                    <a:lnTo>
                      <a:pt x="58874" y="25807"/>
                    </a:lnTo>
                    <a:lnTo>
                      <a:pt x="57422" y="27259"/>
                    </a:lnTo>
                    <a:lnTo>
                      <a:pt x="57047" y="27634"/>
                    </a:lnTo>
                    <a:lnTo>
                      <a:pt x="56860" y="27821"/>
                    </a:lnTo>
                    <a:lnTo>
                      <a:pt x="56766" y="27915"/>
                    </a:lnTo>
                    <a:lnTo>
                      <a:pt x="328" y="27915"/>
                    </a:lnTo>
                    <a:lnTo>
                      <a:pt x="281" y="27868"/>
                    </a:lnTo>
                    <a:lnTo>
                      <a:pt x="188" y="27821"/>
                    </a:lnTo>
                    <a:lnTo>
                      <a:pt x="94" y="27821"/>
                    </a:lnTo>
                    <a:lnTo>
                      <a:pt x="47" y="27868"/>
                    </a:lnTo>
                    <a:lnTo>
                      <a:pt x="0" y="27915"/>
                    </a:lnTo>
                    <a:lnTo>
                      <a:pt x="0" y="28008"/>
                    </a:lnTo>
                    <a:lnTo>
                      <a:pt x="0" y="28055"/>
                    </a:lnTo>
                    <a:lnTo>
                      <a:pt x="47" y="28149"/>
                    </a:lnTo>
                    <a:lnTo>
                      <a:pt x="94" y="28149"/>
                    </a:lnTo>
                    <a:lnTo>
                      <a:pt x="188" y="28196"/>
                    </a:lnTo>
                    <a:lnTo>
                      <a:pt x="281" y="28149"/>
                    </a:lnTo>
                    <a:lnTo>
                      <a:pt x="328" y="28102"/>
                    </a:lnTo>
                    <a:lnTo>
                      <a:pt x="56813" y="28102"/>
                    </a:lnTo>
                    <a:lnTo>
                      <a:pt x="56860" y="28008"/>
                    </a:lnTo>
                    <a:lnTo>
                      <a:pt x="56954" y="27915"/>
                    </a:lnTo>
                    <a:lnTo>
                      <a:pt x="57141" y="27727"/>
                    </a:lnTo>
                    <a:lnTo>
                      <a:pt x="57516" y="27353"/>
                    </a:lnTo>
                    <a:lnTo>
                      <a:pt x="59014" y="25901"/>
                    </a:lnTo>
                    <a:lnTo>
                      <a:pt x="61918" y="22950"/>
                    </a:lnTo>
                    <a:lnTo>
                      <a:pt x="67820" y="17095"/>
                    </a:lnTo>
                    <a:lnTo>
                      <a:pt x="68101" y="16814"/>
                    </a:lnTo>
                    <a:lnTo>
                      <a:pt x="68148" y="16721"/>
                    </a:lnTo>
                    <a:lnTo>
                      <a:pt x="68194" y="16674"/>
                    </a:lnTo>
                    <a:lnTo>
                      <a:pt x="68241" y="16674"/>
                    </a:lnTo>
                    <a:lnTo>
                      <a:pt x="68241" y="16627"/>
                    </a:lnTo>
                    <a:lnTo>
                      <a:pt x="68241" y="16393"/>
                    </a:lnTo>
                    <a:lnTo>
                      <a:pt x="68241" y="15643"/>
                    </a:lnTo>
                    <a:lnTo>
                      <a:pt x="68241" y="14051"/>
                    </a:lnTo>
                    <a:lnTo>
                      <a:pt x="68241" y="10960"/>
                    </a:lnTo>
                    <a:lnTo>
                      <a:pt x="68241" y="4731"/>
                    </a:lnTo>
                    <a:lnTo>
                      <a:pt x="68241" y="375"/>
                    </a:lnTo>
                    <a:lnTo>
                      <a:pt x="68241" y="328"/>
                    </a:lnTo>
                    <a:lnTo>
                      <a:pt x="68288" y="281"/>
                    </a:lnTo>
                    <a:lnTo>
                      <a:pt x="68335" y="187"/>
                    </a:lnTo>
                    <a:lnTo>
                      <a:pt x="68288" y="94"/>
                    </a:lnTo>
                    <a:lnTo>
                      <a:pt x="68288" y="47"/>
                    </a:lnTo>
                    <a:lnTo>
                      <a:pt x="6819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6"/>
              <p:cNvSpPr/>
              <p:nvPr/>
            </p:nvSpPr>
            <p:spPr>
              <a:xfrm>
                <a:off x="3986591" y="3584814"/>
                <a:ext cx="3193886" cy="1373983"/>
              </a:xfrm>
              <a:custGeom>
                <a:avLst/>
                <a:gdLst/>
                <a:ahLst/>
                <a:cxnLst/>
                <a:rect l="l" t="t" r="r" b="b"/>
                <a:pathLst>
                  <a:path w="70443" h="30304" extrusionOk="0">
                    <a:moveTo>
                      <a:pt x="70208" y="0"/>
                    </a:moveTo>
                    <a:lnTo>
                      <a:pt x="70162" y="47"/>
                    </a:lnTo>
                    <a:lnTo>
                      <a:pt x="70115" y="94"/>
                    </a:lnTo>
                    <a:lnTo>
                      <a:pt x="70068" y="187"/>
                    </a:lnTo>
                    <a:lnTo>
                      <a:pt x="70115" y="281"/>
                    </a:lnTo>
                    <a:lnTo>
                      <a:pt x="70208" y="328"/>
                    </a:lnTo>
                    <a:lnTo>
                      <a:pt x="70162" y="375"/>
                    </a:lnTo>
                    <a:lnTo>
                      <a:pt x="70162" y="5105"/>
                    </a:lnTo>
                    <a:lnTo>
                      <a:pt x="70162" y="11709"/>
                    </a:lnTo>
                    <a:lnTo>
                      <a:pt x="70162" y="15035"/>
                    </a:lnTo>
                    <a:lnTo>
                      <a:pt x="70162" y="16674"/>
                    </a:lnTo>
                    <a:lnTo>
                      <a:pt x="70162" y="17470"/>
                    </a:lnTo>
                    <a:lnTo>
                      <a:pt x="70162" y="17657"/>
                    </a:lnTo>
                    <a:lnTo>
                      <a:pt x="70162" y="17704"/>
                    </a:lnTo>
                    <a:lnTo>
                      <a:pt x="70068" y="17798"/>
                    </a:lnTo>
                    <a:lnTo>
                      <a:pt x="69787" y="18079"/>
                    </a:lnTo>
                    <a:lnTo>
                      <a:pt x="63370" y="24495"/>
                    </a:lnTo>
                    <a:lnTo>
                      <a:pt x="60185" y="27680"/>
                    </a:lnTo>
                    <a:lnTo>
                      <a:pt x="58593" y="29320"/>
                    </a:lnTo>
                    <a:lnTo>
                      <a:pt x="58171" y="29694"/>
                    </a:lnTo>
                    <a:lnTo>
                      <a:pt x="57984" y="29882"/>
                    </a:lnTo>
                    <a:lnTo>
                      <a:pt x="57890" y="29975"/>
                    </a:lnTo>
                    <a:lnTo>
                      <a:pt x="57844" y="30022"/>
                    </a:lnTo>
                    <a:lnTo>
                      <a:pt x="328" y="30022"/>
                    </a:lnTo>
                    <a:lnTo>
                      <a:pt x="281" y="29975"/>
                    </a:lnTo>
                    <a:lnTo>
                      <a:pt x="188" y="29929"/>
                    </a:lnTo>
                    <a:lnTo>
                      <a:pt x="94" y="29929"/>
                    </a:lnTo>
                    <a:lnTo>
                      <a:pt x="47" y="29975"/>
                    </a:lnTo>
                    <a:lnTo>
                      <a:pt x="0" y="30022"/>
                    </a:lnTo>
                    <a:lnTo>
                      <a:pt x="0" y="30116"/>
                    </a:lnTo>
                    <a:lnTo>
                      <a:pt x="0" y="30163"/>
                    </a:lnTo>
                    <a:lnTo>
                      <a:pt x="47" y="30256"/>
                    </a:lnTo>
                    <a:lnTo>
                      <a:pt x="94" y="30303"/>
                    </a:lnTo>
                    <a:lnTo>
                      <a:pt x="188" y="30303"/>
                    </a:lnTo>
                    <a:lnTo>
                      <a:pt x="281" y="30256"/>
                    </a:lnTo>
                    <a:lnTo>
                      <a:pt x="328" y="30210"/>
                    </a:lnTo>
                    <a:lnTo>
                      <a:pt x="57937" y="30210"/>
                    </a:lnTo>
                    <a:lnTo>
                      <a:pt x="57984" y="30116"/>
                    </a:lnTo>
                    <a:lnTo>
                      <a:pt x="58125" y="30022"/>
                    </a:lnTo>
                    <a:lnTo>
                      <a:pt x="58312" y="29835"/>
                    </a:lnTo>
                    <a:lnTo>
                      <a:pt x="58687" y="29413"/>
                    </a:lnTo>
                    <a:lnTo>
                      <a:pt x="60326" y="27821"/>
                    </a:lnTo>
                    <a:lnTo>
                      <a:pt x="63511" y="24589"/>
                    </a:lnTo>
                    <a:lnTo>
                      <a:pt x="69927" y="18219"/>
                    </a:lnTo>
                    <a:lnTo>
                      <a:pt x="70208" y="17892"/>
                    </a:lnTo>
                    <a:lnTo>
                      <a:pt x="70302" y="17845"/>
                    </a:lnTo>
                    <a:lnTo>
                      <a:pt x="70349" y="17798"/>
                    </a:lnTo>
                    <a:lnTo>
                      <a:pt x="70349" y="17704"/>
                    </a:lnTo>
                    <a:lnTo>
                      <a:pt x="70349" y="17470"/>
                    </a:lnTo>
                    <a:lnTo>
                      <a:pt x="70349" y="16674"/>
                    </a:lnTo>
                    <a:lnTo>
                      <a:pt x="70349" y="15035"/>
                    </a:lnTo>
                    <a:lnTo>
                      <a:pt x="70349" y="11709"/>
                    </a:lnTo>
                    <a:lnTo>
                      <a:pt x="70349" y="5105"/>
                    </a:lnTo>
                    <a:lnTo>
                      <a:pt x="70349" y="375"/>
                    </a:lnTo>
                    <a:lnTo>
                      <a:pt x="70349" y="328"/>
                    </a:lnTo>
                    <a:lnTo>
                      <a:pt x="70443" y="281"/>
                    </a:lnTo>
                    <a:lnTo>
                      <a:pt x="70443" y="187"/>
                    </a:lnTo>
                    <a:lnTo>
                      <a:pt x="70443" y="94"/>
                    </a:lnTo>
                    <a:lnTo>
                      <a:pt x="70396" y="47"/>
                    </a:lnTo>
                    <a:lnTo>
                      <a:pt x="7034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5" name="Google Shape;1025;p46"/>
            <p:cNvGrpSpPr/>
            <p:nvPr/>
          </p:nvGrpSpPr>
          <p:grpSpPr>
            <a:xfrm rot="5400000">
              <a:off x="388311" y="548209"/>
              <a:ext cx="496972" cy="2501635"/>
              <a:chOff x="7450114" y="-1031841"/>
              <a:chExt cx="496972" cy="2501635"/>
            </a:xfrm>
          </p:grpSpPr>
          <p:sp>
            <p:nvSpPr>
              <p:cNvPr id="1026" name="Google Shape;1026;p46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6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6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9" name="Google Shape;1029;p46"/>
            <p:cNvGrpSpPr/>
            <p:nvPr/>
          </p:nvGrpSpPr>
          <p:grpSpPr>
            <a:xfrm rot="10800000" flipH="1">
              <a:off x="-1913510" y="176563"/>
              <a:ext cx="3193886" cy="1373983"/>
              <a:chOff x="3986591" y="3584814"/>
              <a:chExt cx="3193886" cy="1373983"/>
            </a:xfrm>
          </p:grpSpPr>
          <p:sp>
            <p:nvSpPr>
              <p:cNvPr id="1030" name="Google Shape;1030;p46"/>
              <p:cNvSpPr/>
              <p:nvPr/>
            </p:nvSpPr>
            <p:spPr>
              <a:xfrm>
                <a:off x="3986591" y="3584814"/>
                <a:ext cx="2807407" cy="989591"/>
              </a:xfrm>
              <a:custGeom>
                <a:avLst/>
                <a:gdLst/>
                <a:ahLst/>
                <a:cxnLst/>
                <a:rect l="l" t="t" r="r" b="b"/>
                <a:pathLst>
                  <a:path w="61919" h="21826" extrusionOk="0">
                    <a:moveTo>
                      <a:pt x="61684" y="0"/>
                    </a:moveTo>
                    <a:lnTo>
                      <a:pt x="61637" y="47"/>
                    </a:lnTo>
                    <a:lnTo>
                      <a:pt x="61590" y="94"/>
                    </a:lnTo>
                    <a:lnTo>
                      <a:pt x="61590" y="187"/>
                    </a:lnTo>
                    <a:lnTo>
                      <a:pt x="61590" y="281"/>
                    </a:lnTo>
                    <a:lnTo>
                      <a:pt x="61684" y="328"/>
                    </a:lnTo>
                    <a:lnTo>
                      <a:pt x="61684" y="375"/>
                    </a:lnTo>
                    <a:lnTo>
                      <a:pt x="61684" y="3560"/>
                    </a:lnTo>
                    <a:lnTo>
                      <a:pt x="61684" y="8665"/>
                    </a:lnTo>
                    <a:lnTo>
                      <a:pt x="61684" y="11241"/>
                    </a:lnTo>
                    <a:lnTo>
                      <a:pt x="61684" y="12505"/>
                    </a:lnTo>
                    <a:lnTo>
                      <a:pt x="61684" y="13161"/>
                    </a:lnTo>
                    <a:lnTo>
                      <a:pt x="61684" y="13302"/>
                    </a:lnTo>
                    <a:lnTo>
                      <a:pt x="61684" y="13348"/>
                    </a:lnTo>
                    <a:lnTo>
                      <a:pt x="61637" y="13348"/>
                    </a:lnTo>
                    <a:lnTo>
                      <a:pt x="61590" y="13395"/>
                    </a:lnTo>
                    <a:lnTo>
                      <a:pt x="61403" y="13629"/>
                    </a:lnTo>
                    <a:lnTo>
                      <a:pt x="57094" y="17892"/>
                    </a:lnTo>
                    <a:lnTo>
                      <a:pt x="54940" y="20046"/>
                    </a:lnTo>
                    <a:lnTo>
                      <a:pt x="53862" y="21123"/>
                    </a:lnTo>
                    <a:lnTo>
                      <a:pt x="53628" y="21404"/>
                    </a:lnTo>
                    <a:lnTo>
                      <a:pt x="53488" y="21545"/>
                    </a:lnTo>
                    <a:lnTo>
                      <a:pt x="53441" y="21592"/>
                    </a:lnTo>
                    <a:lnTo>
                      <a:pt x="328" y="21592"/>
                    </a:lnTo>
                    <a:lnTo>
                      <a:pt x="281" y="21498"/>
                    </a:lnTo>
                    <a:lnTo>
                      <a:pt x="94" y="21498"/>
                    </a:lnTo>
                    <a:lnTo>
                      <a:pt x="47" y="21545"/>
                    </a:lnTo>
                    <a:lnTo>
                      <a:pt x="0" y="21592"/>
                    </a:lnTo>
                    <a:lnTo>
                      <a:pt x="0" y="21638"/>
                    </a:lnTo>
                    <a:lnTo>
                      <a:pt x="0" y="21732"/>
                    </a:lnTo>
                    <a:lnTo>
                      <a:pt x="47" y="21779"/>
                    </a:lnTo>
                    <a:lnTo>
                      <a:pt x="94" y="21826"/>
                    </a:lnTo>
                    <a:lnTo>
                      <a:pt x="281" y="21826"/>
                    </a:lnTo>
                    <a:lnTo>
                      <a:pt x="328" y="21732"/>
                    </a:lnTo>
                    <a:lnTo>
                      <a:pt x="53535" y="21732"/>
                    </a:lnTo>
                    <a:lnTo>
                      <a:pt x="53581" y="21638"/>
                    </a:lnTo>
                    <a:lnTo>
                      <a:pt x="53722" y="21498"/>
                    </a:lnTo>
                    <a:lnTo>
                      <a:pt x="54003" y="21264"/>
                    </a:lnTo>
                    <a:lnTo>
                      <a:pt x="55080" y="20187"/>
                    </a:lnTo>
                    <a:lnTo>
                      <a:pt x="57235" y="18032"/>
                    </a:lnTo>
                    <a:lnTo>
                      <a:pt x="61497" y="13723"/>
                    </a:lnTo>
                    <a:lnTo>
                      <a:pt x="61731" y="13536"/>
                    </a:lnTo>
                    <a:lnTo>
                      <a:pt x="61825" y="13442"/>
                    </a:lnTo>
                    <a:lnTo>
                      <a:pt x="61825" y="13395"/>
                    </a:lnTo>
                    <a:lnTo>
                      <a:pt x="61825" y="13348"/>
                    </a:lnTo>
                    <a:lnTo>
                      <a:pt x="61825" y="13161"/>
                    </a:lnTo>
                    <a:lnTo>
                      <a:pt x="61825" y="12505"/>
                    </a:lnTo>
                    <a:lnTo>
                      <a:pt x="61825" y="11241"/>
                    </a:lnTo>
                    <a:lnTo>
                      <a:pt x="61825" y="8665"/>
                    </a:lnTo>
                    <a:lnTo>
                      <a:pt x="61825" y="3560"/>
                    </a:lnTo>
                    <a:lnTo>
                      <a:pt x="61825" y="375"/>
                    </a:lnTo>
                    <a:lnTo>
                      <a:pt x="61825" y="328"/>
                    </a:lnTo>
                    <a:lnTo>
                      <a:pt x="61918" y="281"/>
                    </a:lnTo>
                    <a:lnTo>
                      <a:pt x="61918" y="187"/>
                    </a:lnTo>
                    <a:lnTo>
                      <a:pt x="61918" y="94"/>
                    </a:lnTo>
                    <a:lnTo>
                      <a:pt x="61871" y="47"/>
                    </a:lnTo>
                    <a:lnTo>
                      <a:pt x="6182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6"/>
              <p:cNvSpPr/>
              <p:nvPr/>
            </p:nvSpPr>
            <p:spPr>
              <a:xfrm>
                <a:off x="3986591" y="3584814"/>
                <a:ext cx="2905070" cy="1085168"/>
              </a:xfrm>
              <a:custGeom>
                <a:avLst/>
                <a:gdLst/>
                <a:ahLst/>
                <a:cxnLst/>
                <a:rect l="l" t="t" r="r" b="b"/>
                <a:pathLst>
                  <a:path w="64073" h="23934" extrusionOk="0">
                    <a:moveTo>
                      <a:pt x="63792" y="0"/>
                    </a:moveTo>
                    <a:lnTo>
                      <a:pt x="63745" y="47"/>
                    </a:lnTo>
                    <a:lnTo>
                      <a:pt x="63698" y="94"/>
                    </a:lnTo>
                    <a:lnTo>
                      <a:pt x="63698" y="187"/>
                    </a:lnTo>
                    <a:lnTo>
                      <a:pt x="63745" y="281"/>
                    </a:lnTo>
                    <a:lnTo>
                      <a:pt x="63792" y="328"/>
                    </a:lnTo>
                    <a:lnTo>
                      <a:pt x="63792" y="375"/>
                    </a:lnTo>
                    <a:lnTo>
                      <a:pt x="63792" y="3934"/>
                    </a:lnTo>
                    <a:lnTo>
                      <a:pt x="63792" y="9461"/>
                    </a:lnTo>
                    <a:lnTo>
                      <a:pt x="63792" y="12178"/>
                    </a:lnTo>
                    <a:lnTo>
                      <a:pt x="63792" y="13583"/>
                    </a:lnTo>
                    <a:lnTo>
                      <a:pt x="63792" y="14238"/>
                    </a:lnTo>
                    <a:lnTo>
                      <a:pt x="63792" y="14426"/>
                    </a:lnTo>
                    <a:lnTo>
                      <a:pt x="63745" y="14473"/>
                    </a:lnTo>
                    <a:lnTo>
                      <a:pt x="63511" y="14754"/>
                    </a:lnTo>
                    <a:lnTo>
                      <a:pt x="58687" y="19531"/>
                    </a:lnTo>
                    <a:lnTo>
                      <a:pt x="56251" y="21966"/>
                    </a:lnTo>
                    <a:lnTo>
                      <a:pt x="55080" y="23184"/>
                    </a:lnTo>
                    <a:lnTo>
                      <a:pt x="54752" y="23465"/>
                    </a:lnTo>
                    <a:lnTo>
                      <a:pt x="54612" y="23606"/>
                    </a:lnTo>
                    <a:lnTo>
                      <a:pt x="54565" y="23699"/>
                    </a:lnTo>
                    <a:lnTo>
                      <a:pt x="328" y="23699"/>
                    </a:lnTo>
                    <a:lnTo>
                      <a:pt x="281" y="23606"/>
                    </a:lnTo>
                    <a:lnTo>
                      <a:pt x="94" y="23606"/>
                    </a:lnTo>
                    <a:lnTo>
                      <a:pt x="47" y="23652"/>
                    </a:lnTo>
                    <a:lnTo>
                      <a:pt x="0" y="23699"/>
                    </a:lnTo>
                    <a:lnTo>
                      <a:pt x="0" y="23793"/>
                    </a:lnTo>
                    <a:lnTo>
                      <a:pt x="0" y="23840"/>
                    </a:lnTo>
                    <a:lnTo>
                      <a:pt x="47" y="23887"/>
                    </a:lnTo>
                    <a:lnTo>
                      <a:pt x="94" y="23933"/>
                    </a:lnTo>
                    <a:lnTo>
                      <a:pt x="281" y="23933"/>
                    </a:lnTo>
                    <a:lnTo>
                      <a:pt x="328" y="23840"/>
                    </a:lnTo>
                    <a:lnTo>
                      <a:pt x="54659" y="23840"/>
                    </a:lnTo>
                    <a:lnTo>
                      <a:pt x="54705" y="23746"/>
                    </a:lnTo>
                    <a:lnTo>
                      <a:pt x="54893" y="23606"/>
                    </a:lnTo>
                    <a:lnTo>
                      <a:pt x="55174" y="23278"/>
                    </a:lnTo>
                    <a:lnTo>
                      <a:pt x="56392" y="22060"/>
                    </a:lnTo>
                    <a:lnTo>
                      <a:pt x="58780" y="19671"/>
                    </a:lnTo>
                    <a:lnTo>
                      <a:pt x="63604" y="14847"/>
                    </a:lnTo>
                    <a:lnTo>
                      <a:pt x="63839" y="14613"/>
                    </a:lnTo>
                    <a:lnTo>
                      <a:pt x="63932" y="14519"/>
                    </a:lnTo>
                    <a:lnTo>
                      <a:pt x="63979" y="14519"/>
                    </a:lnTo>
                    <a:lnTo>
                      <a:pt x="63979" y="14426"/>
                    </a:lnTo>
                    <a:lnTo>
                      <a:pt x="63979" y="14238"/>
                    </a:lnTo>
                    <a:lnTo>
                      <a:pt x="63979" y="13583"/>
                    </a:lnTo>
                    <a:lnTo>
                      <a:pt x="63979" y="12178"/>
                    </a:lnTo>
                    <a:lnTo>
                      <a:pt x="63979" y="9461"/>
                    </a:lnTo>
                    <a:lnTo>
                      <a:pt x="63979" y="3934"/>
                    </a:lnTo>
                    <a:lnTo>
                      <a:pt x="63979" y="375"/>
                    </a:lnTo>
                    <a:lnTo>
                      <a:pt x="63979" y="328"/>
                    </a:lnTo>
                    <a:lnTo>
                      <a:pt x="64026" y="281"/>
                    </a:lnTo>
                    <a:lnTo>
                      <a:pt x="64073" y="187"/>
                    </a:lnTo>
                    <a:lnTo>
                      <a:pt x="64026" y="94"/>
                    </a:lnTo>
                    <a:lnTo>
                      <a:pt x="64026" y="47"/>
                    </a:lnTo>
                    <a:lnTo>
                      <a:pt x="639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6"/>
              <p:cNvSpPr/>
              <p:nvPr/>
            </p:nvSpPr>
            <p:spPr>
              <a:xfrm>
                <a:off x="3986591" y="3584814"/>
                <a:ext cx="3000647" cy="1182830"/>
              </a:xfrm>
              <a:custGeom>
                <a:avLst/>
                <a:gdLst/>
                <a:ahLst/>
                <a:cxnLst/>
                <a:rect l="l" t="t" r="r" b="b"/>
                <a:pathLst>
                  <a:path w="66181" h="26088" extrusionOk="0">
                    <a:moveTo>
                      <a:pt x="65946" y="0"/>
                    </a:moveTo>
                    <a:lnTo>
                      <a:pt x="65899" y="47"/>
                    </a:lnTo>
                    <a:lnTo>
                      <a:pt x="65853" y="94"/>
                    </a:lnTo>
                    <a:lnTo>
                      <a:pt x="65853" y="187"/>
                    </a:lnTo>
                    <a:lnTo>
                      <a:pt x="65853" y="281"/>
                    </a:lnTo>
                    <a:lnTo>
                      <a:pt x="65946" y="328"/>
                    </a:lnTo>
                    <a:lnTo>
                      <a:pt x="65946" y="375"/>
                    </a:lnTo>
                    <a:lnTo>
                      <a:pt x="65946" y="4356"/>
                    </a:lnTo>
                    <a:lnTo>
                      <a:pt x="65946" y="10210"/>
                    </a:lnTo>
                    <a:lnTo>
                      <a:pt x="65946" y="13114"/>
                    </a:lnTo>
                    <a:lnTo>
                      <a:pt x="65946" y="14613"/>
                    </a:lnTo>
                    <a:lnTo>
                      <a:pt x="65946" y="15316"/>
                    </a:lnTo>
                    <a:lnTo>
                      <a:pt x="65946" y="15503"/>
                    </a:lnTo>
                    <a:lnTo>
                      <a:pt x="65899" y="15550"/>
                    </a:lnTo>
                    <a:lnTo>
                      <a:pt x="65853" y="15597"/>
                    </a:lnTo>
                    <a:lnTo>
                      <a:pt x="65572" y="15831"/>
                    </a:lnTo>
                    <a:lnTo>
                      <a:pt x="60232" y="21217"/>
                    </a:lnTo>
                    <a:lnTo>
                      <a:pt x="57563" y="23887"/>
                    </a:lnTo>
                    <a:lnTo>
                      <a:pt x="56251" y="25198"/>
                    </a:lnTo>
                    <a:lnTo>
                      <a:pt x="55876" y="25526"/>
                    </a:lnTo>
                    <a:lnTo>
                      <a:pt x="55736" y="25713"/>
                    </a:lnTo>
                    <a:lnTo>
                      <a:pt x="55642" y="25807"/>
                    </a:lnTo>
                    <a:lnTo>
                      <a:pt x="328" y="25807"/>
                    </a:lnTo>
                    <a:lnTo>
                      <a:pt x="281" y="25713"/>
                    </a:lnTo>
                    <a:lnTo>
                      <a:pt x="94" y="25713"/>
                    </a:lnTo>
                    <a:lnTo>
                      <a:pt x="47" y="25760"/>
                    </a:lnTo>
                    <a:lnTo>
                      <a:pt x="0" y="25807"/>
                    </a:lnTo>
                    <a:lnTo>
                      <a:pt x="0" y="25901"/>
                    </a:lnTo>
                    <a:lnTo>
                      <a:pt x="0" y="25947"/>
                    </a:lnTo>
                    <a:lnTo>
                      <a:pt x="47" y="25994"/>
                    </a:lnTo>
                    <a:lnTo>
                      <a:pt x="94" y="26041"/>
                    </a:lnTo>
                    <a:lnTo>
                      <a:pt x="188" y="26088"/>
                    </a:lnTo>
                    <a:lnTo>
                      <a:pt x="281" y="26041"/>
                    </a:lnTo>
                    <a:lnTo>
                      <a:pt x="328" y="25947"/>
                    </a:lnTo>
                    <a:lnTo>
                      <a:pt x="375" y="25994"/>
                    </a:lnTo>
                    <a:lnTo>
                      <a:pt x="55689" y="25994"/>
                    </a:lnTo>
                    <a:lnTo>
                      <a:pt x="55736" y="25947"/>
                    </a:lnTo>
                    <a:lnTo>
                      <a:pt x="55830" y="25854"/>
                    </a:lnTo>
                    <a:lnTo>
                      <a:pt x="56017" y="25666"/>
                    </a:lnTo>
                    <a:lnTo>
                      <a:pt x="56345" y="25339"/>
                    </a:lnTo>
                    <a:lnTo>
                      <a:pt x="57703" y="23980"/>
                    </a:lnTo>
                    <a:lnTo>
                      <a:pt x="60373" y="21311"/>
                    </a:lnTo>
                    <a:lnTo>
                      <a:pt x="65712" y="15971"/>
                    </a:lnTo>
                    <a:lnTo>
                      <a:pt x="65946" y="15737"/>
                    </a:lnTo>
                    <a:lnTo>
                      <a:pt x="66040" y="15643"/>
                    </a:lnTo>
                    <a:lnTo>
                      <a:pt x="66087" y="15597"/>
                    </a:lnTo>
                    <a:lnTo>
                      <a:pt x="66087" y="15550"/>
                    </a:lnTo>
                    <a:lnTo>
                      <a:pt x="66087" y="15316"/>
                    </a:lnTo>
                    <a:lnTo>
                      <a:pt x="66087" y="14613"/>
                    </a:lnTo>
                    <a:lnTo>
                      <a:pt x="66087" y="13114"/>
                    </a:lnTo>
                    <a:lnTo>
                      <a:pt x="66087" y="10210"/>
                    </a:lnTo>
                    <a:lnTo>
                      <a:pt x="66087" y="4356"/>
                    </a:lnTo>
                    <a:lnTo>
                      <a:pt x="66087" y="375"/>
                    </a:lnTo>
                    <a:lnTo>
                      <a:pt x="66087" y="328"/>
                    </a:lnTo>
                    <a:lnTo>
                      <a:pt x="66180" y="281"/>
                    </a:lnTo>
                    <a:lnTo>
                      <a:pt x="66180" y="187"/>
                    </a:lnTo>
                    <a:lnTo>
                      <a:pt x="66180" y="94"/>
                    </a:lnTo>
                    <a:lnTo>
                      <a:pt x="66134" y="47"/>
                    </a:lnTo>
                    <a:lnTo>
                      <a:pt x="660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6"/>
              <p:cNvSpPr/>
              <p:nvPr/>
            </p:nvSpPr>
            <p:spPr>
              <a:xfrm>
                <a:off x="3986591" y="3584814"/>
                <a:ext cx="3098309" cy="1278407"/>
              </a:xfrm>
              <a:custGeom>
                <a:avLst/>
                <a:gdLst/>
                <a:ahLst/>
                <a:cxnLst/>
                <a:rect l="l" t="t" r="r" b="b"/>
                <a:pathLst>
                  <a:path w="68335" h="28196" extrusionOk="0">
                    <a:moveTo>
                      <a:pt x="68054" y="0"/>
                    </a:moveTo>
                    <a:lnTo>
                      <a:pt x="68007" y="47"/>
                    </a:lnTo>
                    <a:lnTo>
                      <a:pt x="67960" y="94"/>
                    </a:lnTo>
                    <a:lnTo>
                      <a:pt x="67960" y="187"/>
                    </a:lnTo>
                    <a:lnTo>
                      <a:pt x="68007" y="281"/>
                    </a:lnTo>
                    <a:lnTo>
                      <a:pt x="68054" y="328"/>
                    </a:lnTo>
                    <a:lnTo>
                      <a:pt x="68054" y="375"/>
                    </a:lnTo>
                    <a:lnTo>
                      <a:pt x="68054" y="4731"/>
                    </a:lnTo>
                    <a:lnTo>
                      <a:pt x="68054" y="10960"/>
                    </a:lnTo>
                    <a:lnTo>
                      <a:pt x="68054" y="14051"/>
                    </a:lnTo>
                    <a:lnTo>
                      <a:pt x="68054" y="15643"/>
                    </a:lnTo>
                    <a:lnTo>
                      <a:pt x="68054" y="16393"/>
                    </a:lnTo>
                    <a:lnTo>
                      <a:pt x="68054" y="16580"/>
                    </a:lnTo>
                    <a:lnTo>
                      <a:pt x="68054" y="16627"/>
                    </a:lnTo>
                    <a:lnTo>
                      <a:pt x="67960" y="16674"/>
                    </a:lnTo>
                    <a:lnTo>
                      <a:pt x="67679" y="16955"/>
                    </a:lnTo>
                    <a:lnTo>
                      <a:pt x="61825" y="22856"/>
                    </a:lnTo>
                    <a:lnTo>
                      <a:pt x="58874" y="25807"/>
                    </a:lnTo>
                    <a:lnTo>
                      <a:pt x="57422" y="27259"/>
                    </a:lnTo>
                    <a:lnTo>
                      <a:pt x="57047" y="27634"/>
                    </a:lnTo>
                    <a:lnTo>
                      <a:pt x="56860" y="27821"/>
                    </a:lnTo>
                    <a:lnTo>
                      <a:pt x="56766" y="27915"/>
                    </a:lnTo>
                    <a:lnTo>
                      <a:pt x="328" y="27915"/>
                    </a:lnTo>
                    <a:lnTo>
                      <a:pt x="281" y="27868"/>
                    </a:lnTo>
                    <a:lnTo>
                      <a:pt x="188" y="27821"/>
                    </a:lnTo>
                    <a:lnTo>
                      <a:pt x="94" y="27821"/>
                    </a:lnTo>
                    <a:lnTo>
                      <a:pt x="47" y="27868"/>
                    </a:lnTo>
                    <a:lnTo>
                      <a:pt x="0" y="27915"/>
                    </a:lnTo>
                    <a:lnTo>
                      <a:pt x="0" y="28008"/>
                    </a:lnTo>
                    <a:lnTo>
                      <a:pt x="0" y="28055"/>
                    </a:lnTo>
                    <a:lnTo>
                      <a:pt x="47" y="28149"/>
                    </a:lnTo>
                    <a:lnTo>
                      <a:pt x="94" y="28149"/>
                    </a:lnTo>
                    <a:lnTo>
                      <a:pt x="188" y="28196"/>
                    </a:lnTo>
                    <a:lnTo>
                      <a:pt x="281" y="28149"/>
                    </a:lnTo>
                    <a:lnTo>
                      <a:pt x="328" y="28102"/>
                    </a:lnTo>
                    <a:lnTo>
                      <a:pt x="56813" y="28102"/>
                    </a:lnTo>
                    <a:lnTo>
                      <a:pt x="56860" y="28008"/>
                    </a:lnTo>
                    <a:lnTo>
                      <a:pt x="56954" y="27915"/>
                    </a:lnTo>
                    <a:lnTo>
                      <a:pt x="57141" y="27727"/>
                    </a:lnTo>
                    <a:lnTo>
                      <a:pt x="57516" y="27353"/>
                    </a:lnTo>
                    <a:lnTo>
                      <a:pt x="59014" y="25901"/>
                    </a:lnTo>
                    <a:lnTo>
                      <a:pt x="61918" y="22950"/>
                    </a:lnTo>
                    <a:lnTo>
                      <a:pt x="67820" y="17095"/>
                    </a:lnTo>
                    <a:lnTo>
                      <a:pt x="68101" y="16814"/>
                    </a:lnTo>
                    <a:lnTo>
                      <a:pt x="68148" y="16721"/>
                    </a:lnTo>
                    <a:lnTo>
                      <a:pt x="68194" y="16674"/>
                    </a:lnTo>
                    <a:lnTo>
                      <a:pt x="68241" y="16674"/>
                    </a:lnTo>
                    <a:lnTo>
                      <a:pt x="68241" y="16627"/>
                    </a:lnTo>
                    <a:lnTo>
                      <a:pt x="68241" y="16393"/>
                    </a:lnTo>
                    <a:lnTo>
                      <a:pt x="68241" y="15643"/>
                    </a:lnTo>
                    <a:lnTo>
                      <a:pt x="68241" y="14051"/>
                    </a:lnTo>
                    <a:lnTo>
                      <a:pt x="68241" y="10960"/>
                    </a:lnTo>
                    <a:lnTo>
                      <a:pt x="68241" y="4731"/>
                    </a:lnTo>
                    <a:lnTo>
                      <a:pt x="68241" y="375"/>
                    </a:lnTo>
                    <a:lnTo>
                      <a:pt x="68241" y="328"/>
                    </a:lnTo>
                    <a:lnTo>
                      <a:pt x="68288" y="281"/>
                    </a:lnTo>
                    <a:lnTo>
                      <a:pt x="68335" y="187"/>
                    </a:lnTo>
                    <a:lnTo>
                      <a:pt x="68288" y="94"/>
                    </a:lnTo>
                    <a:lnTo>
                      <a:pt x="68288" y="47"/>
                    </a:lnTo>
                    <a:lnTo>
                      <a:pt x="6819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6"/>
              <p:cNvSpPr/>
              <p:nvPr/>
            </p:nvSpPr>
            <p:spPr>
              <a:xfrm>
                <a:off x="3986591" y="3584814"/>
                <a:ext cx="3193886" cy="1373983"/>
              </a:xfrm>
              <a:custGeom>
                <a:avLst/>
                <a:gdLst/>
                <a:ahLst/>
                <a:cxnLst/>
                <a:rect l="l" t="t" r="r" b="b"/>
                <a:pathLst>
                  <a:path w="70443" h="30304" extrusionOk="0">
                    <a:moveTo>
                      <a:pt x="70208" y="0"/>
                    </a:moveTo>
                    <a:lnTo>
                      <a:pt x="70162" y="47"/>
                    </a:lnTo>
                    <a:lnTo>
                      <a:pt x="70115" y="94"/>
                    </a:lnTo>
                    <a:lnTo>
                      <a:pt x="70068" y="187"/>
                    </a:lnTo>
                    <a:lnTo>
                      <a:pt x="70115" y="281"/>
                    </a:lnTo>
                    <a:lnTo>
                      <a:pt x="70208" y="328"/>
                    </a:lnTo>
                    <a:lnTo>
                      <a:pt x="70162" y="375"/>
                    </a:lnTo>
                    <a:lnTo>
                      <a:pt x="70162" y="5105"/>
                    </a:lnTo>
                    <a:lnTo>
                      <a:pt x="70162" y="11709"/>
                    </a:lnTo>
                    <a:lnTo>
                      <a:pt x="70162" y="15035"/>
                    </a:lnTo>
                    <a:lnTo>
                      <a:pt x="70162" y="16674"/>
                    </a:lnTo>
                    <a:lnTo>
                      <a:pt x="70162" y="17470"/>
                    </a:lnTo>
                    <a:lnTo>
                      <a:pt x="70162" y="17657"/>
                    </a:lnTo>
                    <a:lnTo>
                      <a:pt x="70162" y="17704"/>
                    </a:lnTo>
                    <a:lnTo>
                      <a:pt x="70068" y="17798"/>
                    </a:lnTo>
                    <a:lnTo>
                      <a:pt x="69787" y="18079"/>
                    </a:lnTo>
                    <a:lnTo>
                      <a:pt x="63370" y="24495"/>
                    </a:lnTo>
                    <a:lnTo>
                      <a:pt x="60185" y="27680"/>
                    </a:lnTo>
                    <a:lnTo>
                      <a:pt x="58593" y="29320"/>
                    </a:lnTo>
                    <a:lnTo>
                      <a:pt x="58171" y="29694"/>
                    </a:lnTo>
                    <a:lnTo>
                      <a:pt x="57984" y="29882"/>
                    </a:lnTo>
                    <a:lnTo>
                      <a:pt x="57890" y="29975"/>
                    </a:lnTo>
                    <a:lnTo>
                      <a:pt x="57844" y="30022"/>
                    </a:lnTo>
                    <a:lnTo>
                      <a:pt x="328" y="30022"/>
                    </a:lnTo>
                    <a:lnTo>
                      <a:pt x="281" y="29975"/>
                    </a:lnTo>
                    <a:lnTo>
                      <a:pt x="188" y="29929"/>
                    </a:lnTo>
                    <a:lnTo>
                      <a:pt x="94" y="29929"/>
                    </a:lnTo>
                    <a:lnTo>
                      <a:pt x="47" y="29975"/>
                    </a:lnTo>
                    <a:lnTo>
                      <a:pt x="0" y="30022"/>
                    </a:lnTo>
                    <a:lnTo>
                      <a:pt x="0" y="30116"/>
                    </a:lnTo>
                    <a:lnTo>
                      <a:pt x="0" y="30163"/>
                    </a:lnTo>
                    <a:lnTo>
                      <a:pt x="47" y="30256"/>
                    </a:lnTo>
                    <a:lnTo>
                      <a:pt x="94" y="30303"/>
                    </a:lnTo>
                    <a:lnTo>
                      <a:pt x="188" y="30303"/>
                    </a:lnTo>
                    <a:lnTo>
                      <a:pt x="281" y="30256"/>
                    </a:lnTo>
                    <a:lnTo>
                      <a:pt x="328" y="30210"/>
                    </a:lnTo>
                    <a:lnTo>
                      <a:pt x="57937" y="30210"/>
                    </a:lnTo>
                    <a:lnTo>
                      <a:pt x="57984" y="30116"/>
                    </a:lnTo>
                    <a:lnTo>
                      <a:pt x="58125" y="30022"/>
                    </a:lnTo>
                    <a:lnTo>
                      <a:pt x="58312" y="29835"/>
                    </a:lnTo>
                    <a:lnTo>
                      <a:pt x="58687" y="29413"/>
                    </a:lnTo>
                    <a:lnTo>
                      <a:pt x="60326" y="27821"/>
                    </a:lnTo>
                    <a:lnTo>
                      <a:pt x="63511" y="24589"/>
                    </a:lnTo>
                    <a:lnTo>
                      <a:pt x="69927" y="18219"/>
                    </a:lnTo>
                    <a:lnTo>
                      <a:pt x="70208" y="17892"/>
                    </a:lnTo>
                    <a:lnTo>
                      <a:pt x="70302" y="17845"/>
                    </a:lnTo>
                    <a:lnTo>
                      <a:pt x="70349" y="17798"/>
                    </a:lnTo>
                    <a:lnTo>
                      <a:pt x="70349" y="17704"/>
                    </a:lnTo>
                    <a:lnTo>
                      <a:pt x="70349" y="17470"/>
                    </a:lnTo>
                    <a:lnTo>
                      <a:pt x="70349" y="16674"/>
                    </a:lnTo>
                    <a:lnTo>
                      <a:pt x="70349" y="15035"/>
                    </a:lnTo>
                    <a:lnTo>
                      <a:pt x="70349" y="11709"/>
                    </a:lnTo>
                    <a:lnTo>
                      <a:pt x="70349" y="5105"/>
                    </a:lnTo>
                    <a:lnTo>
                      <a:pt x="70349" y="375"/>
                    </a:lnTo>
                    <a:lnTo>
                      <a:pt x="70349" y="328"/>
                    </a:lnTo>
                    <a:lnTo>
                      <a:pt x="70443" y="281"/>
                    </a:lnTo>
                    <a:lnTo>
                      <a:pt x="70443" y="187"/>
                    </a:lnTo>
                    <a:lnTo>
                      <a:pt x="70443" y="94"/>
                    </a:lnTo>
                    <a:lnTo>
                      <a:pt x="70396" y="47"/>
                    </a:lnTo>
                    <a:lnTo>
                      <a:pt x="7034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5" name="Google Shape;1035;p46"/>
            <p:cNvGrpSpPr/>
            <p:nvPr/>
          </p:nvGrpSpPr>
          <p:grpSpPr>
            <a:xfrm>
              <a:off x="1643600" y="3262138"/>
              <a:ext cx="600982" cy="3102526"/>
              <a:chOff x="7329101" y="3584814"/>
              <a:chExt cx="600982" cy="3102526"/>
            </a:xfrm>
          </p:grpSpPr>
          <p:sp>
            <p:nvSpPr>
              <p:cNvPr id="1036" name="Google Shape;1036;p46"/>
              <p:cNvSpPr/>
              <p:nvPr/>
            </p:nvSpPr>
            <p:spPr>
              <a:xfrm>
                <a:off x="7583912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2388"/>
                    </a:lnTo>
                    <a:lnTo>
                      <a:pt x="7401" y="23699"/>
                    </a:lnTo>
                    <a:lnTo>
                      <a:pt x="7401" y="23887"/>
                    </a:lnTo>
                    <a:lnTo>
                      <a:pt x="7401" y="23933"/>
                    </a:lnTo>
                    <a:lnTo>
                      <a:pt x="7354" y="23980"/>
                    </a:lnTo>
                    <a:lnTo>
                      <a:pt x="7120" y="24214"/>
                    </a:lnTo>
                    <a:lnTo>
                      <a:pt x="6651" y="24683"/>
                    </a:lnTo>
                    <a:lnTo>
                      <a:pt x="4778" y="26556"/>
                    </a:lnTo>
                    <a:lnTo>
                      <a:pt x="984" y="30350"/>
                    </a:lnTo>
                    <a:lnTo>
                      <a:pt x="516" y="30818"/>
                    </a:lnTo>
                    <a:lnTo>
                      <a:pt x="235" y="31099"/>
                    </a:lnTo>
                    <a:lnTo>
                      <a:pt x="141" y="31193"/>
                    </a:lnTo>
                    <a:lnTo>
                      <a:pt x="94" y="31240"/>
                    </a:lnTo>
                    <a:lnTo>
                      <a:pt x="94" y="31334"/>
                    </a:lnTo>
                    <a:lnTo>
                      <a:pt x="94" y="31427"/>
                    </a:lnTo>
                    <a:lnTo>
                      <a:pt x="94" y="32786"/>
                    </a:lnTo>
                    <a:lnTo>
                      <a:pt x="94" y="35596"/>
                    </a:lnTo>
                    <a:lnTo>
                      <a:pt x="94" y="41122"/>
                    </a:lnTo>
                    <a:lnTo>
                      <a:pt x="94" y="52223"/>
                    </a:lnTo>
                    <a:lnTo>
                      <a:pt x="94" y="68053"/>
                    </a:lnTo>
                    <a:lnTo>
                      <a:pt x="1" y="68147"/>
                    </a:lnTo>
                    <a:lnTo>
                      <a:pt x="1" y="68241"/>
                    </a:lnTo>
                    <a:lnTo>
                      <a:pt x="1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2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2223"/>
                    </a:lnTo>
                    <a:lnTo>
                      <a:pt x="235" y="41122"/>
                    </a:lnTo>
                    <a:lnTo>
                      <a:pt x="235" y="35596"/>
                    </a:lnTo>
                    <a:lnTo>
                      <a:pt x="235" y="32786"/>
                    </a:lnTo>
                    <a:lnTo>
                      <a:pt x="235" y="31427"/>
                    </a:lnTo>
                    <a:lnTo>
                      <a:pt x="235" y="31334"/>
                    </a:lnTo>
                    <a:lnTo>
                      <a:pt x="282" y="31334"/>
                    </a:lnTo>
                    <a:lnTo>
                      <a:pt x="375" y="31193"/>
                    </a:lnTo>
                    <a:lnTo>
                      <a:pt x="609" y="30959"/>
                    </a:lnTo>
                    <a:lnTo>
                      <a:pt x="1125" y="30444"/>
                    </a:lnTo>
                    <a:lnTo>
                      <a:pt x="4872" y="26697"/>
                    </a:lnTo>
                    <a:lnTo>
                      <a:pt x="6792" y="24777"/>
                    </a:lnTo>
                    <a:lnTo>
                      <a:pt x="7260" y="24308"/>
                    </a:lnTo>
                    <a:lnTo>
                      <a:pt x="7494" y="24074"/>
                    </a:lnTo>
                    <a:lnTo>
                      <a:pt x="7541" y="24027"/>
                    </a:lnTo>
                    <a:lnTo>
                      <a:pt x="7541" y="23980"/>
                    </a:lnTo>
                    <a:lnTo>
                      <a:pt x="7541" y="23887"/>
                    </a:lnTo>
                    <a:lnTo>
                      <a:pt x="7541" y="23699"/>
                    </a:lnTo>
                    <a:lnTo>
                      <a:pt x="7541" y="22388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6"/>
              <p:cNvSpPr/>
              <p:nvPr/>
            </p:nvSpPr>
            <p:spPr>
              <a:xfrm>
                <a:off x="7532950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1592"/>
                    </a:lnTo>
                    <a:lnTo>
                      <a:pt x="7401" y="22903"/>
                    </a:lnTo>
                    <a:lnTo>
                      <a:pt x="7401" y="23090"/>
                    </a:lnTo>
                    <a:lnTo>
                      <a:pt x="7401" y="23137"/>
                    </a:lnTo>
                    <a:lnTo>
                      <a:pt x="7354" y="23184"/>
                    </a:lnTo>
                    <a:lnTo>
                      <a:pt x="7166" y="23418"/>
                    </a:lnTo>
                    <a:lnTo>
                      <a:pt x="6698" y="23887"/>
                    </a:lnTo>
                    <a:lnTo>
                      <a:pt x="4778" y="25760"/>
                    </a:lnTo>
                    <a:lnTo>
                      <a:pt x="1031" y="29554"/>
                    </a:lnTo>
                    <a:lnTo>
                      <a:pt x="516" y="30069"/>
                    </a:lnTo>
                    <a:lnTo>
                      <a:pt x="281" y="30303"/>
                    </a:lnTo>
                    <a:lnTo>
                      <a:pt x="141" y="30444"/>
                    </a:lnTo>
                    <a:lnTo>
                      <a:pt x="94" y="30491"/>
                    </a:lnTo>
                    <a:lnTo>
                      <a:pt x="94" y="30537"/>
                    </a:lnTo>
                    <a:lnTo>
                      <a:pt x="94" y="30678"/>
                    </a:lnTo>
                    <a:lnTo>
                      <a:pt x="94" y="32083"/>
                    </a:lnTo>
                    <a:lnTo>
                      <a:pt x="94" y="34893"/>
                    </a:lnTo>
                    <a:lnTo>
                      <a:pt x="94" y="40514"/>
                    </a:lnTo>
                    <a:lnTo>
                      <a:pt x="94" y="51801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801"/>
                    </a:lnTo>
                    <a:lnTo>
                      <a:pt x="235" y="40514"/>
                    </a:lnTo>
                    <a:lnTo>
                      <a:pt x="235" y="34893"/>
                    </a:lnTo>
                    <a:lnTo>
                      <a:pt x="235" y="32083"/>
                    </a:lnTo>
                    <a:lnTo>
                      <a:pt x="235" y="30678"/>
                    </a:lnTo>
                    <a:lnTo>
                      <a:pt x="235" y="30584"/>
                    </a:lnTo>
                    <a:lnTo>
                      <a:pt x="281" y="30537"/>
                    </a:lnTo>
                    <a:lnTo>
                      <a:pt x="375" y="30444"/>
                    </a:lnTo>
                    <a:lnTo>
                      <a:pt x="656" y="30163"/>
                    </a:lnTo>
                    <a:lnTo>
                      <a:pt x="1125" y="29694"/>
                    </a:lnTo>
                    <a:lnTo>
                      <a:pt x="4918" y="25901"/>
                    </a:lnTo>
                    <a:lnTo>
                      <a:pt x="6792" y="24027"/>
                    </a:lnTo>
                    <a:lnTo>
                      <a:pt x="7260" y="23559"/>
                    </a:lnTo>
                    <a:lnTo>
                      <a:pt x="7541" y="23278"/>
                    </a:lnTo>
                    <a:lnTo>
                      <a:pt x="7541" y="23231"/>
                    </a:lnTo>
                    <a:lnTo>
                      <a:pt x="7541" y="23184"/>
                    </a:lnTo>
                    <a:lnTo>
                      <a:pt x="7541" y="23090"/>
                    </a:lnTo>
                    <a:lnTo>
                      <a:pt x="7541" y="22903"/>
                    </a:lnTo>
                    <a:lnTo>
                      <a:pt x="7541" y="21592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6"/>
              <p:cNvSpPr/>
              <p:nvPr/>
            </p:nvSpPr>
            <p:spPr>
              <a:xfrm>
                <a:off x="7481988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0795"/>
                    </a:lnTo>
                    <a:lnTo>
                      <a:pt x="7401" y="22107"/>
                    </a:lnTo>
                    <a:lnTo>
                      <a:pt x="7401" y="22435"/>
                    </a:lnTo>
                    <a:lnTo>
                      <a:pt x="7166" y="22622"/>
                    </a:lnTo>
                    <a:lnTo>
                      <a:pt x="6698" y="23090"/>
                    </a:lnTo>
                    <a:lnTo>
                      <a:pt x="4825" y="25011"/>
                    </a:lnTo>
                    <a:lnTo>
                      <a:pt x="1031" y="28758"/>
                    </a:lnTo>
                    <a:lnTo>
                      <a:pt x="516" y="29273"/>
                    </a:lnTo>
                    <a:lnTo>
                      <a:pt x="281" y="29554"/>
                    </a:lnTo>
                    <a:lnTo>
                      <a:pt x="141" y="29694"/>
                    </a:lnTo>
                    <a:lnTo>
                      <a:pt x="94" y="29741"/>
                    </a:lnTo>
                    <a:lnTo>
                      <a:pt x="94" y="29788"/>
                    </a:lnTo>
                    <a:lnTo>
                      <a:pt x="94" y="29882"/>
                    </a:lnTo>
                    <a:lnTo>
                      <a:pt x="94" y="31334"/>
                    </a:lnTo>
                    <a:lnTo>
                      <a:pt x="94" y="34191"/>
                    </a:lnTo>
                    <a:lnTo>
                      <a:pt x="94" y="39951"/>
                    </a:lnTo>
                    <a:lnTo>
                      <a:pt x="94" y="51426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426"/>
                    </a:lnTo>
                    <a:lnTo>
                      <a:pt x="235" y="39951"/>
                    </a:lnTo>
                    <a:lnTo>
                      <a:pt x="235" y="34191"/>
                    </a:lnTo>
                    <a:lnTo>
                      <a:pt x="235" y="31334"/>
                    </a:lnTo>
                    <a:lnTo>
                      <a:pt x="235" y="29882"/>
                    </a:lnTo>
                    <a:lnTo>
                      <a:pt x="235" y="29835"/>
                    </a:lnTo>
                    <a:lnTo>
                      <a:pt x="281" y="29788"/>
                    </a:lnTo>
                    <a:lnTo>
                      <a:pt x="375" y="29647"/>
                    </a:lnTo>
                    <a:lnTo>
                      <a:pt x="656" y="29413"/>
                    </a:lnTo>
                    <a:lnTo>
                      <a:pt x="1171" y="28898"/>
                    </a:lnTo>
                    <a:lnTo>
                      <a:pt x="4918" y="25104"/>
                    </a:lnTo>
                    <a:lnTo>
                      <a:pt x="6839" y="23231"/>
                    </a:lnTo>
                    <a:lnTo>
                      <a:pt x="7307" y="22763"/>
                    </a:lnTo>
                    <a:lnTo>
                      <a:pt x="7541" y="22482"/>
                    </a:lnTo>
                    <a:lnTo>
                      <a:pt x="7541" y="22107"/>
                    </a:lnTo>
                    <a:lnTo>
                      <a:pt x="7541" y="20795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6"/>
              <p:cNvSpPr/>
              <p:nvPr/>
            </p:nvSpPr>
            <p:spPr>
              <a:xfrm>
                <a:off x="7431025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999"/>
                    </a:lnTo>
                    <a:lnTo>
                      <a:pt x="7400" y="21311"/>
                    </a:lnTo>
                    <a:lnTo>
                      <a:pt x="7400" y="21638"/>
                    </a:lnTo>
                    <a:lnTo>
                      <a:pt x="7354" y="21685"/>
                    </a:lnTo>
                    <a:lnTo>
                      <a:pt x="7307" y="21732"/>
                    </a:lnTo>
                    <a:lnTo>
                      <a:pt x="7213" y="21873"/>
                    </a:lnTo>
                    <a:lnTo>
                      <a:pt x="6745" y="22341"/>
                    </a:lnTo>
                    <a:lnTo>
                      <a:pt x="4824" y="24214"/>
                    </a:lnTo>
                    <a:lnTo>
                      <a:pt x="1078" y="28008"/>
                    </a:lnTo>
                    <a:lnTo>
                      <a:pt x="515" y="28523"/>
                    </a:lnTo>
                    <a:lnTo>
                      <a:pt x="281" y="28758"/>
                    </a:lnTo>
                    <a:lnTo>
                      <a:pt x="141" y="28898"/>
                    </a:lnTo>
                    <a:lnTo>
                      <a:pt x="94" y="28945"/>
                    </a:lnTo>
                    <a:lnTo>
                      <a:pt x="94" y="28992"/>
                    </a:lnTo>
                    <a:lnTo>
                      <a:pt x="94" y="29132"/>
                    </a:lnTo>
                    <a:lnTo>
                      <a:pt x="94" y="30584"/>
                    </a:lnTo>
                    <a:lnTo>
                      <a:pt x="94" y="33488"/>
                    </a:lnTo>
                    <a:lnTo>
                      <a:pt x="94" y="39343"/>
                    </a:lnTo>
                    <a:lnTo>
                      <a:pt x="94" y="51005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1005"/>
                    </a:lnTo>
                    <a:lnTo>
                      <a:pt x="234" y="39343"/>
                    </a:lnTo>
                    <a:lnTo>
                      <a:pt x="234" y="33488"/>
                    </a:lnTo>
                    <a:lnTo>
                      <a:pt x="234" y="30584"/>
                    </a:lnTo>
                    <a:lnTo>
                      <a:pt x="234" y="29132"/>
                    </a:lnTo>
                    <a:lnTo>
                      <a:pt x="234" y="29039"/>
                    </a:lnTo>
                    <a:lnTo>
                      <a:pt x="281" y="28992"/>
                    </a:lnTo>
                    <a:lnTo>
                      <a:pt x="422" y="28898"/>
                    </a:lnTo>
                    <a:lnTo>
                      <a:pt x="656" y="28617"/>
                    </a:lnTo>
                    <a:lnTo>
                      <a:pt x="1171" y="28102"/>
                    </a:lnTo>
                    <a:lnTo>
                      <a:pt x="4965" y="24355"/>
                    </a:lnTo>
                    <a:lnTo>
                      <a:pt x="6838" y="22435"/>
                    </a:lnTo>
                    <a:lnTo>
                      <a:pt x="7307" y="21966"/>
                    </a:lnTo>
                    <a:lnTo>
                      <a:pt x="7447" y="21873"/>
                    </a:lnTo>
                    <a:lnTo>
                      <a:pt x="7494" y="21779"/>
                    </a:lnTo>
                    <a:lnTo>
                      <a:pt x="7541" y="21732"/>
                    </a:lnTo>
                    <a:lnTo>
                      <a:pt x="7541" y="21685"/>
                    </a:lnTo>
                    <a:lnTo>
                      <a:pt x="7541" y="21311"/>
                    </a:lnTo>
                    <a:lnTo>
                      <a:pt x="7541" y="19999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6"/>
              <p:cNvSpPr/>
              <p:nvPr/>
            </p:nvSpPr>
            <p:spPr>
              <a:xfrm>
                <a:off x="7380063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203"/>
                    </a:lnTo>
                    <a:lnTo>
                      <a:pt x="7400" y="20561"/>
                    </a:lnTo>
                    <a:lnTo>
                      <a:pt x="7400" y="20889"/>
                    </a:lnTo>
                    <a:lnTo>
                      <a:pt x="7354" y="20936"/>
                    </a:lnTo>
                    <a:lnTo>
                      <a:pt x="7213" y="21076"/>
                    </a:lnTo>
                    <a:lnTo>
                      <a:pt x="6745" y="21545"/>
                    </a:lnTo>
                    <a:lnTo>
                      <a:pt x="4871" y="23418"/>
                    </a:lnTo>
                    <a:lnTo>
                      <a:pt x="1077" y="27212"/>
                    </a:lnTo>
                    <a:lnTo>
                      <a:pt x="562" y="27727"/>
                    </a:lnTo>
                    <a:lnTo>
                      <a:pt x="281" y="28008"/>
                    </a:lnTo>
                    <a:lnTo>
                      <a:pt x="141" y="28149"/>
                    </a:lnTo>
                    <a:lnTo>
                      <a:pt x="94" y="28196"/>
                    </a:lnTo>
                    <a:lnTo>
                      <a:pt x="94" y="28242"/>
                    </a:lnTo>
                    <a:lnTo>
                      <a:pt x="94" y="28336"/>
                    </a:lnTo>
                    <a:lnTo>
                      <a:pt x="94" y="29835"/>
                    </a:lnTo>
                    <a:lnTo>
                      <a:pt x="94" y="32832"/>
                    </a:lnTo>
                    <a:lnTo>
                      <a:pt x="94" y="38734"/>
                    </a:lnTo>
                    <a:lnTo>
                      <a:pt x="94" y="50630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0630"/>
                    </a:lnTo>
                    <a:lnTo>
                      <a:pt x="234" y="38734"/>
                    </a:lnTo>
                    <a:lnTo>
                      <a:pt x="234" y="32832"/>
                    </a:lnTo>
                    <a:lnTo>
                      <a:pt x="234" y="29835"/>
                    </a:lnTo>
                    <a:lnTo>
                      <a:pt x="234" y="28336"/>
                    </a:lnTo>
                    <a:lnTo>
                      <a:pt x="234" y="28289"/>
                    </a:lnTo>
                    <a:lnTo>
                      <a:pt x="281" y="28242"/>
                    </a:lnTo>
                    <a:lnTo>
                      <a:pt x="422" y="28102"/>
                    </a:lnTo>
                    <a:lnTo>
                      <a:pt x="656" y="27868"/>
                    </a:lnTo>
                    <a:lnTo>
                      <a:pt x="1218" y="27353"/>
                    </a:lnTo>
                    <a:lnTo>
                      <a:pt x="4965" y="23559"/>
                    </a:lnTo>
                    <a:lnTo>
                      <a:pt x="6885" y="21638"/>
                    </a:lnTo>
                    <a:lnTo>
                      <a:pt x="7354" y="21170"/>
                    </a:lnTo>
                    <a:lnTo>
                      <a:pt x="7447" y="21076"/>
                    </a:lnTo>
                    <a:lnTo>
                      <a:pt x="7541" y="20983"/>
                    </a:lnTo>
                    <a:lnTo>
                      <a:pt x="7541" y="20936"/>
                    </a:lnTo>
                    <a:lnTo>
                      <a:pt x="7541" y="20889"/>
                    </a:lnTo>
                    <a:lnTo>
                      <a:pt x="7541" y="20561"/>
                    </a:lnTo>
                    <a:lnTo>
                      <a:pt x="7541" y="19203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6"/>
              <p:cNvSpPr/>
              <p:nvPr/>
            </p:nvSpPr>
            <p:spPr>
              <a:xfrm>
                <a:off x="7329101" y="3584814"/>
                <a:ext cx="348302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68428" extrusionOk="0">
                    <a:moveTo>
                      <a:pt x="7400" y="0"/>
                    </a:moveTo>
                    <a:lnTo>
                      <a:pt x="7353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8407"/>
                    </a:lnTo>
                    <a:lnTo>
                      <a:pt x="7400" y="19765"/>
                    </a:lnTo>
                    <a:lnTo>
                      <a:pt x="7400" y="20093"/>
                    </a:lnTo>
                    <a:lnTo>
                      <a:pt x="7400" y="20140"/>
                    </a:lnTo>
                    <a:lnTo>
                      <a:pt x="7353" y="20187"/>
                    </a:lnTo>
                    <a:lnTo>
                      <a:pt x="7260" y="20280"/>
                    </a:lnTo>
                    <a:lnTo>
                      <a:pt x="6745" y="20749"/>
                    </a:lnTo>
                    <a:lnTo>
                      <a:pt x="4871" y="22669"/>
                    </a:lnTo>
                    <a:lnTo>
                      <a:pt x="1077" y="26416"/>
                    </a:lnTo>
                    <a:lnTo>
                      <a:pt x="562" y="26978"/>
                    </a:lnTo>
                    <a:lnTo>
                      <a:pt x="281" y="27212"/>
                    </a:lnTo>
                    <a:lnTo>
                      <a:pt x="141" y="27353"/>
                    </a:lnTo>
                    <a:lnTo>
                      <a:pt x="94" y="27399"/>
                    </a:lnTo>
                    <a:lnTo>
                      <a:pt x="94" y="27446"/>
                    </a:lnTo>
                    <a:lnTo>
                      <a:pt x="94" y="27493"/>
                    </a:lnTo>
                    <a:lnTo>
                      <a:pt x="94" y="27587"/>
                    </a:lnTo>
                    <a:lnTo>
                      <a:pt x="94" y="29085"/>
                    </a:lnTo>
                    <a:lnTo>
                      <a:pt x="94" y="32130"/>
                    </a:lnTo>
                    <a:lnTo>
                      <a:pt x="94" y="38172"/>
                    </a:lnTo>
                    <a:lnTo>
                      <a:pt x="94" y="50209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7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75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81" y="68053"/>
                    </a:lnTo>
                    <a:lnTo>
                      <a:pt x="281" y="50209"/>
                    </a:lnTo>
                    <a:lnTo>
                      <a:pt x="281" y="38172"/>
                    </a:lnTo>
                    <a:lnTo>
                      <a:pt x="281" y="32130"/>
                    </a:lnTo>
                    <a:lnTo>
                      <a:pt x="281" y="29085"/>
                    </a:lnTo>
                    <a:lnTo>
                      <a:pt x="281" y="27587"/>
                    </a:lnTo>
                    <a:lnTo>
                      <a:pt x="281" y="27540"/>
                    </a:lnTo>
                    <a:lnTo>
                      <a:pt x="281" y="27493"/>
                    </a:lnTo>
                    <a:lnTo>
                      <a:pt x="422" y="27353"/>
                    </a:lnTo>
                    <a:lnTo>
                      <a:pt x="703" y="27071"/>
                    </a:lnTo>
                    <a:lnTo>
                      <a:pt x="1218" y="26556"/>
                    </a:lnTo>
                    <a:lnTo>
                      <a:pt x="5012" y="22763"/>
                    </a:lnTo>
                    <a:lnTo>
                      <a:pt x="6885" y="20889"/>
                    </a:lnTo>
                    <a:lnTo>
                      <a:pt x="7353" y="20421"/>
                    </a:lnTo>
                    <a:lnTo>
                      <a:pt x="7494" y="20280"/>
                    </a:lnTo>
                    <a:lnTo>
                      <a:pt x="7541" y="20187"/>
                    </a:lnTo>
                    <a:lnTo>
                      <a:pt x="7588" y="20093"/>
                    </a:lnTo>
                    <a:lnTo>
                      <a:pt x="7588" y="19765"/>
                    </a:lnTo>
                    <a:lnTo>
                      <a:pt x="7588" y="18407"/>
                    </a:lnTo>
                    <a:lnTo>
                      <a:pt x="7588" y="375"/>
                    </a:lnTo>
                    <a:lnTo>
                      <a:pt x="7541" y="328"/>
                    </a:lnTo>
                    <a:lnTo>
                      <a:pt x="7634" y="281"/>
                    </a:lnTo>
                    <a:lnTo>
                      <a:pt x="7681" y="187"/>
                    </a:lnTo>
                    <a:lnTo>
                      <a:pt x="7634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2" name="Google Shape;1042;p46"/>
            <p:cNvGrpSpPr/>
            <p:nvPr/>
          </p:nvGrpSpPr>
          <p:grpSpPr>
            <a:xfrm rot="10800000">
              <a:off x="-671412" y="2231131"/>
              <a:ext cx="1471691" cy="263380"/>
              <a:chOff x="8388742" y="2469903"/>
              <a:chExt cx="1471691" cy="263380"/>
            </a:xfrm>
          </p:grpSpPr>
          <p:sp>
            <p:nvSpPr>
              <p:cNvPr id="1043" name="Google Shape;1043;p46"/>
              <p:cNvSpPr/>
              <p:nvPr/>
            </p:nvSpPr>
            <p:spPr>
              <a:xfrm>
                <a:off x="8388742" y="2469903"/>
                <a:ext cx="1471691" cy="14917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29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282"/>
                    </a:lnTo>
                    <a:lnTo>
                      <a:pt x="94" y="329"/>
                    </a:lnTo>
                    <a:lnTo>
                      <a:pt x="235" y="329"/>
                    </a:lnTo>
                    <a:lnTo>
                      <a:pt x="328" y="235"/>
                    </a:lnTo>
                    <a:lnTo>
                      <a:pt x="32084" y="235"/>
                    </a:lnTo>
                    <a:lnTo>
                      <a:pt x="32177" y="329"/>
                    </a:lnTo>
                    <a:lnTo>
                      <a:pt x="32318" y="329"/>
                    </a:lnTo>
                    <a:lnTo>
                      <a:pt x="32412" y="282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177" y="1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6"/>
              <p:cNvSpPr/>
              <p:nvPr/>
            </p:nvSpPr>
            <p:spPr>
              <a:xfrm>
                <a:off x="8388742" y="2550608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5"/>
                    </a:lnTo>
                    <a:lnTo>
                      <a:pt x="235" y="375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75"/>
                    </a:lnTo>
                    <a:lnTo>
                      <a:pt x="32318" y="375"/>
                    </a:lnTo>
                    <a:lnTo>
                      <a:pt x="32412" y="329"/>
                    </a:lnTo>
                    <a:lnTo>
                      <a:pt x="32412" y="282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94"/>
                    </a:lnTo>
                    <a:lnTo>
                      <a:pt x="32318" y="48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141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328" y="141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6"/>
              <p:cNvSpPr/>
              <p:nvPr/>
            </p:nvSpPr>
            <p:spPr>
              <a:xfrm>
                <a:off x="8388742" y="263344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1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32084" y="281"/>
                    </a:lnTo>
                    <a:lnTo>
                      <a:pt x="32177" y="328"/>
                    </a:lnTo>
                    <a:lnTo>
                      <a:pt x="32271" y="375"/>
                    </a:lnTo>
                    <a:lnTo>
                      <a:pt x="32318" y="375"/>
                    </a:lnTo>
                    <a:lnTo>
                      <a:pt x="32412" y="328"/>
                    </a:lnTo>
                    <a:lnTo>
                      <a:pt x="32412" y="281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47"/>
                    </a:lnTo>
                    <a:lnTo>
                      <a:pt x="32318" y="0"/>
                    </a:lnTo>
                    <a:lnTo>
                      <a:pt x="32271" y="0"/>
                    </a:lnTo>
                    <a:lnTo>
                      <a:pt x="32177" y="47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6"/>
              <p:cNvSpPr/>
              <p:nvPr/>
            </p:nvSpPr>
            <p:spPr>
              <a:xfrm>
                <a:off x="8388742" y="271623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94" y="329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29"/>
                    </a:lnTo>
                    <a:lnTo>
                      <a:pt x="32271" y="376"/>
                    </a:lnTo>
                    <a:lnTo>
                      <a:pt x="32318" y="329"/>
                    </a:lnTo>
                    <a:lnTo>
                      <a:pt x="32412" y="329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7" name="Google Shape;1047;p46"/>
            <p:cNvSpPr/>
            <p:nvPr/>
          </p:nvSpPr>
          <p:spPr>
            <a:xfrm>
              <a:off x="2442695" y="3262138"/>
              <a:ext cx="197501" cy="3102526"/>
            </a:xfrm>
            <a:custGeom>
              <a:avLst/>
              <a:gdLst/>
              <a:ahLst/>
              <a:cxnLst/>
              <a:rect l="l" t="t" r="r" b="b"/>
              <a:pathLst>
                <a:path w="4356" h="68428" extrusionOk="0">
                  <a:moveTo>
                    <a:pt x="141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87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375"/>
                  </a:lnTo>
                  <a:lnTo>
                    <a:pt x="94" y="28617"/>
                  </a:lnTo>
                  <a:lnTo>
                    <a:pt x="94" y="29273"/>
                  </a:lnTo>
                  <a:lnTo>
                    <a:pt x="94" y="29601"/>
                  </a:lnTo>
                  <a:lnTo>
                    <a:pt x="94" y="29741"/>
                  </a:lnTo>
                  <a:lnTo>
                    <a:pt x="141" y="29788"/>
                  </a:lnTo>
                  <a:lnTo>
                    <a:pt x="188" y="29835"/>
                  </a:lnTo>
                  <a:lnTo>
                    <a:pt x="281" y="29929"/>
                  </a:lnTo>
                  <a:lnTo>
                    <a:pt x="1265" y="30912"/>
                  </a:lnTo>
                  <a:lnTo>
                    <a:pt x="3185" y="32832"/>
                  </a:lnTo>
                  <a:lnTo>
                    <a:pt x="4075" y="33722"/>
                  </a:lnTo>
                  <a:lnTo>
                    <a:pt x="4075" y="33769"/>
                  </a:lnTo>
                  <a:lnTo>
                    <a:pt x="4075" y="33956"/>
                  </a:lnTo>
                  <a:lnTo>
                    <a:pt x="4075" y="34237"/>
                  </a:lnTo>
                  <a:lnTo>
                    <a:pt x="4075" y="34893"/>
                  </a:lnTo>
                  <a:lnTo>
                    <a:pt x="4075" y="37375"/>
                  </a:lnTo>
                  <a:lnTo>
                    <a:pt x="4075" y="42434"/>
                  </a:lnTo>
                  <a:lnTo>
                    <a:pt x="4075" y="52504"/>
                  </a:lnTo>
                  <a:lnTo>
                    <a:pt x="4075" y="68053"/>
                  </a:lnTo>
                  <a:lnTo>
                    <a:pt x="4028" y="68147"/>
                  </a:lnTo>
                  <a:lnTo>
                    <a:pt x="3981" y="68241"/>
                  </a:lnTo>
                  <a:lnTo>
                    <a:pt x="4028" y="68287"/>
                  </a:lnTo>
                  <a:lnTo>
                    <a:pt x="4028" y="68334"/>
                  </a:lnTo>
                  <a:lnTo>
                    <a:pt x="4122" y="68381"/>
                  </a:lnTo>
                  <a:lnTo>
                    <a:pt x="4169" y="68428"/>
                  </a:lnTo>
                  <a:lnTo>
                    <a:pt x="4262" y="68381"/>
                  </a:lnTo>
                  <a:lnTo>
                    <a:pt x="4309" y="68334"/>
                  </a:lnTo>
                  <a:lnTo>
                    <a:pt x="4356" y="68287"/>
                  </a:lnTo>
                  <a:lnTo>
                    <a:pt x="4356" y="68241"/>
                  </a:lnTo>
                  <a:lnTo>
                    <a:pt x="4309" y="68147"/>
                  </a:lnTo>
                  <a:lnTo>
                    <a:pt x="4262" y="68053"/>
                  </a:lnTo>
                  <a:lnTo>
                    <a:pt x="4262" y="52504"/>
                  </a:lnTo>
                  <a:lnTo>
                    <a:pt x="4262" y="42434"/>
                  </a:lnTo>
                  <a:lnTo>
                    <a:pt x="4262" y="37375"/>
                  </a:lnTo>
                  <a:lnTo>
                    <a:pt x="4262" y="34893"/>
                  </a:lnTo>
                  <a:lnTo>
                    <a:pt x="4262" y="34237"/>
                  </a:lnTo>
                  <a:lnTo>
                    <a:pt x="4262" y="33956"/>
                  </a:lnTo>
                  <a:lnTo>
                    <a:pt x="4262" y="33769"/>
                  </a:lnTo>
                  <a:lnTo>
                    <a:pt x="4262" y="33675"/>
                  </a:lnTo>
                  <a:lnTo>
                    <a:pt x="4169" y="33582"/>
                  </a:lnTo>
                  <a:lnTo>
                    <a:pt x="3279" y="32692"/>
                  </a:lnTo>
                  <a:lnTo>
                    <a:pt x="1358" y="30772"/>
                  </a:lnTo>
                  <a:lnTo>
                    <a:pt x="422" y="29835"/>
                  </a:lnTo>
                  <a:lnTo>
                    <a:pt x="281" y="29694"/>
                  </a:lnTo>
                  <a:lnTo>
                    <a:pt x="281" y="29647"/>
                  </a:lnTo>
                  <a:lnTo>
                    <a:pt x="281" y="29601"/>
                  </a:lnTo>
                  <a:lnTo>
                    <a:pt x="281" y="29273"/>
                  </a:lnTo>
                  <a:lnTo>
                    <a:pt x="281" y="28617"/>
                  </a:lnTo>
                  <a:lnTo>
                    <a:pt x="281" y="375"/>
                  </a:lnTo>
                  <a:lnTo>
                    <a:pt x="281" y="328"/>
                  </a:lnTo>
                  <a:lnTo>
                    <a:pt x="328" y="281"/>
                  </a:lnTo>
                  <a:lnTo>
                    <a:pt x="375" y="187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8" name="Google Shape;1048;p46"/>
            <p:cNvGrpSpPr/>
            <p:nvPr/>
          </p:nvGrpSpPr>
          <p:grpSpPr>
            <a:xfrm rot="10800000" flipH="1">
              <a:off x="381957" y="3410706"/>
              <a:ext cx="1238054" cy="1191399"/>
              <a:chOff x="6316160" y="278394"/>
              <a:chExt cx="1238054" cy="1191399"/>
            </a:xfrm>
          </p:grpSpPr>
          <p:sp>
            <p:nvSpPr>
              <p:cNvPr id="1049" name="Google Shape;1049;p46"/>
              <p:cNvSpPr/>
              <p:nvPr/>
            </p:nvSpPr>
            <p:spPr>
              <a:xfrm>
                <a:off x="631616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353" y="7541"/>
                    </a:lnTo>
                    <a:lnTo>
                      <a:pt x="11850" y="11991"/>
                    </a:lnTo>
                    <a:lnTo>
                      <a:pt x="14051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37" y="25948"/>
                    </a:lnTo>
                    <a:lnTo>
                      <a:pt x="15690" y="25995"/>
                    </a:lnTo>
                    <a:lnTo>
                      <a:pt x="15643" y="26089"/>
                    </a:lnTo>
                    <a:lnTo>
                      <a:pt x="15643" y="26182"/>
                    </a:lnTo>
                    <a:lnTo>
                      <a:pt x="15690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1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1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3" y="11850"/>
                    </a:lnTo>
                    <a:lnTo>
                      <a:pt x="7494" y="7401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6"/>
              <p:cNvSpPr/>
              <p:nvPr/>
            </p:nvSpPr>
            <p:spPr>
              <a:xfrm>
                <a:off x="638834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6"/>
              <p:cNvSpPr/>
              <p:nvPr/>
            </p:nvSpPr>
            <p:spPr>
              <a:xfrm>
                <a:off x="6460523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51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6"/>
              <p:cNvSpPr/>
              <p:nvPr/>
            </p:nvSpPr>
            <p:spPr>
              <a:xfrm>
                <a:off x="653488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400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737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6"/>
              <p:cNvSpPr/>
              <p:nvPr/>
            </p:nvSpPr>
            <p:spPr>
              <a:xfrm>
                <a:off x="6607062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38" y="15878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1" y="7401"/>
                    </a:lnTo>
                    <a:lnTo>
                      <a:pt x="375" y="235"/>
                    </a:lnTo>
                    <a:lnTo>
                      <a:pt x="375" y="141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6"/>
              <p:cNvSpPr/>
              <p:nvPr/>
            </p:nvSpPr>
            <p:spPr>
              <a:xfrm>
                <a:off x="6681374" y="278394"/>
                <a:ext cx="726347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26277" extrusionOk="0">
                    <a:moveTo>
                      <a:pt x="95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354" y="7541"/>
                    </a:lnTo>
                    <a:lnTo>
                      <a:pt x="11851" y="11991"/>
                    </a:lnTo>
                    <a:lnTo>
                      <a:pt x="14052" y="14192"/>
                    </a:lnTo>
                    <a:lnTo>
                      <a:pt x="15176" y="15316"/>
                    </a:lnTo>
                    <a:lnTo>
                      <a:pt x="15738" y="15878"/>
                    </a:lnTo>
                    <a:lnTo>
                      <a:pt x="15738" y="15925"/>
                    </a:lnTo>
                    <a:lnTo>
                      <a:pt x="15738" y="16019"/>
                    </a:lnTo>
                    <a:lnTo>
                      <a:pt x="15738" y="16206"/>
                    </a:lnTo>
                    <a:lnTo>
                      <a:pt x="15738" y="16628"/>
                    </a:lnTo>
                    <a:lnTo>
                      <a:pt x="15738" y="25901"/>
                    </a:lnTo>
                    <a:lnTo>
                      <a:pt x="15738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691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9" y="15785"/>
                    </a:lnTo>
                    <a:lnTo>
                      <a:pt x="15317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5" y="7401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6"/>
              <p:cNvSpPr/>
              <p:nvPr/>
            </p:nvSpPr>
            <p:spPr>
              <a:xfrm>
                <a:off x="675360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6"/>
              <p:cNvSpPr/>
              <p:nvPr/>
            </p:nvSpPr>
            <p:spPr>
              <a:xfrm>
                <a:off x="6825782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95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95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97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57" name="Google Shape;1057;p46"/>
            <p:cNvSpPr/>
            <p:nvPr/>
          </p:nvSpPr>
          <p:spPr>
            <a:xfrm>
              <a:off x="2921660" y="3620662"/>
              <a:ext cx="4378847" cy="2268043"/>
            </a:xfrm>
            <a:custGeom>
              <a:avLst/>
              <a:gdLst/>
              <a:ahLst/>
              <a:cxnLst/>
              <a:rect l="l" t="t" r="r" b="b"/>
              <a:pathLst>
                <a:path w="96578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47" y="282"/>
                  </a:lnTo>
                  <a:lnTo>
                    <a:pt x="94" y="329"/>
                  </a:lnTo>
                  <a:lnTo>
                    <a:pt x="94" y="4357"/>
                  </a:lnTo>
                  <a:lnTo>
                    <a:pt x="94" y="10773"/>
                  </a:lnTo>
                  <a:lnTo>
                    <a:pt x="94" y="12366"/>
                  </a:lnTo>
                  <a:lnTo>
                    <a:pt x="94" y="12600"/>
                  </a:lnTo>
                  <a:lnTo>
                    <a:pt x="94" y="12740"/>
                  </a:lnTo>
                  <a:lnTo>
                    <a:pt x="141" y="12787"/>
                  </a:lnTo>
                  <a:lnTo>
                    <a:pt x="188" y="12834"/>
                  </a:lnTo>
                  <a:lnTo>
                    <a:pt x="469" y="13115"/>
                  </a:lnTo>
                  <a:lnTo>
                    <a:pt x="1031" y="13677"/>
                  </a:lnTo>
                  <a:lnTo>
                    <a:pt x="3326" y="15972"/>
                  </a:lnTo>
                  <a:lnTo>
                    <a:pt x="9461" y="22061"/>
                  </a:lnTo>
                  <a:lnTo>
                    <a:pt x="12506" y="25152"/>
                  </a:lnTo>
                  <a:lnTo>
                    <a:pt x="12693" y="25339"/>
                  </a:lnTo>
                  <a:lnTo>
                    <a:pt x="12787" y="25433"/>
                  </a:lnTo>
                  <a:lnTo>
                    <a:pt x="12833" y="25480"/>
                  </a:lnTo>
                  <a:lnTo>
                    <a:pt x="12880" y="25527"/>
                  </a:lnTo>
                  <a:lnTo>
                    <a:pt x="80981" y="25527"/>
                  </a:lnTo>
                  <a:lnTo>
                    <a:pt x="81074" y="25573"/>
                  </a:lnTo>
                  <a:lnTo>
                    <a:pt x="81777" y="26323"/>
                  </a:lnTo>
                  <a:lnTo>
                    <a:pt x="89177" y="33723"/>
                  </a:lnTo>
                  <a:lnTo>
                    <a:pt x="92877" y="37423"/>
                  </a:lnTo>
                  <a:lnTo>
                    <a:pt x="94751" y="39250"/>
                  </a:lnTo>
                  <a:lnTo>
                    <a:pt x="95641" y="40186"/>
                  </a:lnTo>
                  <a:lnTo>
                    <a:pt x="96109" y="40655"/>
                  </a:lnTo>
                  <a:lnTo>
                    <a:pt x="96343" y="40842"/>
                  </a:lnTo>
                  <a:lnTo>
                    <a:pt x="96343" y="40889"/>
                  </a:lnTo>
                  <a:lnTo>
                    <a:pt x="96343" y="40983"/>
                  </a:lnTo>
                  <a:lnTo>
                    <a:pt x="96343" y="41123"/>
                  </a:lnTo>
                  <a:lnTo>
                    <a:pt x="96343" y="49647"/>
                  </a:lnTo>
                  <a:lnTo>
                    <a:pt x="96343" y="49694"/>
                  </a:lnTo>
                  <a:lnTo>
                    <a:pt x="96249" y="49741"/>
                  </a:lnTo>
                  <a:lnTo>
                    <a:pt x="96249" y="49835"/>
                  </a:lnTo>
                  <a:lnTo>
                    <a:pt x="96249" y="49928"/>
                  </a:lnTo>
                  <a:lnTo>
                    <a:pt x="96296" y="49975"/>
                  </a:lnTo>
                  <a:lnTo>
                    <a:pt x="96343" y="50022"/>
                  </a:lnTo>
                  <a:lnTo>
                    <a:pt x="96484" y="50022"/>
                  </a:lnTo>
                  <a:lnTo>
                    <a:pt x="96530" y="49975"/>
                  </a:lnTo>
                  <a:lnTo>
                    <a:pt x="96577" y="49928"/>
                  </a:lnTo>
                  <a:lnTo>
                    <a:pt x="96577" y="49835"/>
                  </a:lnTo>
                  <a:lnTo>
                    <a:pt x="96577" y="49741"/>
                  </a:lnTo>
                  <a:lnTo>
                    <a:pt x="96484" y="49694"/>
                  </a:lnTo>
                  <a:lnTo>
                    <a:pt x="96484" y="49647"/>
                  </a:lnTo>
                  <a:lnTo>
                    <a:pt x="96484" y="41123"/>
                  </a:lnTo>
                  <a:lnTo>
                    <a:pt x="96484" y="40983"/>
                  </a:lnTo>
                  <a:lnTo>
                    <a:pt x="96484" y="40889"/>
                  </a:lnTo>
                  <a:lnTo>
                    <a:pt x="96484" y="40842"/>
                  </a:lnTo>
                  <a:lnTo>
                    <a:pt x="96484" y="40795"/>
                  </a:lnTo>
                  <a:lnTo>
                    <a:pt x="96249" y="40514"/>
                  </a:lnTo>
                  <a:lnTo>
                    <a:pt x="95781" y="40046"/>
                  </a:lnTo>
                  <a:lnTo>
                    <a:pt x="94844" y="39156"/>
                  </a:lnTo>
                  <a:lnTo>
                    <a:pt x="93018" y="37283"/>
                  </a:lnTo>
                  <a:lnTo>
                    <a:pt x="89318" y="33582"/>
                  </a:lnTo>
                  <a:lnTo>
                    <a:pt x="81917" y="26182"/>
                  </a:lnTo>
                  <a:lnTo>
                    <a:pt x="81168" y="25480"/>
                  </a:lnTo>
                  <a:lnTo>
                    <a:pt x="81074" y="25339"/>
                  </a:lnTo>
                  <a:lnTo>
                    <a:pt x="12927" y="25339"/>
                  </a:lnTo>
                  <a:lnTo>
                    <a:pt x="12927" y="25292"/>
                  </a:lnTo>
                  <a:lnTo>
                    <a:pt x="12833" y="25199"/>
                  </a:lnTo>
                  <a:lnTo>
                    <a:pt x="12599" y="25011"/>
                  </a:lnTo>
                  <a:lnTo>
                    <a:pt x="9555" y="21967"/>
                  </a:lnTo>
                  <a:lnTo>
                    <a:pt x="3466" y="15831"/>
                  </a:lnTo>
                  <a:lnTo>
                    <a:pt x="1171" y="13536"/>
                  </a:lnTo>
                  <a:lnTo>
                    <a:pt x="609" y="12974"/>
                  </a:lnTo>
                  <a:lnTo>
                    <a:pt x="328" y="12693"/>
                  </a:lnTo>
                  <a:lnTo>
                    <a:pt x="281" y="12693"/>
                  </a:lnTo>
                  <a:lnTo>
                    <a:pt x="281" y="12647"/>
                  </a:lnTo>
                  <a:lnTo>
                    <a:pt x="281" y="12600"/>
                  </a:lnTo>
                  <a:lnTo>
                    <a:pt x="281" y="12366"/>
                  </a:lnTo>
                  <a:lnTo>
                    <a:pt x="281" y="10773"/>
                  </a:lnTo>
                  <a:lnTo>
                    <a:pt x="281" y="4357"/>
                  </a:lnTo>
                  <a:lnTo>
                    <a:pt x="281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8" name="Google Shape;1058;p46"/>
            <p:cNvGrpSpPr/>
            <p:nvPr/>
          </p:nvGrpSpPr>
          <p:grpSpPr>
            <a:xfrm rot="-5400000" flipH="1">
              <a:off x="-206350" y="2809806"/>
              <a:ext cx="719954" cy="456574"/>
              <a:chOff x="5647214" y="3310870"/>
              <a:chExt cx="719954" cy="456574"/>
            </a:xfrm>
          </p:grpSpPr>
          <p:sp>
            <p:nvSpPr>
              <p:cNvPr id="1059" name="Google Shape;1059;p46"/>
              <p:cNvSpPr/>
              <p:nvPr/>
            </p:nvSpPr>
            <p:spPr>
              <a:xfrm>
                <a:off x="5647214" y="3310870"/>
                <a:ext cx="719954" cy="456574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0" extrusionOk="0">
                    <a:moveTo>
                      <a:pt x="15644" y="0"/>
                    </a:moveTo>
                    <a:lnTo>
                      <a:pt x="15550" y="47"/>
                    </a:lnTo>
                    <a:lnTo>
                      <a:pt x="15503" y="94"/>
                    </a:lnTo>
                    <a:lnTo>
                      <a:pt x="15503" y="188"/>
                    </a:lnTo>
                    <a:lnTo>
                      <a:pt x="15550" y="281"/>
                    </a:lnTo>
                    <a:lnTo>
                      <a:pt x="15597" y="328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4"/>
                    </a:lnTo>
                    <a:lnTo>
                      <a:pt x="15597" y="6838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0"/>
                    </a:lnTo>
                    <a:lnTo>
                      <a:pt x="13817" y="8759"/>
                    </a:lnTo>
                    <a:lnTo>
                      <a:pt x="13115" y="9461"/>
                    </a:lnTo>
                    <a:lnTo>
                      <a:pt x="12787" y="9789"/>
                    </a:lnTo>
                    <a:lnTo>
                      <a:pt x="375" y="9789"/>
                    </a:lnTo>
                    <a:lnTo>
                      <a:pt x="375" y="9836"/>
                    </a:lnTo>
                    <a:lnTo>
                      <a:pt x="282" y="9742"/>
                    </a:lnTo>
                    <a:lnTo>
                      <a:pt x="188" y="9695"/>
                    </a:lnTo>
                    <a:lnTo>
                      <a:pt x="141" y="9742"/>
                    </a:lnTo>
                    <a:lnTo>
                      <a:pt x="47" y="9789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6"/>
                    </a:lnTo>
                    <a:lnTo>
                      <a:pt x="47" y="10023"/>
                    </a:lnTo>
                    <a:lnTo>
                      <a:pt x="141" y="10070"/>
                    </a:lnTo>
                    <a:lnTo>
                      <a:pt x="188" y="10070"/>
                    </a:lnTo>
                    <a:lnTo>
                      <a:pt x="282" y="10023"/>
                    </a:lnTo>
                    <a:lnTo>
                      <a:pt x="375" y="9976"/>
                    </a:lnTo>
                    <a:lnTo>
                      <a:pt x="12881" y="9976"/>
                    </a:lnTo>
                    <a:lnTo>
                      <a:pt x="12881" y="9929"/>
                    </a:lnTo>
                    <a:lnTo>
                      <a:pt x="13255" y="9602"/>
                    </a:lnTo>
                    <a:lnTo>
                      <a:pt x="13958" y="8899"/>
                    </a:lnTo>
                    <a:lnTo>
                      <a:pt x="15316" y="7494"/>
                    </a:lnTo>
                    <a:lnTo>
                      <a:pt x="15691" y="7166"/>
                    </a:lnTo>
                    <a:lnTo>
                      <a:pt x="15738" y="7072"/>
                    </a:lnTo>
                    <a:lnTo>
                      <a:pt x="15784" y="7026"/>
                    </a:lnTo>
                    <a:lnTo>
                      <a:pt x="15784" y="6979"/>
                    </a:lnTo>
                    <a:lnTo>
                      <a:pt x="15784" y="6838"/>
                    </a:lnTo>
                    <a:lnTo>
                      <a:pt x="15784" y="6604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8"/>
                    </a:lnTo>
                    <a:lnTo>
                      <a:pt x="15831" y="281"/>
                    </a:lnTo>
                    <a:lnTo>
                      <a:pt x="15878" y="188"/>
                    </a:lnTo>
                    <a:lnTo>
                      <a:pt x="15878" y="94"/>
                    </a:lnTo>
                    <a:lnTo>
                      <a:pt x="15831" y="47"/>
                    </a:lnTo>
                    <a:lnTo>
                      <a:pt x="1578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6"/>
              <p:cNvSpPr/>
              <p:nvPr/>
            </p:nvSpPr>
            <p:spPr>
              <a:xfrm>
                <a:off x="5647214" y="3310870"/>
                <a:ext cx="654120" cy="397133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59" extrusionOk="0">
                    <a:moveTo>
                      <a:pt x="14192" y="0"/>
                    </a:moveTo>
                    <a:lnTo>
                      <a:pt x="14145" y="47"/>
                    </a:lnTo>
                    <a:lnTo>
                      <a:pt x="14098" y="94"/>
                    </a:lnTo>
                    <a:lnTo>
                      <a:pt x="14098" y="188"/>
                    </a:lnTo>
                    <a:lnTo>
                      <a:pt x="14098" y="281"/>
                    </a:lnTo>
                    <a:lnTo>
                      <a:pt x="14192" y="328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8"/>
                    </a:lnTo>
                    <a:lnTo>
                      <a:pt x="14192" y="5995"/>
                    </a:lnTo>
                    <a:lnTo>
                      <a:pt x="14192" y="6229"/>
                    </a:lnTo>
                    <a:lnTo>
                      <a:pt x="14192" y="6323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5"/>
                    </a:lnTo>
                    <a:lnTo>
                      <a:pt x="12225" y="8290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375" y="8478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4"/>
                    </a:lnTo>
                    <a:lnTo>
                      <a:pt x="1" y="8571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188" y="8759"/>
                    </a:lnTo>
                    <a:lnTo>
                      <a:pt x="282" y="8712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8"/>
                    </a:lnTo>
                    <a:lnTo>
                      <a:pt x="12225" y="8524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8"/>
                    </a:lnTo>
                    <a:lnTo>
                      <a:pt x="14239" y="6510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29"/>
                    </a:lnTo>
                    <a:lnTo>
                      <a:pt x="14333" y="5995"/>
                    </a:lnTo>
                    <a:lnTo>
                      <a:pt x="14333" y="5058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8"/>
                    </a:lnTo>
                    <a:lnTo>
                      <a:pt x="14426" y="281"/>
                    </a:lnTo>
                    <a:lnTo>
                      <a:pt x="14426" y="188"/>
                    </a:lnTo>
                    <a:lnTo>
                      <a:pt x="14426" y="94"/>
                    </a:lnTo>
                    <a:lnTo>
                      <a:pt x="14379" y="47"/>
                    </a:lnTo>
                    <a:lnTo>
                      <a:pt x="143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6"/>
              <p:cNvSpPr/>
              <p:nvPr/>
            </p:nvSpPr>
            <p:spPr>
              <a:xfrm>
                <a:off x="5647214" y="3310870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693" y="0"/>
                    </a:moveTo>
                    <a:lnTo>
                      <a:pt x="12646" y="47"/>
                    </a:lnTo>
                    <a:lnTo>
                      <a:pt x="12600" y="94"/>
                    </a:lnTo>
                    <a:lnTo>
                      <a:pt x="12600" y="188"/>
                    </a:lnTo>
                    <a:lnTo>
                      <a:pt x="12600" y="281"/>
                    </a:lnTo>
                    <a:lnTo>
                      <a:pt x="12693" y="328"/>
                    </a:lnTo>
                    <a:lnTo>
                      <a:pt x="12693" y="375"/>
                    </a:lnTo>
                    <a:lnTo>
                      <a:pt x="12693" y="2998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1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1"/>
                    </a:lnTo>
                    <a:lnTo>
                      <a:pt x="11476" y="7072"/>
                    </a:lnTo>
                    <a:lnTo>
                      <a:pt x="375" y="7072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6979"/>
                    </a:lnTo>
                    <a:lnTo>
                      <a:pt x="47" y="7026"/>
                    </a:lnTo>
                    <a:lnTo>
                      <a:pt x="47" y="7072"/>
                    </a:lnTo>
                    <a:lnTo>
                      <a:pt x="1" y="7166"/>
                    </a:lnTo>
                    <a:lnTo>
                      <a:pt x="47" y="7213"/>
                    </a:lnTo>
                    <a:lnTo>
                      <a:pt x="47" y="7307"/>
                    </a:lnTo>
                    <a:lnTo>
                      <a:pt x="141" y="7353"/>
                    </a:lnTo>
                    <a:lnTo>
                      <a:pt x="188" y="7353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22" y="7260"/>
                    </a:lnTo>
                    <a:lnTo>
                      <a:pt x="11569" y="7213"/>
                    </a:lnTo>
                    <a:lnTo>
                      <a:pt x="11897" y="6932"/>
                    </a:lnTo>
                    <a:lnTo>
                      <a:pt x="12506" y="6323"/>
                    </a:lnTo>
                    <a:lnTo>
                      <a:pt x="12787" y="5995"/>
                    </a:lnTo>
                    <a:lnTo>
                      <a:pt x="12834" y="5948"/>
                    </a:lnTo>
                    <a:lnTo>
                      <a:pt x="12834" y="5855"/>
                    </a:lnTo>
                    <a:lnTo>
                      <a:pt x="12834" y="5761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2998"/>
                    </a:lnTo>
                    <a:lnTo>
                      <a:pt x="12834" y="375"/>
                    </a:lnTo>
                    <a:lnTo>
                      <a:pt x="12834" y="328"/>
                    </a:lnTo>
                    <a:lnTo>
                      <a:pt x="12927" y="281"/>
                    </a:lnTo>
                    <a:lnTo>
                      <a:pt x="12927" y="188"/>
                    </a:lnTo>
                    <a:lnTo>
                      <a:pt x="12927" y="94"/>
                    </a:lnTo>
                    <a:lnTo>
                      <a:pt x="12881" y="47"/>
                    </a:lnTo>
                    <a:lnTo>
                      <a:pt x="128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2" name="Google Shape;1062;p46"/>
            <p:cNvGrpSpPr/>
            <p:nvPr/>
          </p:nvGrpSpPr>
          <p:grpSpPr>
            <a:xfrm>
              <a:off x="2112539" y="-1061417"/>
              <a:ext cx="496972" cy="2501635"/>
              <a:chOff x="8153020" y="-1031841"/>
              <a:chExt cx="496972" cy="2501635"/>
            </a:xfrm>
          </p:grpSpPr>
          <p:sp>
            <p:nvSpPr>
              <p:cNvPr id="1063" name="Google Shape;1063;p46"/>
              <p:cNvSpPr/>
              <p:nvPr/>
            </p:nvSpPr>
            <p:spPr>
              <a:xfrm>
                <a:off x="8327171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8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8" y="329"/>
                    </a:lnTo>
                    <a:lnTo>
                      <a:pt x="6838" y="375"/>
                    </a:lnTo>
                    <a:lnTo>
                      <a:pt x="6838" y="16066"/>
                    </a:lnTo>
                    <a:lnTo>
                      <a:pt x="6838" y="25808"/>
                    </a:lnTo>
                    <a:lnTo>
                      <a:pt x="6838" y="30632"/>
                    </a:lnTo>
                    <a:lnTo>
                      <a:pt x="6838" y="33067"/>
                    </a:lnTo>
                    <a:lnTo>
                      <a:pt x="6838" y="34285"/>
                    </a:lnTo>
                    <a:lnTo>
                      <a:pt x="6838" y="34566"/>
                    </a:lnTo>
                    <a:lnTo>
                      <a:pt x="6838" y="34613"/>
                    </a:lnTo>
                    <a:lnTo>
                      <a:pt x="6792" y="34613"/>
                    </a:lnTo>
                    <a:lnTo>
                      <a:pt x="6698" y="34753"/>
                    </a:lnTo>
                    <a:lnTo>
                      <a:pt x="6230" y="35175"/>
                    </a:lnTo>
                    <a:lnTo>
                      <a:pt x="2998" y="38407"/>
                    </a:lnTo>
                    <a:lnTo>
                      <a:pt x="1359" y="40046"/>
                    </a:lnTo>
                    <a:lnTo>
                      <a:pt x="562" y="40842"/>
                    </a:lnTo>
                    <a:lnTo>
                      <a:pt x="141" y="41264"/>
                    </a:lnTo>
                    <a:lnTo>
                      <a:pt x="94" y="41357"/>
                    </a:lnTo>
                    <a:lnTo>
                      <a:pt x="94" y="41451"/>
                    </a:lnTo>
                    <a:lnTo>
                      <a:pt x="94" y="41591"/>
                    </a:lnTo>
                    <a:lnTo>
                      <a:pt x="94" y="41872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0" y="54893"/>
                    </a:lnTo>
                    <a:lnTo>
                      <a:pt x="0" y="54987"/>
                    </a:lnTo>
                    <a:lnTo>
                      <a:pt x="0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1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872"/>
                    </a:lnTo>
                    <a:lnTo>
                      <a:pt x="235" y="41591"/>
                    </a:lnTo>
                    <a:lnTo>
                      <a:pt x="235" y="41451"/>
                    </a:lnTo>
                    <a:lnTo>
                      <a:pt x="235" y="41404"/>
                    </a:lnTo>
                    <a:lnTo>
                      <a:pt x="281" y="41404"/>
                    </a:lnTo>
                    <a:lnTo>
                      <a:pt x="656" y="40983"/>
                    </a:lnTo>
                    <a:lnTo>
                      <a:pt x="1499" y="40186"/>
                    </a:lnTo>
                    <a:lnTo>
                      <a:pt x="3138" y="38547"/>
                    </a:lnTo>
                    <a:lnTo>
                      <a:pt x="6370" y="35269"/>
                    </a:lnTo>
                    <a:lnTo>
                      <a:pt x="6792" y="34847"/>
                    </a:lnTo>
                    <a:lnTo>
                      <a:pt x="6885" y="34753"/>
                    </a:lnTo>
                    <a:lnTo>
                      <a:pt x="6979" y="34707"/>
                    </a:lnTo>
                    <a:lnTo>
                      <a:pt x="7026" y="34660"/>
                    </a:lnTo>
                    <a:lnTo>
                      <a:pt x="7026" y="34613"/>
                    </a:lnTo>
                    <a:lnTo>
                      <a:pt x="7026" y="34285"/>
                    </a:lnTo>
                    <a:lnTo>
                      <a:pt x="7026" y="33067"/>
                    </a:lnTo>
                    <a:lnTo>
                      <a:pt x="7026" y="30632"/>
                    </a:lnTo>
                    <a:lnTo>
                      <a:pt x="7026" y="25808"/>
                    </a:lnTo>
                    <a:lnTo>
                      <a:pt x="7026" y="16066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19" y="188"/>
                    </a:lnTo>
                    <a:lnTo>
                      <a:pt x="7073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6"/>
              <p:cNvSpPr/>
              <p:nvPr/>
            </p:nvSpPr>
            <p:spPr>
              <a:xfrm>
                <a:off x="8233725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9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738"/>
                    </a:lnTo>
                    <a:lnTo>
                      <a:pt x="6839" y="25246"/>
                    </a:lnTo>
                    <a:lnTo>
                      <a:pt x="6839" y="29976"/>
                    </a:lnTo>
                    <a:lnTo>
                      <a:pt x="6839" y="32365"/>
                    </a:lnTo>
                    <a:lnTo>
                      <a:pt x="6839" y="33582"/>
                    </a:lnTo>
                    <a:lnTo>
                      <a:pt x="6839" y="33723"/>
                    </a:lnTo>
                    <a:lnTo>
                      <a:pt x="6839" y="33770"/>
                    </a:lnTo>
                    <a:lnTo>
                      <a:pt x="6839" y="33817"/>
                    </a:lnTo>
                    <a:lnTo>
                      <a:pt x="6651" y="34004"/>
                    </a:lnTo>
                    <a:lnTo>
                      <a:pt x="6230" y="34426"/>
                    </a:lnTo>
                    <a:lnTo>
                      <a:pt x="2998" y="37704"/>
                    </a:lnTo>
                    <a:lnTo>
                      <a:pt x="1359" y="39296"/>
                    </a:lnTo>
                    <a:lnTo>
                      <a:pt x="563" y="40140"/>
                    </a:lnTo>
                    <a:lnTo>
                      <a:pt x="141" y="40561"/>
                    </a:lnTo>
                    <a:lnTo>
                      <a:pt x="94" y="40561"/>
                    </a:lnTo>
                    <a:lnTo>
                      <a:pt x="94" y="40608"/>
                    </a:lnTo>
                    <a:lnTo>
                      <a:pt x="94" y="40702"/>
                    </a:lnTo>
                    <a:lnTo>
                      <a:pt x="94" y="40842"/>
                    </a:lnTo>
                    <a:lnTo>
                      <a:pt x="94" y="41170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170"/>
                    </a:lnTo>
                    <a:lnTo>
                      <a:pt x="235" y="40842"/>
                    </a:lnTo>
                    <a:lnTo>
                      <a:pt x="235" y="40702"/>
                    </a:lnTo>
                    <a:lnTo>
                      <a:pt x="235" y="40655"/>
                    </a:lnTo>
                    <a:lnTo>
                      <a:pt x="282" y="40655"/>
                    </a:lnTo>
                    <a:lnTo>
                      <a:pt x="656" y="40233"/>
                    </a:lnTo>
                    <a:lnTo>
                      <a:pt x="1452" y="39437"/>
                    </a:lnTo>
                    <a:lnTo>
                      <a:pt x="3092" y="37798"/>
                    </a:lnTo>
                    <a:lnTo>
                      <a:pt x="6370" y="34566"/>
                    </a:lnTo>
                    <a:lnTo>
                      <a:pt x="6792" y="34144"/>
                    </a:lnTo>
                    <a:lnTo>
                      <a:pt x="7026" y="33910"/>
                    </a:lnTo>
                    <a:lnTo>
                      <a:pt x="7026" y="33863"/>
                    </a:lnTo>
                    <a:lnTo>
                      <a:pt x="7026" y="33817"/>
                    </a:lnTo>
                    <a:lnTo>
                      <a:pt x="7026" y="33723"/>
                    </a:lnTo>
                    <a:lnTo>
                      <a:pt x="7026" y="33582"/>
                    </a:lnTo>
                    <a:lnTo>
                      <a:pt x="7026" y="32365"/>
                    </a:lnTo>
                    <a:lnTo>
                      <a:pt x="7026" y="29976"/>
                    </a:lnTo>
                    <a:lnTo>
                      <a:pt x="7026" y="25246"/>
                    </a:lnTo>
                    <a:lnTo>
                      <a:pt x="7026" y="15738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6"/>
              <p:cNvSpPr/>
              <p:nvPr/>
            </p:nvSpPr>
            <p:spPr>
              <a:xfrm>
                <a:off x="8153020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86" y="1"/>
                    </a:moveTo>
                    <a:lnTo>
                      <a:pt x="6792" y="48"/>
                    </a:lnTo>
                    <a:lnTo>
                      <a:pt x="6792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363"/>
                    </a:lnTo>
                    <a:lnTo>
                      <a:pt x="6839" y="24684"/>
                    </a:lnTo>
                    <a:lnTo>
                      <a:pt x="6839" y="29367"/>
                    </a:lnTo>
                    <a:lnTo>
                      <a:pt x="6839" y="31709"/>
                    </a:lnTo>
                    <a:lnTo>
                      <a:pt x="6839" y="32880"/>
                    </a:lnTo>
                    <a:lnTo>
                      <a:pt x="6839" y="33020"/>
                    </a:lnTo>
                    <a:lnTo>
                      <a:pt x="6839" y="33067"/>
                    </a:lnTo>
                    <a:lnTo>
                      <a:pt x="6839" y="33114"/>
                    </a:lnTo>
                    <a:lnTo>
                      <a:pt x="6652" y="33301"/>
                    </a:lnTo>
                    <a:lnTo>
                      <a:pt x="6230" y="33723"/>
                    </a:lnTo>
                    <a:lnTo>
                      <a:pt x="2951" y="36955"/>
                    </a:lnTo>
                    <a:lnTo>
                      <a:pt x="1359" y="38594"/>
                    </a:lnTo>
                    <a:lnTo>
                      <a:pt x="516" y="39390"/>
                    </a:lnTo>
                    <a:lnTo>
                      <a:pt x="94" y="39812"/>
                    </a:lnTo>
                    <a:lnTo>
                      <a:pt x="94" y="39859"/>
                    </a:lnTo>
                    <a:lnTo>
                      <a:pt x="94" y="39905"/>
                    </a:lnTo>
                    <a:lnTo>
                      <a:pt x="94" y="39999"/>
                    </a:lnTo>
                    <a:lnTo>
                      <a:pt x="94" y="40140"/>
                    </a:lnTo>
                    <a:lnTo>
                      <a:pt x="94" y="40421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8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9" y="55080"/>
                    </a:lnTo>
                    <a:lnTo>
                      <a:pt x="329" y="54987"/>
                    </a:lnTo>
                    <a:lnTo>
                      <a:pt x="329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0421"/>
                    </a:lnTo>
                    <a:lnTo>
                      <a:pt x="235" y="40140"/>
                    </a:lnTo>
                    <a:lnTo>
                      <a:pt x="235" y="39999"/>
                    </a:lnTo>
                    <a:lnTo>
                      <a:pt x="235" y="39952"/>
                    </a:lnTo>
                    <a:lnTo>
                      <a:pt x="235" y="39905"/>
                    </a:lnTo>
                    <a:lnTo>
                      <a:pt x="282" y="39905"/>
                    </a:lnTo>
                    <a:lnTo>
                      <a:pt x="656" y="39531"/>
                    </a:lnTo>
                    <a:lnTo>
                      <a:pt x="1453" y="38688"/>
                    </a:lnTo>
                    <a:lnTo>
                      <a:pt x="3092" y="37095"/>
                    </a:lnTo>
                    <a:lnTo>
                      <a:pt x="6324" y="33817"/>
                    </a:lnTo>
                    <a:lnTo>
                      <a:pt x="6745" y="33395"/>
                    </a:lnTo>
                    <a:lnTo>
                      <a:pt x="6979" y="33208"/>
                    </a:lnTo>
                    <a:lnTo>
                      <a:pt x="6979" y="33161"/>
                    </a:lnTo>
                    <a:lnTo>
                      <a:pt x="7026" y="33161"/>
                    </a:lnTo>
                    <a:lnTo>
                      <a:pt x="7026" y="33114"/>
                    </a:lnTo>
                    <a:lnTo>
                      <a:pt x="7026" y="33020"/>
                    </a:lnTo>
                    <a:lnTo>
                      <a:pt x="7026" y="32880"/>
                    </a:lnTo>
                    <a:lnTo>
                      <a:pt x="7026" y="31709"/>
                    </a:lnTo>
                    <a:lnTo>
                      <a:pt x="7026" y="29367"/>
                    </a:lnTo>
                    <a:lnTo>
                      <a:pt x="7026" y="24684"/>
                    </a:lnTo>
                    <a:lnTo>
                      <a:pt x="7026" y="15363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7026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6" name="Google Shape;1066;p46"/>
            <p:cNvGrpSpPr/>
            <p:nvPr/>
          </p:nvGrpSpPr>
          <p:grpSpPr>
            <a:xfrm>
              <a:off x="1409633" y="-1061417"/>
              <a:ext cx="496972" cy="2501635"/>
              <a:chOff x="7450114" y="-1031841"/>
              <a:chExt cx="496972" cy="2501635"/>
            </a:xfrm>
          </p:grpSpPr>
          <p:sp>
            <p:nvSpPr>
              <p:cNvPr id="1067" name="Google Shape;1067;p46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6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6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0" name="Google Shape;1070;p46"/>
            <p:cNvGrpSpPr/>
            <p:nvPr/>
          </p:nvGrpSpPr>
          <p:grpSpPr>
            <a:xfrm>
              <a:off x="-193164" y="4525628"/>
              <a:ext cx="1705283" cy="671077"/>
              <a:chOff x="5500675" y="4848304"/>
              <a:chExt cx="1705283" cy="671077"/>
            </a:xfrm>
          </p:grpSpPr>
          <p:sp>
            <p:nvSpPr>
              <p:cNvPr id="1071" name="Google Shape;1071;p46"/>
              <p:cNvSpPr/>
              <p:nvPr/>
            </p:nvSpPr>
            <p:spPr>
              <a:xfrm>
                <a:off x="5500675" y="4848304"/>
                <a:ext cx="1703152" cy="577677"/>
              </a:xfrm>
              <a:custGeom>
                <a:avLst/>
                <a:gdLst/>
                <a:ahLst/>
                <a:cxnLst/>
                <a:rect l="l" t="t" r="r" b="b"/>
                <a:pathLst>
                  <a:path w="37564" h="12741" extrusionOk="0">
                    <a:moveTo>
                      <a:pt x="37330" y="1"/>
                    </a:moveTo>
                    <a:lnTo>
                      <a:pt x="37236" y="48"/>
                    </a:lnTo>
                    <a:lnTo>
                      <a:pt x="37189" y="141"/>
                    </a:lnTo>
                    <a:lnTo>
                      <a:pt x="37189" y="235"/>
                    </a:lnTo>
                    <a:lnTo>
                      <a:pt x="28196" y="9227"/>
                    </a:lnTo>
                    <a:lnTo>
                      <a:pt x="27634" y="9790"/>
                    </a:lnTo>
                    <a:lnTo>
                      <a:pt x="27588" y="9883"/>
                    </a:lnTo>
                    <a:lnTo>
                      <a:pt x="2717" y="9883"/>
                    </a:lnTo>
                    <a:lnTo>
                      <a:pt x="2624" y="10024"/>
                    </a:lnTo>
                    <a:lnTo>
                      <a:pt x="2483" y="10164"/>
                    </a:lnTo>
                    <a:lnTo>
                      <a:pt x="2155" y="10492"/>
                    </a:lnTo>
                    <a:lnTo>
                      <a:pt x="1546" y="11101"/>
                    </a:lnTo>
                    <a:lnTo>
                      <a:pt x="563" y="12084"/>
                    </a:lnTo>
                    <a:lnTo>
                      <a:pt x="235" y="12412"/>
                    </a:lnTo>
                    <a:lnTo>
                      <a:pt x="141" y="12412"/>
                    </a:lnTo>
                    <a:lnTo>
                      <a:pt x="48" y="12459"/>
                    </a:lnTo>
                    <a:lnTo>
                      <a:pt x="1" y="12506"/>
                    </a:lnTo>
                    <a:lnTo>
                      <a:pt x="1" y="12600"/>
                    </a:lnTo>
                    <a:lnTo>
                      <a:pt x="1" y="12647"/>
                    </a:lnTo>
                    <a:lnTo>
                      <a:pt x="48" y="12693"/>
                    </a:lnTo>
                    <a:lnTo>
                      <a:pt x="95" y="12740"/>
                    </a:lnTo>
                    <a:lnTo>
                      <a:pt x="235" y="12740"/>
                    </a:lnTo>
                    <a:lnTo>
                      <a:pt x="282" y="12693"/>
                    </a:lnTo>
                    <a:lnTo>
                      <a:pt x="329" y="12600"/>
                    </a:lnTo>
                    <a:lnTo>
                      <a:pt x="329" y="12506"/>
                    </a:lnTo>
                    <a:lnTo>
                      <a:pt x="376" y="12506"/>
                    </a:lnTo>
                    <a:lnTo>
                      <a:pt x="703" y="12178"/>
                    </a:lnTo>
                    <a:lnTo>
                      <a:pt x="1640" y="11241"/>
                    </a:lnTo>
                    <a:lnTo>
                      <a:pt x="2296" y="10586"/>
                    </a:lnTo>
                    <a:lnTo>
                      <a:pt x="2577" y="10305"/>
                    </a:lnTo>
                    <a:lnTo>
                      <a:pt x="2764" y="10117"/>
                    </a:lnTo>
                    <a:lnTo>
                      <a:pt x="2811" y="10071"/>
                    </a:lnTo>
                    <a:lnTo>
                      <a:pt x="27634" y="10071"/>
                    </a:lnTo>
                    <a:lnTo>
                      <a:pt x="27681" y="10024"/>
                    </a:lnTo>
                    <a:lnTo>
                      <a:pt x="27775" y="9930"/>
                    </a:lnTo>
                    <a:lnTo>
                      <a:pt x="28337" y="9368"/>
                    </a:lnTo>
                    <a:lnTo>
                      <a:pt x="37330" y="375"/>
                    </a:lnTo>
                    <a:lnTo>
                      <a:pt x="37423" y="375"/>
                    </a:lnTo>
                    <a:lnTo>
                      <a:pt x="37517" y="329"/>
                    </a:lnTo>
                    <a:lnTo>
                      <a:pt x="37564" y="235"/>
                    </a:lnTo>
                    <a:lnTo>
                      <a:pt x="37564" y="188"/>
                    </a:lnTo>
                    <a:lnTo>
                      <a:pt x="37564" y="141"/>
                    </a:lnTo>
                    <a:lnTo>
                      <a:pt x="37517" y="48"/>
                    </a:lnTo>
                    <a:lnTo>
                      <a:pt x="3742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6"/>
              <p:cNvSpPr/>
              <p:nvPr/>
            </p:nvSpPr>
            <p:spPr>
              <a:xfrm>
                <a:off x="5591990" y="5005452"/>
                <a:ext cx="1613968" cy="513929"/>
              </a:xfrm>
              <a:custGeom>
                <a:avLst/>
                <a:gdLst/>
                <a:ahLst/>
                <a:cxnLst/>
                <a:rect l="l" t="t" r="r" b="b"/>
                <a:pathLst>
                  <a:path w="35597" h="11335" extrusionOk="0">
                    <a:moveTo>
                      <a:pt x="35362" y="1"/>
                    </a:moveTo>
                    <a:lnTo>
                      <a:pt x="35316" y="47"/>
                    </a:lnTo>
                    <a:lnTo>
                      <a:pt x="35269" y="141"/>
                    </a:lnTo>
                    <a:lnTo>
                      <a:pt x="35269" y="235"/>
                    </a:lnTo>
                    <a:lnTo>
                      <a:pt x="35222" y="235"/>
                    </a:lnTo>
                    <a:lnTo>
                      <a:pt x="27353" y="8103"/>
                    </a:lnTo>
                    <a:lnTo>
                      <a:pt x="26838" y="8665"/>
                    </a:lnTo>
                    <a:lnTo>
                      <a:pt x="26744" y="8712"/>
                    </a:lnTo>
                    <a:lnTo>
                      <a:pt x="26744" y="8759"/>
                    </a:lnTo>
                    <a:lnTo>
                      <a:pt x="2436" y="8759"/>
                    </a:lnTo>
                    <a:lnTo>
                      <a:pt x="2343" y="8853"/>
                    </a:lnTo>
                    <a:lnTo>
                      <a:pt x="2202" y="8993"/>
                    </a:lnTo>
                    <a:lnTo>
                      <a:pt x="1921" y="9274"/>
                    </a:lnTo>
                    <a:lnTo>
                      <a:pt x="1359" y="9836"/>
                    </a:lnTo>
                    <a:lnTo>
                      <a:pt x="563" y="10632"/>
                    </a:lnTo>
                    <a:lnTo>
                      <a:pt x="235" y="10960"/>
                    </a:lnTo>
                    <a:lnTo>
                      <a:pt x="141" y="10960"/>
                    </a:lnTo>
                    <a:lnTo>
                      <a:pt x="48" y="11007"/>
                    </a:lnTo>
                    <a:lnTo>
                      <a:pt x="1" y="11101"/>
                    </a:lnTo>
                    <a:lnTo>
                      <a:pt x="1" y="11148"/>
                    </a:lnTo>
                    <a:lnTo>
                      <a:pt x="1" y="11241"/>
                    </a:lnTo>
                    <a:lnTo>
                      <a:pt x="48" y="11288"/>
                    </a:lnTo>
                    <a:lnTo>
                      <a:pt x="94" y="11335"/>
                    </a:lnTo>
                    <a:lnTo>
                      <a:pt x="235" y="11335"/>
                    </a:lnTo>
                    <a:lnTo>
                      <a:pt x="282" y="11288"/>
                    </a:lnTo>
                    <a:lnTo>
                      <a:pt x="329" y="11194"/>
                    </a:lnTo>
                    <a:lnTo>
                      <a:pt x="329" y="11101"/>
                    </a:lnTo>
                    <a:lnTo>
                      <a:pt x="375" y="11101"/>
                    </a:lnTo>
                    <a:lnTo>
                      <a:pt x="657" y="10773"/>
                    </a:lnTo>
                    <a:lnTo>
                      <a:pt x="1500" y="9977"/>
                    </a:lnTo>
                    <a:lnTo>
                      <a:pt x="2062" y="9415"/>
                    </a:lnTo>
                    <a:lnTo>
                      <a:pt x="2343" y="9134"/>
                    </a:lnTo>
                    <a:lnTo>
                      <a:pt x="2483" y="8946"/>
                    </a:lnTo>
                    <a:lnTo>
                      <a:pt x="2530" y="8900"/>
                    </a:lnTo>
                    <a:lnTo>
                      <a:pt x="26791" y="8900"/>
                    </a:lnTo>
                    <a:lnTo>
                      <a:pt x="26838" y="8853"/>
                    </a:lnTo>
                    <a:lnTo>
                      <a:pt x="26932" y="8806"/>
                    </a:lnTo>
                    <a:lnTo>
                      <a:pt x="27494" y="8244"/>
                    </a:lnTo>
                    <a:lnTo>
                      <a:pt x="35362" y="375"/>
                    </a:lnTo>
                    <a:lnTo>
                      <a:pt x="35362" y="328"/>
                    </a:lnTo>
                    <a:lnTo>
                      <a:pt x="35456" y="375"/>
                    </a:lnTo>
                    <a:lnTo>
                      <a:pt x="35550" y="328"/>
                    </a:lnTo>
                    <a:lnTo>
                      <a:pt x="35597" y="235"/>
                    </a:lnTo>
                    <a:lnTo>
                      <a:pt x="35597" y="188"/>
                    </a:lnTo>
                    <a:lnTo>
                      <a:pt x="35597" y="94"/>
                    </a:lnTo>
                    <a:lnTo>
                      <a:pt x="35550" y="47"/>
                    </a:lnTo>
                    <a:lnTo>
                      <a:pt x="355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3" name="Google Shape;1073;p46"/>
            <p:cNvGrpSpPr/>
            <p:nvPr/>
          </p:nvGrpSpPr>
          <p:grpSpPr>
            <a:xfrm flipH="1">
              <a:off x="-510005" y="3869409"/>
              <a:ext cx="1148870" cy="732694"/>
              <a:chOff x="8552284" y="3845972"/>
              <a:chExt cx="1148870" cy="732694"/>
            </a:xfrm>
          </p:grpSpPr>
          <p:sp>
            <p:nvSpPr>
              <p:cNvPr id="1074" name="Google Shape;1074;p46"/>
              <p:cNvSpPr/>
              <p:nvPr/>
            </p:nvSpPr>
            <p:spPr>
              <a:xfrm>
                <a:off x="8639336" y="3845972"/>
                <a:ext cx="1061817" cy="645642"/>
              </a:xfrm>
              <a:custGeom>
                <a:avLst/>
                <a:gdLst/>
                <a:ahLst/>
                <a:cxnLst/>
                <a:rect l="l" t="t" r="r" b="b"/>
                <a:pathLst>
                  <a:path w="23419" h="14240" extrusionOk="0">
                    <a:moveTo>
                      <a:pt x="188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2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3373" y="3514"/>
                    </a:lnTo>
                    <a:lnTo>
                      <a:pt x="5668" y="5855"/>
                    </a:lnTo>
                    <a:lnTo>
                      <a:pt x="6838" y="6980"/>
                    </a:lnTo>
                    <a:lnTo>
                      <a:pt x="7400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3"/>
                    </a:lnTo>
                    <a:lnTo>
                      <a:pt x="17470" y="8385"/>
                    </a:lnTo>
                    <a:lnTo>
                      <a:pt x="23044" y="14005"/>
                    </a:lnTo>
                    <a:lnTo>
                      <a:pt x="23091" y="14005"/>
                    </a:lnTo>
                    <a:lnTo>
                      <a:pt x="23091" y="14099"/>
                    </a:lnTo>
                    <a:lnTo>
                      <a:pt x="23138" y="14192"/>
                    </a:lnTo>
                    <a:lnTo>
                      <a:pt x="23184" y="14239"/>
                    </a:lnTo>
                    <a:lnTo>
                      <a:pt x="23325" y="14239"/>
                    </a:lnTo>
                    <a:lnTo>
                      <a:pt x="23372" y="14192"/>
                    </a:lnTo>
                    <a:lnTo>
                      <a:pt x="23419" y="14146"/>
                    </a:lnTo>
                    <a:lnTo>
                      <a:pt x="23419" y="14052"/>
                    </a:lnTo>
                    <a:lnTo>
                      <a:pt x="23419" y="14005"/>
                    </a:lnTo>
                    <a:lnTo>
                      <a:pt x="23372" y="13911"/>
                    </a:lnTo>
                    <a:lnTo>
                      <a:pt x="23278" y="13865"/>
                    </a:lnTo>
                    <a:lnTo>
                      <a:pt x="23184" y="13911"/>
                    </a:lnTo>
                    <a:lnTo>
                      <a:pt x="23184" y="13865"/>
                    </a:lnTo>
                    <a:lnTo>
                      <a:pt x="17564" y="8291"/>
                    </a:lnTo>
                    <a:lnTo>
                      <a:pt x="17142" y="7823"/>
                    </a:lnTo>
                    <a:lnTo>
                      <a:pt x="17096" y="7776"/>
                    </a:lnTo>
                    <a:lnTo>
                      <a:pt x="7869" y="7776"/>
                    </a:lnTo>
                    <a:lnTo>
                      <a:pt x="7822" y="7729"/>
                    </a:lnTo>
                    <a:lnTo>
                      <a:pt x="7541" y="7448"/>
                    </a:lnTo>
                    <a:lnTo>
                      <a:pt x="6979" y="6886"/>
                    </a:lnTo>
                    <a:lnTo>
                      <a:pt x="5808" y="5715"/>
                    </a:lnTo>
                    <a:lnTo>
                      <a:pt x="3466" y="3373"/>
                    </a:lnTo>
                    <a:lnTo>
                      <a:pt x="375" y="282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95"/>
                    </a:lnTo>
                    <a:lnTo>
                      <a:pt x="234" y="48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6"/>
              <p:cNvSpPr/>
              <p:nvPr/>
            </p:nvSpPr>
            <p:spPr>
              <a:xfrm>
                <a:off x="8552284" y="3933070"/>
                <a:ext cx="1063948" cy="645596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4239" extrusionOk="0">
                    <a:moveTo>
                      <a:pt x="187" y="0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1"/>
                    </a:lnTo>
                    <a:lnTo>
                      <a:pt x="47" y="328"/>
                    </a:lnTo>
                    <a:lnTo>
                      <a:pt x="141" y="375"/>
                    </a:lnTo>
                    <a:lnTo>
                      <a:pt x="234" y="375"/>
                    </a:lnTo>
                    <a:lnTo>
                      <a:pt x="3372" y="3513"/>
                    </a:lnTo>
                    <a:lnTo>
                      <a:pt x="5667" y="5808"/>
                    </a:lnTo>
                    <a:lnTo>
                      <a:pt x="6838" y="6979"/>
                    </a:lnTo>
                    <a:lnTo>
                      <a:pt x="7447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2"/>
                    </a:lnTo>
                    <a:lnTo>
                      <a:pt x="17470" y="8384"/>
                    </a:lnTo>
                    <a:lnTo>
                      <a:pt x="23090" y="13957"/>
                    </a:lnTo>
                    <a:lnTo>
                      <a:pt x="23090" y="14004"/>
                    </a:lnTo>
                    <a:lnTo>
                      <a:pt x="23090" y="14098"/>
                    </a:lnTo>
                    <a:lnTo>
                      <a:pt x="23137" y="14192"/>
                    </a:lnTo>
                    <a:lnTo>
                      <a:pt x="23184" y="14192"/>
                    </a:lnTo>
                    <a:lnTo>
                      <a:pt x="23278" y="14238"/>
                    </a:lnTo>
                    <a:lnTo>
                      <a:pt x="23325" y="14192"/>
                    </a:lnTo>
                    <a:lnTo>
                      <a:pt x="23371" y="14192"/>
                    </a:lnTo>
                    <a:lnTo>
                      <a:pt x="23418" y="14098"/>
                    </a:lnTo>
                    <a:lnTo>
                      <a:pt x="23465" y="14051"/>
                    </a:lnTo>
                    <a:lnTo>
                      <a:pt x="23418" y="13957"/>
                    </a:lnTo>
                    <a:lnTo>
                      <a:pt x="23371" y="13911"/>
                    </a:lnTo>
                    <a:lnTo>
                      <a:pt x="23325" y="13864"/>
                    </a:lnTo>
                    <a:lnTo>
                      <a:pt x="23184" y="13864"/>
                    </a:lnTo>
                    <a:lnTo>
                      <a:pt x="17611" y="8243"/>
                    </a:lnTo>
                    <a:lnTo>
                      <a:pt x="17189" y="7822"/>
                    </a:lnTo>
                    <a:lnTo>
                      <a:pt x="17095" y="7775"/>
                    </a:lnTo>
                    <a:lnTo>
                      <a:pt x="7869" y="7775"/>
                    </a:lnTo>
                    <a:lnTo>
                      <a:pt x="7822" y="7728"/>
                    </a:lnTo>
                    <a:lnTo>
                      <a:pt x="7541" y="7447"/>
                    </a:lnTo>
                    <a:lnTo>
                      <a:pt x="6979" y="6885"/>
                    </a:lnTo>
                    <a:lnTo>
                      <a:pt x="5808" y="5714"/>
                    </a:lnTo>
                    <a:lnTo>
                      <a:pt x="3466" y="3372"/>
                    </a:lnTo>
                    <a:lnTo>
                      <a:pt x="375" y="281"/>
                    </a:lnTo>
                    <a:lnTo>
                      <a:pt x="328" y="234"/>
                    </a:lnTo>
                    <a:lnTo>
                      <a:pt x="328" y="141"/>
                    </a:lnTo>
                    <a:lnTo>
                      <a:pt x="281" y="47"/>
                    </a:lnTo>
                    <a:lnTo>
                      <a:pt x="234" y="47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46"/>
            <p:cNvGrpSpPr/>
            <p:nvPr/>
          </p:nvGrpSpPr>
          <p:grpSpPr>
            <a:xfrm>
              <a:off x="2725191" y="4054538"/>
              <a:ext cx="724216" cy="2240431"/>
              <a:chOff x="8412092" y="4079564"/>
              <a:chExt cx="724216" cy="2240431"/>
            </a:xfrm>
          </p:grpSpPr>
          <p:sp>
            <p:nvSpPr>
              <p:cNvPr id="1077" name="Google Shape;1077;p46"/>
              <p:cNvSpPr/>
              <p:nvPr/>
            </p:nvSpPr>
            <p:spPr>
              <a:xfrm>
                <a:off x="8412092" y="4079564"/>
                <a:ext cx="620161" cy="2240431"/>
              </a:xfrm>
              <a:custGeom>
                <a:avLst/>
                <a:gdLst/>
                <a:ahLst/>
                <a:cxnLst/>
                <a:rect l="l" t="t" r="r" b="b"/>
                <a:pathLst>
                  <a:path w="13678" h="49414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48" y="282"/>
                    </a:lnTo>
                    <a:lnTo>
                      <a:pt x="94" y="329"/>
                    </a:lnTo>
                    <a:lnTo>
                      <a:pt x="94" y="376"/>
                    </a:lnTo>
                    <a:lnTo>
                      <a:pt x="94" y="11382"/>
                    </a:lnTo>
                    <a:lnTo>
                      <a:pt x="94" y="11663"/>
                    </a:lnTo>
                    <a:lnTo>
                      <a:pt x="94" y="11757"/>
                    </a:lnTo>
                    <a:lnTo>
                      <a:pt x="94" y="11804"/>
                    </a:lnTo>
                    <a:lnTo>
                      <a:pt x="94" y="11851"/>
                    </a:lnTo>
                    <a:lnTo>
                      <a:pt x="235" y="11991"/>
                    </a:lnTo>
                    <a:lnTo>
                      <a:pt x="610" y="12366"/>
                    </a:lnTo>
                    <a:lnTo>
                      <a:pt x="1453" y="13162"/>
                    </a:lnTo>
                    <a:lnTo>
                      <a:pt x="3045" y="14754"/>
                    </a:lnTo>
                    <a:lnTo>
                      <a:pt x="6230" y="17986"/>
                    </a:lnTo>
                    <a:lnTo>
                      <a:pt x="12647" y="24403"/>
                    </a:lnTo>
                    <a:lnTo>
                      <a:pt x="13256" y="25012"/>
                    </a:lnTo>
                    <a:lnTo>
                      <a:pt x="13396" y="25152"/>
                    </a:lnTo>
                    <a:lnTo>
                      <a:pt x="13443" y="25199"/>
                    </a:lnTo>
                    <a:lnTo>
                      <a:pt x="13443" y="25293"/>
                    </a:lnTo>
                    <a:lnTo>
                      <a:pt x="13443" y="25761"/>
                    </a:lnTo>
                    <a:lnTo>
                      <a:pt x="13443" y="27494"/>
                    </a:lnTo>
                    <a:lnTo>
                      <a:pt x="13443" y="31007"/>
                    </a:lnTo>
                    <a:lnTo>
                      <a:pt x="13443" y="37985"/>
                    </a:lnTo>
                    <a:lnTo>
                      <a:pt x="13443" y="49085"/>
                    </a:lnTo>
                    <a:lnTo>
                      <a:pt x="13349" y="49132"/>
                    </a:lnTo>
                    <a:lnTo>
                      <a:pt x="13349" y="49226"/>
                    </a:lnTo>
                    <a:lnTo>
                      <a:pt x="13349" y="49320"/>
                    </a:lnTo>
                    <a:lnTo>
                      <a:pt x="13396" y="49366"/>
                    </a:lnTo>
                    <a:lnTo>
                      <a:pt x="13443" y="49413"/>
                    </a:lnTo>
                    <a:lnTo>
                      <a:pt x="13583" y="49413"/>
                    </a:lnTo>
                    <a:lnTo>
                      <a:pt x="13630" y="49366"/>
                    </a:lnTo>
                    <a:lnTo>
                      <a:pt x="13677" y="49320"/>
                    </a:lnTo>
                    <a:lnTo>
                      <a:pt x="13677" y="49226"/>
                    </a:lnTo>
                    <a:lnTo>
                      <a:pt x="13677" y="49132"/>
                    </a:lnTo>
                    <a:lnTo>
                      <a:pt x="13583" y="49085"/>
                    </a:lnTo>
                    <a:lnTo>
                      <a:pt x="13583" y="37985"/>
                    </a:lnTo>
                    <a:lnTo>
                      <a:pt x="13583" y="31007"/>
                    </a:lnTo>
                    <a:lnTo>
                      <a:pt x="13583" y="27494"/>
                    </a:lnTo>
                    <a:lnTo>
                      <a:pt x="13583" y="25761"/>
                    </a:lnTo>
                    <a:lnTo>
                      <a:pt x="13583" y="25293"/>
                    </a:lnTo>
                    <a:lnTo>
                      <a:pt x="13583" y="25199"/>
                    </a:lnTo>
                    <a:lnTo>
                      <a:pt x="13583" y="25105"/>
                    </a:lnTo>
                    <a:lnTo>
                      <a:pt x="13537" y="25058"/>
                    </a:lnTo>
                    <a:lnTo>
                      <a:pt x="13396" y="24871"/>
                    </a:lnTo>
                    <a:lnTo>
                      <a:pt x="12787" y="24262"/>
                    </a:lnTo>
                    <a:lnTo>
                      <a:pt x="6371" y="17846"/>
                    </a:lnTo>
                    <a:lnTo>
                      <a:pt x="3139" y="14661"/>
                    </a:lnTo>
                    <a:lnTo>
                      <a:pt x="1546" y="13068"/>
                    </a:lnTo>
                    <a:lnTo>
                      <a:pt x="750" y="12272"/>
                    </a:lnTo>
                    <a:lnTo>
                      <a:pt x="329" y="11851"/>
                    </a:lnTo>
                    <a:lnTo>
                      <a:pt x="282" y="11757"/>
                    </a:lnTo>
                    <a:lnTo>
                      <a:pt x="282" y="11663"/>
                    </a:lnTo>
                    <a:lnTo>
                      <a:pt x="282" y="11382"/>
                    </a:lnTo>
                    <a:lnTo>
                      <a:pt x="282" y="376"/>
                    </a:lnTo>
                    <a:lnTo>
                      <a:pt x="282" y="329"/>
                    </a:lnTo>
                    <a:lnTo>
                      <a:pt x="329" y="282"/>
                    </a:lnTo>
                    <a:lnTo>
                      <a:pt x="375" y="188"/>
                    </a:lnTo>
                    <a:lnTo>
                      <a:pt x="329" y="95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6"/>
              <p:cNvSpPr/>
              <p:nvPr/>
            </p:nvSpPr>
            <p:spPr>
              <a:xfrm>
                <a:off x="8503407" y="4332289"/>
                <a:ext cx="632901" cy="1303888"/>
              </a:xfrm>
              <a:custGeom>
                <a:avLst/>
                <a:gdLst/>
                <a:ahLst/>
                <a:cxnLst/>
                <a:rect l="l" t="t" r="r" b="b"/>
                <a:pathLst>
                  <a:path w="13959" h="28758" extrusionOk="0">
                    <a:moveTo>
                      <a:pt x="141" y="0"/>
                    </a:moveTo>
                    <a:lnTo>
                      <a:pt x="48" y="47"/>
                    </a:lnTo>
                    <a:lnTo>
                      <a:pt x="48" y="94"/>
                    </a:lnTo>
                    <a:lnTo>
                      <a:pt x="1" y="188"/>
                    </a:lnTo>
                    <a:lnTo>
                      <a:pt x="48" y="281"/>
                    </a:lnTo>
                    <a:lnTo>
                      <a:pt x="94" y="328"/>
                    </a:lnTo>
                    <a:lnTo>
                      <a:pt x="94" y="375"/>
                    </a:lnTo>
                    <a:lnTo>
                      <a:pt x="94" y="4778"/>
                    </a:lnTo>
                    <a:lnTo>
                      <a:pt x="94" y="4965"/>
                    </a:lnTo>
                    <a:lnTo>
                      <a:pt x="141" y="4965"/>
                    </a:lnTo>
                    <a:lnTo>
                      <a:pt x="141" y="5012"/>
                    </a:lnTo>
                    <a:lnTo>
                      <a:pt x="188" y="5059"/>
                    </a:lnTo>
                    <a:lnTo>
                      <a:pt x="235" y="5106"/>
                    </a:lnTo>
                    <a:lnTo>
                      <a:pt x="422" y="5293"/>
                    </a:lnTo>
                    <a:lnTo>
                      <a:pt x="844" y="5715"/>
                    </a:lnTo>
                    <a:lnTo>
                      <a:pt x="1640" y="6511"/>
                    </a:lnTo>
                    <a:lnTo>
                      <a:pt x="3279" y="8150"/>
                    </a:lnTo>
                    <a:lnTo>
                      <a:pt x="6558" y="11429"/>
                    </a:lnTo>
                    <a:lnTo>
                      <a:pt x="13068" y="17939"/>
                    </a:lnTo>
                    <a:lnTo>
                      <a:pt x="13630" y="18501"/>
                    </a:lnTo>
                    <a:lnTo>
                      <a:pt x="13677" y="18548"/>
                    </a:lnTo>
                    <a:lnTo>
                      <a:pt x="13677" y="18595"/>
                    </a:lnTo>
                    <a:lnTo>
                      <a:pt x="13677" y="18782"/>
                    </a:lnTo>
                    <a:lnTo>
                      <a:pt x="13677" y="19157"/>
                    </a:lnTo>
                    <a:lnTo>
                      <a:pt x="13677" y="20702"/>
                    </a:lnTo>
                    <a:lnTo>
                      <a:pt x="13677" y="23793"/>
                    </a:lnTo>
                    <a:lnTo>
                      <a:pt x="13677" y="28383"/>
                    </a:lnTo>
                    <a:lnTo>
                      <a:pt x="13630" y="28477"/>
                    </a:lnTo>
                    <a:lnTo>
                      <a:pt x="13583" y="28571"/>
                    </a:lnTo>
                    <a:lnTo>
                      <a:pt x="13583" y="28617"/>
                    </a:lnTo>
                    <a:lnTo>
                      <a:pt x="13630" y="28664"/>
                    </a:lnTo>
                    <a:lnTo>
                      <a:pt x="13677" y="28711"/>
                    </a:lnTo>
                    <a:lnTo>
                      <a:pt x="13771" y="28758"/>
                    </a:lnTo>
                    <a:lnTo>
                      <a:pt x="13818" y="28711"/>
                    </a:lnTo>
                    <a:lnTo>
                      <a:pt x="13864" y="28664"/>
                    </a:lnTo>
                    <a:lnTo>
                      <a:pt x="13911" y="28617"/>
                    </a:lnTo>
                    <a:lnTo>
                      <a:pt x="13958" y="28571"/>
                    </a:lnTo>
                    <a:lnTo>
                      <a:pt x="13911" y="28477"/>
                    </a:lnTo>
                    <a:lnTo>
                      <a:pt x="13818" y="28383"/>
                    </a:lnTo>
                    <a:lnTo>
                      <a:pt x="13864" y="28383"/>
                    </a:lnTo>
                    <a:lnTo>
                      <a:pt x="13864" y="23793"/>
                    </a:lnTo>
                    <a:lnTo>
                      <a:pt x="13864" y="20702"/>
                    </a:lnTo>
                    <a:lnTo>
                      <a:pt x="13864" y="19157"/>
                    </a:lnTo>
                    <a:lnTo>
                      <a:pt x="13864" y="18782"/>
                    </a:lnTo>
                    <a:lnTo>
                      <a:pt x="13864" y="18595"/>
                    </a:lnTo>
                    <a:lnTo>
                      <a:pt x="13864" y="18501"/>
                    </a:lnTo>
                    <a:lnTo>
                      <a:pt x="13864" y="18454"/>
                    </a:lnTo>
                    <a:lnTo>
                      <a:pt x="13818" y="18454"/>
                    </a:lnTo>
                    <a:lnTo>
                      <a:pt x="13724" y="18360"/>
                    </a:lnTo>
                    <a:lnTo>
                      <a:pt x="13209" y="17798"/>
                    </a:lnTo>
                    <a:lnTo>
                      <a:pt x="6652" y="11288"/>
                    </a:lnTo>
                    <a:lnTo>
                      <a:pt x="3420" y="8009"/>
                    </a:lnTo>
                    <a:lnTo>
                      <a:pt x="1781" y="6417"/>
                    </a:lnTo>
                    <a:lnTo>
                      <a:pt x="984" y="5574"/>
                    </a:lnTo>
                    <a:lnTo>
                      <a:pt x="563" y="5152"/>
                    </a:lnTo>
                    <a:lnTo>
                      <a:pt x="329" y="4965"/>
                    </a:lnTo>
                    <a:lnTo>
                      <a:pt x="282" y="4918"/>
                    </a:lnTo>
                    <a:lnTo>
                      <a:pt x="282" y="4778"/>
                    </a:lnTo>
                    <a:lnTo>
                      <a:pt x="282" y="375"/>
                    </a:lnTo>
                    <a:lnTo>
                      <a:pt x="282" y="328"/>
                    </a:lnTo>
                    <a:lnTo>
                      <a:pt x="329" y="281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9" y="4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9" name="Google Shape;1079;p46"/>
            <p:cNvGrpSpPr/>
            <p:nvPr/>
          </p:nvGrpSpPr>
          <p:grpSpPr>
            <a:xfrm>
              <a:off x="2485411" y="-1035936"/>
              <a:ext cx="1346371" cy="3302203"/>
              <a:chOff x="8388742" y="-1006360"/>
              <a:chExt cx="1346371" cy="3302203"/>
            </a:xfrm>
          </p:grpSpPr>
          <p:sp>
            <p:nvSpPr>
              <p:cNvPr id="1080" name="Google Shape;1080;p46"/>
              <p:cNvSpPr/>
              <p:nvPr/>
            </p:nvSpPr>
            <p:spPr>
              <a:xfrm>
                <a:off x="8388742" y="-1006360"/>
                <a:ext cx="1269928" cy="3227891"/>
              </a:xfrm>
              <a:custGeom>
                <a:avLst/>
                <a:gdLst/>
                <a:ahLst/>
                <a:cxnLst/>
                <a:rect l="l" t="t" r="r" b="b"/>
                <a:pathLst>
                  <a:path w="28009" h="71193" extrusionOk="0">
                    <a:moveTo>
                      <a:pt x="27775" y="1"/>
                    </a:moveTo>
                    <a:lnTo>
                      <a:pt x="27728" y="48"/>
                    </a:lnTo>
                    <a:lnTo>
                      <a:pt x="27681" y="94"/>
                    </a:lnTo>
                    <a:lnTo>
                      <a:pt x="27681" y="188"/>
                    </a:lnTo>
                    <a:lnTo>
                      <a:pt x="27681" y="282"/>
                    </a:lnTo>
                    <a:lnTo>
                      <a:pt x="27775" y="329"/>
                    </a:lnTo>
                    <a:lnTo>
                      <a:pt x="27775" y="375"/>
                    </a:lnTo>
                    <a:lnTo>
                      <a:pt x="27775" y="56766"/>
                    </a:lnTo>
                    <a:lnTo>
                      <a:pt x="27775" y="58827"/>
                    </a:lnTo>
                    <a:lnTo>
                      <a:pt x="27775" y="58921"/>
                    </a:lnTo>
                    <a:lnTo>
                      <a:pt x="27775" y="58968"/>
                    </a:lnTo>
                    <a:lnTo>
                      <a:pt x="27775" y="59015"/>
                    </a:lnTo>
                    <a:lnTo>
                      <a:pt x="27587" y="59155"/>
                    </a:lnTo>
                    <a:lnTo>
                      <a:pt x="27213" y="59530"/>
                    </a:lnTo>
                    <a:lnTo>
                      <a:pt x="26510" y="60232"/>
                    </a:lnTo>
                    <a:lnTo>
                      <a:pt x="23653" y="63136"/>
                    </a:lnTo>
                    <a:lnTo>
                      <a:pt x="17892" y="68850"/>
                    </a:lnTo>
                    <a:lnTo>
                      <a:pt x="16815" y="69974"/>
                    </a:lnTo>
                    <a:lnTo>
                      <a:pt x="16253" y="70490"/>
                    </a:lnTo>
                    <a:lnTo>
                      <a:pt x="15972" y="70771"/>
                    </a:lnTo>
                    <a:lnTo>
                      <a:pt x="15878" y="70911"/>
                    </a:lnTo>
                    <a:lnTo>
                      <a:pt x="328" y="70911"/>
                    </a:lnTo>
                    <a:lnTo>
                      <a:pt x="235" y="70864"/>
                    </a:lnTo>
                    <a:lnTo>
                      <a:pt x="141" y="70817"/>
                    </a:lnTo>
                    <a:lnTo>
                      <a:pt x="94" y="70817"/>
                    </a:lnTo>
                    <a:lnTo>
                      <a:pt x="47" y="70864"/>
                    </a:lnTo>
                    <a:lnTo>
                      <a:pt x="1" y="70911"/>
                    </a:lnTo>
                    <a:lnTo>
                      <a:pt x="1" y="71005"/>
                    </a:lnTo>
                    <a:lnTo>
                      <a:pt x="1" y="71052"/>
                    </a:lnTo>
                    <a:lnTo>
                      <a:pt x="47" y="71145"/>
                    </a:lnTo>
                    <a:lnTo>
                      <a:pt x="94" y="71145"/>
                    </a:lnTo>
                    <a:lnTo>
                      <a:pt x="141" y="71192"/>
                    </a:lnTo>
                    <a:lnTo>
                      <a:pt x="235" y="71145"/>
                    </a:lnTo>
                    <a:lnTo>
                      <a:pt x="328" y="71098"/>
                    </a:lnTo>
                    <a:lnTo>
                      <a:pt x="15925" y="71098"/>
                    </a:lnTo>
                    <a:lnTo>
                      <a:pt x="15925" y="71052"/>
                    </a:lnTo>
                    <a:lnTo>
                      <a:pt x="15972" y="71052"/>
                    </a:lnTo>
                    <a:lnTo>
                      <a:pt x="16112" y="70911"/>
                    </a:lnTo>
                    <a:lnTo>
                      <a:pt x="16393" y="70630"/>
                    </a:lnTo>
                    <a:lnTo>
                      <a:pt x="16909" y="70068"/>
                    </a:lnTo>
                    <a:lnTo>
                      <a:pt x="17986" y="68991"/>
                    </a:lnTo>
                    <a:lnTo>
                      <a:pt x="23747" y="63230"/>
                    </a:lnTo>
                    <a:lnTo>
                      <a:pt x="26651" y="60373"/>
                    </a:lnTo>
                    <a:lnTo>
                      <a:pt x="27353" y="59670"/>
                    </a:lnTo>
                    <a:lnTo>
                      <a:pt x="27728" y="59296"/>
                    </a:lnTo>
                    <a:lnTo>
                      <a:pt x="27915" y="59108"/>
                    </a:lnTo>
                    <a:lnTo>
                      <a:pt x="27915" y="59061"/>
                    </a:lnTo>
                    <a:lnTo>
                      <a:pt x="27915" y="59015"/>
                    </a:lnTo>
                    <a:lnTo>
                      <a:pt x="27915" y="58921"/>
                    </a:lnTo>
                    <a:lnTo>
                      <a:pt x="27915" y="58827"/>
                    </a:lnTo>
                    <a:lnTo>
                      <a:pt x="27915" y="56766"/>
                    </a:lnTo>
                    <a:lnTo>
                      <a:pt x="27915" y="375"/>
                    </a:lnTo>
                    <a:lnTo>
                      <a:pt x="27915" y="329"/>
                    </a:lnTo>
                    <a:lnTo>
                      <a:pt x="28009" y="282"/>
                    </a:lnTo>
                    <a:lnTo>
                      <a:pt x="28009" y="188"/>
                    </a:lnTo>
                    <a:lnTo>
                      <a:pt x="28009" y="94"/>
                    </a:lnTo>
                    <a:lnTo>
                      <a:pt x="27962" y="48"/>
                    </a:lnTo>
                    <a:lnTo>
                      <a:pt x="27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6"/>
              <p:cNvSpPr/>
              <p:nvPr/>
            </p:nvSpPr>
            <p:spPr>
              <a:xfrm>
                <a:off x="8388742" y="-1006360"/>
                <a:ext cx="1346371" cy="3302203"/>
              </a:xfrm>
              <a:custGeom>
                <a:avLst/>
                <a:gdLst/>
                <a:ahLst/>
                <a:cxnLst/>
                <a:rect l="l" t="t" r="r" b="b"/>
                <a:pathLst>
                  <a:path w="29695" h="72832" extrusionOk="0">
                    <a:moveTo>
                      <a:pt x="29414" y="1"/>
                    </a:moveTo>
                    <a:lnTo>
                      <a:pt x="29367" y="48"/>
                    </a:lnTo>
                    <a:lnTo>
                      <a:pt x="29320" y="94"/>
                    </a:lnTo>
                    <a:lnTo>
                      <a:pt x="29320" y="188"/>
                    </a:lnTo>
                    <a:lnTo>
                      <a:pt x="29367" y="282"/>
                    </a:lnTo>
                    <a:lnTo>
                      <a:pt x="29414" y="329"/>
                    </a:lnTo>
                    <a:lnTo>
                      <a:pt x="29414" y="375"/>
                    </a:lnTo>
                    <a:lnTo>
                      <a:pt x="29414" y="58359"/>
                    </a:lnTo>
                    <a:lnTo>
                      <a:pt x="29414" y="60373"/>
                    </a:lnTo>
                    <a:lnTo>
                      <a:pt x="29414" y="60607"/>
                    </a:lnTo>
                    <a:lnTo>
                      <a:pt x="29414" y="60654"/>
                    </a:lnTo>
                    <a:lnTo>
                      <a:pt x="29367" y="60701"/>
                    </a:lnTo>
                    <a:lnTo>
                      <a:pt x="29273" y="60794"/>
                    </a:lnTo>
                    <a:lnTo>
                      <a:pt x="28946" y="61122"/>
                    </a:lnTo>
                    <a:lnTo>
                      <a:pt x="28196" y="61872"/>
                    </a:lnTo>
                    <a:lnTo>
                      <a:pt x="25339" y="64729"/>
                    </a:lnTo>
                    <a:lnTo>
                      <a:pt x="19578" y="70490"/>
                    </a:lnTo>
                    <a:lnTo>
                      <a:pt x="18407" y="71660"/>
                    </a:lnTo>
                    <a:lnTo>
                      <a:pt x="17798" y="72223"/>
                    </a:lnTo>
                    <a:lnTo>
                      <a:pt x="17517" y="72550"/>
                    </a:lnTo>
                    <a:lnTo>
                      <a:pt x="328" y="72550"/>
                    </a:lnTo>
                    <a:lnTo>
                      <a:pt x="235" y="72504"/>
                    </a:lnTo>
                    <a:lnTo>
                      <a:pt x="141" y="72457"/>
                    </a:lnTo>
                    <a:lnTo>
                      <a:pt x="94" y="72457"/>
                    </a:lnTo>
                    <a:lnTo>
                      <a:pt x="47" y="72504"/>
                    </a:lnTo>
                    <a:lnTo>
                      <a:pt x="1" y="72597"/>
                    </a:lnTo>
                    <a:lnTo>
                      <a:pt x="1" y="72644"/>
                    </a:lnTo>
                    <a:lnTo>
                      <a:pt x="1" y="72738"/>
                    </a:lnTo>
                    <a:lnTo>
                      <a:pt x="47" y="72785"/>
                    </a:lnTo>
                    <a:lnTo>
                      <a:pt x="94" y="72831"/>
                    </a:lnTo>
                    <a:lnTo>
                      <a:pt x="141" y="72831"/>
                    </a:lnTo>
                    <a:lnTo>
                      <a:pt x="235" y="72785"/>
                    </a:lnTo>
                    <a:lnTo>
                      <a:pt x="328" y="72738"/>
                    </a:lnTo>
                    <a:lnTo>
                      <a:pt x="17564" y="72738"/>
                    </a:lnTo>
                    <a:lnTo>
                      <a:pt x="17611" y="72691"/>
                    </a:lnTo>
                    <a:lnTo>
                      <a:pt x="17658" y="72644"/>
                    </a:lnTo>
                    <a:lnTo>
                      <a:pt x="17939" y="72363"/>
                    </a:lnTo>
                    <a:lnTo>
                      <a:pt x="18548" y="71754"/>
                    </a:lnTo>
                    <a:lnTo>
                      <a:pt x="19719" y="70583"/>
                    </a:lnTo>
                    <a:lnTo>
                      <a:pt x="25433" y="64869"/>
                    </a:lnTo>
                    <a:lnTo>
                      <a:pt x="28337" y="61965"/>
                    </a:lnTo>
                    <a:lnTo>
                      <a:pt x="29039" y="61263"/>
                    </a:lnTo>
                    <a:lnTo>
                      <a:pt x="29414" y="60888"/>
                    </a:lnTo>
                    <a:lnTo>
                      <a:pt x="29508" y="60794"/>
                    </a:lnTo>
                    <a:lnTo>
                      <a:pt x="29554" y="60748"/>
                    </a:lnTo>
                    <a:lnTo>
                      <a:pt x="29601" y="60701"/>
                    </a:lnTo>
                    <a:lnTo>
                      <a:pt x="29601" y="60654"/>
                    </a:lnTo>
                    <a:lnTo>
                      <a:pt x="29601" y="60373"/>
                    </a:lnTo>
                    <a:lnTo>
                      <a:pt x="29601" y="58359"/>
                    </a:lnTo>
                    <a:lnTo>
                      <a:pt x="29601" y="375"/>
                    </a:lnTo>
                    <a:lnTo>
                      <a:pt x="29601" y="329"/>
                    </a:lnTo>
                    <a:lnTo>
                      <a:pt x="29648" y="282"/>
                    </a:lnTo>
                    <a:lnTo>
                      <a:pt x="29695" y="188"/>
                    </a:lnTo>
                    <a:lnTo>
                      <a:pt x="29648" y="94"/>
                    </a:lnTo>
                    <a:lnTo>
                      <a:pt x="29648" y="48"/>
                    </a:lnTo>
                    <a:lnTo>
                      <a:pt x="295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6"/>
              <p:cNvSpPr/>
              <p:nvPr/>
            </p:nvSpPr>
            <p:spPr>
              <a:xfrm>
                <a:off x="8388742" y="1265854"/>
                <a:ext cx="1172266" cy="855838"/>
              </a:xfrm>
              <a:custGeom>
                <a:avLst/>
                <a:gdLst/>
                <a:ahLst/>
                <a:cxnLst/>
                <a:rect l="l" t="t" r="r" b="b"/>
                <a:pathLst>
                  <a:path w="25855" h="18876" extrusionOk="0">
                    <a:moveTo>
                      <a:pt x="25667" y="1"/>
                    </a:moveTo>
                    <a:lnTo>
                      <a:pt x="25573" y="48"/>
                    </a:lnTo>
                    <a:lnTo>
                      <a:pt x="25527" y="48"/>
                    </a:lnTo>
                    <a:lnTo>
                      <a:pt x="25480" y="141"/>
                    </a:lnTo>
                    <a:lnTo>
                      <a:pt x="25480" y="188"/>
                    </a:lnTo>
                    <a:lnTo>
                      <a:pt x="25480" y="282"/>
                    </a:lnTo>
                    <a:lnTo>
                      <a:pt x="25573" y="375"/>
                    </a:lnTo>
                    <a:lnTo>
                      <a:pt x="25573" y="6651"/>
                    </a:lnTo>
                    <a:lnTo>
                      <a:pt x="25573" y="7635"/>
                    </a:lnTo>
                    <a:lnTo>
                      <a:pt x="25433" y="7776"/>
                    </a:lnTo>
                    <a:lnTo>
                      <a:pt x="25246" y="7963"/>
                    </a:lnTo>
                    <a:lnTo>
                      <a:pt x="24871" y="8338"/>
                    </a:lnTo>
                    <a:lnTo>
                      <a:pt x="23466" y="9743"/>
                    </a:lnTo>
                    <a:lnTo>
                      <a:pt x="20609" y="12600"/>
                    </a:lnTo>
                    <a:lnTo>
                      <a:pt x="14895" y="18314"/>
                    </a:lnTo>
                    <a:lnTo>
                      <a:pt x="14707" y="18501"/>
                    </a:lnTo>
                    <a:lnTo>
                      <a:pt x="14614" y="18595"/>
                    </a:lnTo>
                    <a:lnTo>
                      <a:pt x="328" y="18595"/>
                    </a:lnTo>
                    <a:lnTo>
                      <a:pt x="235" y="18548"/>
                    </a:lnTo>
                    <a:lnTo>
                      <a:pt x="141" y="18501"/>
                    </a:lnTo>
                    <a:lnTo>
                      <a:pt x="94" y="18548"/>
                    </a:lnTo>
                    <a:lnTo>
                      <a:pt x="47" y="18548"/>
                    </a:lnTo>
                    <a:lnTo>
                      <a:pt x="1" y="18642"/>
                    </a:lnTo>
                    <a:lnTo>
                      <a:pt x="1" y="18688"/>
                    </a:lnTo>
                    <a:lnTo>
                      <a:pt x="1" y="18782"/>
                    </a:lnTo>
                    <a:lnTo>
                      <a:pt x="47" y="18829"/>
                    </a:lnTo>
                    <a:lnTo>
                      <a:pt x="94" y="18876"/>
                    </a:lnTo>
                    <a:lnTo>
                      <a:pt x="141" y="18876"/>
                    </a:lnTo>
                    <a:lnTo>
                      <a:pt x="235" y="18829"/>
                    </a:lnTo>
                    <a:lnTo>
                      <a:pt x="328" y="18782"/>
                    </a:lnTo>
                    <a:lnTo>
                      <a:pt x="14660" y="18782"/>
                    </a:lnTo>
                    <a:lnTo>
                      <a:pt x="14707" y="18735"/>
                    </a:lnTo>
                    <a:lnTo>
                      <a:pt x="14754" y="18735"/>
                    </a:lnTo>
                    <a:lnTo>
                      <a:pt x="14848" y="18595"/>
                    </a:lnTo>
                    <a:lnTo>
                      <a:pt x="15035" y="18407"/>
                    </a:lnTo>
                    <a:lnTo>
                      <a:pt x="20749" y="12693"/>
                    </a:lnTo>
                    <a:lnTo>
                      <a:pt x="23606" y="9883"/>
                    </a:lnTo>
                    <a:lnTo>
                      <a:pt x="25011" y="8431"/>
                    </a:lnTo>
                    <a:lnTo>
                      <a:pt x="25386" y="8103"/>
                    </a:lnTo>
                    <a:lnTo>
                      <a:pt x="25527" y="7916"/>
                    </a:lnTo>
                    <a:lnTo>
                      <a:pt x="25620" y="7822"/>
                    </a:lnTo>
                    <a:lnTo>
                      <a:pt x="25667" y="7776"/>
                    </a:lnTo>
                    <a:lnTo>
                      <a:pt x="25714" y="7729"/>
                    </a:lnTo>
                    <a:lnTo>
                      <a:pt x="25761" y="7682"/>
                    </a:lnTo>
                    <a:lnTo>
                      <a:pt x="25761" y="6651"/>
                    </a:lnTo>
                    <a:lnTo>
                      <a:pt x="25761" y="375"/>
                    </a:lnTo>
                    <a:lnTo>
                      <a:pt x="25714" y="375"/>
                    </a:lnTo>
                    <a:lnTo>
                      <a:pt x="25808" y="282"/>
                    </a:lnTo>
                    <a:lnTo>
                      <a:pt x="25854" y="188"/>
                    </a:lnTo>
                    <a:lnTo>
                      <a:pt x="25808" y="141"/>
                    </a:lnTo>
                    <a:lnTo>
                      <a:pt x="25761" y="48"/>
                    </a:lnTo>
                    <a:lnTo>
                      <a:pt x="25714" y="48"/>
                    </a:lnTo>
                    <a:lnTo>
                      <a:pt x="25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3" name="Google Shape;1083;p46"/>
            <p:cNvGrpSpPr/>
            <p:nvPr/>
          </p:nvGrpSpPr>
          <p:grpSpPr>
            <a:xfrm>
              <a:off x="1825854" y="-1061417"/>
              <a:ext cx="286730" cy="1656452"/>
              <a:chOff x="7866335" y="-1031841"/>
              <a:chExt cx="286730" cy="1656452"/>
            </a:xfrm>
          </p:grpSpPr>
          <p:sp>
            <p:nvSpPr>
              <p:cNvPr id="1084" name="Google Shape;1084;p46"/>
              <p:cNvSpPr/>
              <p:nvPr/>
            </p:nvSpPr>
            <p:spPr>
              <a:xfrm>
                <a:off x="7953433" y="-1031841"/>
                <a:ext cx="199632" cy="1656452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6534" extrusionOk="0">
                    <a:moveTo>
                      <a:pt x="4122" y="1"/>
                    </a:moveTo>
                    <a:lnTo>
                      <a:pt x="4075" y="48"/>
                    </a:lnTo>
                    <a:lnTo>
                      <a:pt x="4028" y="94"/>
                    </a:lnTo>
                    <a:lnTo>
                      <a:pt x="4028" y="188"/>
                    </a:lnTo>
                    <a:lnTo>
                      <a:pt x="4028" y="282"/>
                    </a:lnTo>
                    <a:lnTo>
                      <a:pt x="4122" y="329"/>
                    </a:lnTo>
                    <a:lnTo>
                      <a:pt x="4122" y="375"/>
                    </a:lnTo>
                    <a:lnTo>
                      <a:pt x="4122" y="12459"/>
                    </a:lnTo>
                    <a:lnTo>
                      <a:pt x="4122" y="19391"/>
                    </a:lnTo>
                    <a:lnTo>
                      <a:pt x="4122" y="22904"/>
                    </a:lnTo>
                    <a:lnTo>
                      <a:pt x="4122" y="24637"/>
                    </a:lnTo>
                    <a:lnTo>
                      <a:pt x="4122" y="25480"/>
                    </a:lnTo>
                    <a:lnTo>
                      <a:pt x="4122" y="25901"/>
                    </a:lnTo>
                    <a:lnTo>
                      <a:pt x="4075" y="25901"/>
                    </a:lnTo>
                    <a:lnTo>
                      <a:pt x="4075" y="25948"/>
                    </a:lnTo>
                    <a:lnTo>
                      <a:pt x="3981" y="26042"/>
                    </a:lnTo>
                    <a:lnTo>
                      <a:pt x="3841" y="26182"/>
                    </a:lnTo>
                    <a:lnTo>
                      <a:pt x="1874" y="28149"/>
                    </a:lnTo>
                    <a:lnTo>
                      <a:pt x="937" y="29086"/>
                    </a:lnTo>
                    <a:lnTo>
                      <a:pt x="422" y="29601"/>
                    </a:lnTo>
                    <a:lnTo>
                      <a:pt x="187" y="29836"/>
                    </a:lnTo>
                    <a:lnTo>
                      <a:pt x="141" y="29882"/>
                    </a:lnTo>
                    <a:lnTo>
                      <a:pt x="94" y="29929"/>
                    </a:lnTo>
                    <a:lnTo>
                      <a:pt x="94" y="30023"/>
                    </a:lnTo>
                    <a:lnTo>
                      <a:pt x="94" y="30210"/>
                    </a:lnTo>
                    <a:lnTo>
                      <a:pt x="94" y="36158"/>
                    </a:lnTo>
                    <a:lnTo>
                      <a:pt x="0" y="36252"/>
                    </a:lnTo>
                    <a:lnTo>
                      <a:pt x="0" y="36346"/>
                    </a:lnTo>
                    <a:lnTo>
                      <a:pt x="0" y="36393"/>
                    </a:lnTo>
                    <a:lnTo>
                      <a:pt x="47" y="36439"/>
                    </a:lnTo>
                    <a:lnTo>
                      <a:pt x="94" y="36486"/>
                    </a:lnTo>
                    <a:lnTo>
                      <a:pt x="141" y="36533"/>
                    </a:lnTo>
                    <a:lnTo>
                      <a:pt x="234" y="36486"/>
                    </a:lnTo>
                    <a:lnTo>
                      <a:pt x="281" y="36439"/>
                    </a:lnTo>
                    <a:lnTo>
                      <a:pt x="328" y="36393"/>
                    </a:lnTo>
                    <a:lnTo>
                      <a:pt x="328" y="36346"/>
                    </a:lnTo>
                    <a:lnTo>
                      <a:pt x="328" y="36252"/>
                    </a:lnTo>
                    <a:lnTo>
                      <a:pt x="234" y="36158"/>
                    </a:lnTo>
                    <a:lnTo>
                      <a:pt x="234" y="30210"/>
                    </a:lnTo>
                    <a:lnTo>
                      <a:pt x="234" y="30023"/>
                    </a:lnTo>
                    <a:lnTo>
                      <a:pt x="281" y="29976"/>
                    </a:lnTo>
                    <a:lnTo>
                      <a:pt x="328" y="29929"/>
                    </a:lnTo>
                    <a:lnTo>
                      <a:pt x="562" y="29695"/>
                    </a:lnTo>
                    <a:lnTo>
                      <a:pt x="1030" y="29227"/>
                    </a:lnTo>
                    <a:lnTo>
                      <a:pt x="2014" y="28243"/>
                    </a:lnTo>
                    <a:lnTo>
                      <a:pt x="3934" y="26323"/>
                    </a:lnTo>
                    <a:lnTo>
                      <a:pt x="4122" y="26135"/>
                    </a:lnTo>
                    <a:lnTo>
                      <a:pt x="4169" y="26089"/>
                    </a:lnTo>
                    <a:lnTo>
                      <a:pt x="4215" y="26042"/>
                    </a:lnTo>
                    <a:lnTo>
                      <a:pt x="4309" y="25948"/>
                    </a:lnTo>
                    <a:lnTo>
                      <a:pt x="4309" y="25480"/>
                    </a:lnTo>
                    <a:lnTo>
                      <a:pt x="4309" y="24637"/>
                    </a:lnTo>
                    <a:lnTo>
                      <a:pt x="4309" y="22904"/>
                    </a:lnTo>
                    <a:lnTo>
                      <a:pt x="4309" y="19391"/>
                    </a:lnTo>
                    <a:lnTo>
                      <a:pt x="4309" y="12459"/>
                    </a:lnTo>
                    <a:lnTo>
                      <a:pt x="4309" y="375"/>
                    </a:lnTo>
                    <a:lnTo>
                      <a:pt x="4262" y="329"/>
                    </a:lnTo>
                    <a:lnTo>
                      <a:pt x="4356" y="282"/>
                    </a:lnTo>
                    <a:lnTo>
                      <a:pt x="4403" y="188"/>
                    </a:lnTo>
                    <a:lnTo>
                      <a:pt x="4356" y="94"/>
                    </a:lnTo>
                    <a:lnTo>
                      <a:pt x="4309" y="48"/>
                    </a:lnTo>
                    <a:lnTo>
                      <a:pt x="426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6"/>
              <p:cNvSpPr/>
              <p:nvPr/>
            </p:nvSpPr>
            <p:spPr>
              <a:xfrm>
                <a:off x="7866335" y="-1031841"/>
                <a:ext cx="199677" cy="160757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35456" extrusionOk="0">
                    <a:moveTo>
                      <a:pt x="4169" y="1"/>
                    </a:moveTo>
                    <a:lnTo>
                      <a:pt x="4122" y="48"/>
                    </a:lnTo>
                    <a:lnTo>
                      <a:pt x="4076" y="94"/>
                    </a:lnTo>
                    <a:lnTo>
                      <a:pt x="4076" y="188"/>
                    </a:lnTo>
                    <a:lnTo>
                      <a:pt x="4076" y="282"/>
                    </a:lnTo>
                    <a:lnTo>
                      <a:pt x="4169" y="329"/>
                    </a:lnTo>
                    <a:lnTo>
                      <a:pt x="4169" y="375"/>
                    </a:lnTo>
                    <a:lnTo>
                      <a:pt x="4169" y="11944"/>
                    </a:lnTo>
                    <a:lnTo>
                      <a:pt x="4169" y="18595"/>
                    </a:lnTo>
                    <a:lnTo>
                      <a:pt x="4169" y="21967"/>
                    </a:lnTo>
                    <a:lnTo>
                      <a:pt x="4169" y="23606"/>
                    </a:lnTo>
                    <a:lnTo>
                      <a:pt x="4169" y="24449"/>
                    </a:lnTo>
                    <a:lnTo>
                      <a:pt x="4169" y="24684"/>
                    </a:lnTo>
                    <a:lnTo>
                      <a:pt x="4169" y="24777"/>
                    </a:lnTo>
                    <a:lnTo>
                      <a:pt x="4169" y="24824"/>
                    </a:lnTo>
                    <a:lnTo>
                      <a:pt x="4122" y="24824"/>
                    </a:lnTo>
                    <a:lnTo>
                      <a:pt x="3888" y="25105"/>
                    </a:lnTo>
                    <a:lnTo>
                      <a:pt x="1921" y="27072"/>
                    </a:lnTo>
                    <a:lnTo>
                      <a:pt x="938" y="28009"/>
                    </a:lnTo>
                    <a:lnTo>
                      <a:pt x="469" y="28524"/>
                    </a:lnTo>
                    <a:lnTo>
                      <a:pt x="235" y="28758"/>
                    </a:lnTo>
                    <a:lnTo>
                      <a:pt x="141" y="28805"/>
                    </a:lnTo>
                    <a:lnTo>
                      <a:pt x="94" y="28852"/>
                    </a:lnTo>
                    <a:lnTo>
                      <a:pt x="94" y="28946"/>
                    </a:lnTo>
                    <a:lnTo>
                      <a:pt x="94" y="29133"/>
                    </a:lnTo>
                    <a:lnTo>
                      <a:pt x="94" y="35081"/>
                    </a:lnTo>
                    <a:lnTo>
                      <a:pt x="48" y="35175"/>
                    </a:lnTo>
                    <a:lnTo>
                      <a:pt x="1" y="35269"/>
                    </a:lnTo>
                    <a:lnTo>
                      <a:pt x="48" y="35315"/>
                    </a:lnTo>
                    <a:lnTo>
                      <a:pt x="48" y="35362"/>
                    </a:lnTo>
                    <a:lnTo>
                      <a:pt x="141" y="35409"/>
                    </a:lnTo>
                    <a:lnTo>
                      <a:pt x="188" y="35456"/>
                    </a:lnTo>
                    <a:lnTo>
                      <a:pt x="282" y="35409"/>
                    </a:lnTo>
                    <a:lnTo>
                      <a:pt x="329" y="35362"/>
                    </a:lnTo>
                    <a:lnTo>
                      <a:pt x="375" y="35315"/>
                    </a:lnTo>
                    <a:lnTo>
                      <a:pt x="375" y="35269"/>
                    </a:lnTo>
                    <a:lnTo>
                      <a:pt x="329" y="35175"/>
                    </a:lnTo>
                    <a:lnTo>
                      <a:pt x="282" y="35081"/>
                    </a:lnTo>
                    <a:lnTo>
                      <a:pt x="282" y="29133"/>
                    </a:lnTo>
                    <a:lnTo>
                      <a:pt x="282" y="28946"/>
                    </a:lnTo>
                    <a:lnTo>
                      <a:pt x="282" y="28899"/>
                    </a:lnTo>
                    <a:lnTo>
                      <a:pt x="329" y="28852"/>
                    </a:lnTo>
                    <a:lnTo>
                      <a:pt x="610" y="28618"/>
                    </a:lnTo>
                    <a:lnTo>
                      <a:pt x="1078" y="28149"/>
                    </a:lnTo>
                    <a:lnTo>
                      <a:pt x="2062" y="27166"/>
                    </a:lnTo>
                    <a:lnTo>
                      <a:pt x="3982" y="25246"/>
                    </a:lnTo>
                    <a:lnTo>
                      <a:pt x="4310" y="24918"/>
                    </a:lnTo>
                    <a:lnTo>
                      <a:pt x="4310" y="24871"/>
                    </a:lnTo>
                    <a:lnTo>
                      <a:pt x="4310" y="24824"/>
                    </a:lnTo>
                    <a:lnTo>
                      <a:pt x="4310" y="24777"/>
                    </a:lnTo>
                    <a:lnTo>
                      <a:pt x="4310" y="24684"/>
                    </a:lnTo>
                    <a:lnTo>
                      <a:pt x="4310" y="24449"/>
                    </a:lnTo>
                    <a:lnTo>
                      <a:pt x="4310" y="23606"/>
                    </a:lnTo>
                    <a:lnTo>
                      <a:pt x="4310" y="21967"/>
                    </a:lnTo>
                    <a:lnTo>
                      <a:pt x="4310" y="18595"/>
                    </a:lnTo>
                    <a:lnTo>
                      <a:pt x="4310" y="11944"/>
                    </a:lnTo>
                    <a:lnTo>
                      <a:pt x="4310" y="375"/>
                    </a:lnTo>
                    <a:lnTo>
                      <a:pt x="4310" y="329"/>
                    </a:lnTo>
                    <a:lnTo>
                      <a:pt x="4403" y="282"/>
                    </a:lnTo>
                    <a:lnTo>
                      <a:pt x="4403" y="188"/>
                    </a:lnTo>
                    <a:lnTo>
                      <a:pt x="4403" y="94"/>
                    </a:lnTo>
                    <a:lnTo>
                      <a:pt x="4357" y="48"/>
                    </a:lnTo>
                    <a:lnTo>
                      <a:pt x="431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6" name="Google Shape;1086;p46"/>
            <p:cNvGrpSpPr/>
            <p:nvPr/>
          </p:nvGrpSpPr>
          <p:grpSpPr>
            <a:xfrm>
              <a:off x="2348261" y="-704636"/>
              <a:ext cx="983243" cy="2548289"/>
              <a:chOff x="8388742" y="-675060"/>
              <a:chExt cx="983243" cy="2548289"/>
            </a:xfrm>
          </p:grpSpPr>
          <p:sp>
            <p:nvSpPr>
              <p:cNvPr id="1087" name="Google Shape;1087;p46"/>
              <p:cNvSpPr/>
              <p:nvPr/>
            </p:nvSpPr>
            <p:spPr>
              <a:xfrm>
                <a:off x="8388742" y="-675060"/>
                <a:ext cx="983243" cy="2548289"/>
              </a:xfrm>
              <a:custGeom>
                <a:avLst/>
                <a:gdLst/>
                <a:ahLst/>
                <a:cxnLst/>
                <a:rect l="l" t="t" r="r" b="b"/>
                <a:pathLst>
                  <a:path w="21686" h="56204" extrusionOk="0">
                    <a:moveTo>
                      <a:pt x="21405" y="0"/>
                    </a:moveTo>
                    <a:lnTo>
                      <a:pt x="21358" y="47"/>
                    </a:lnTo>
                    <a:lnTo>
                      <a:pt x="21311" y="94"/>
                    </a:lnTo>
                    <a:lnTo>
                      <a:pt x="21311" y="188"/>
                    </a:lnTo>
                    <a:lnTo>
                      <a:pt x="21358" y="281"/>
                    </a:lnTo>
                    <a:lnTo>
                      <a:pt x="21405" y="328"/>
                    </a:lnTo>
                    <a:lnTo>
                      <a:pt x="21405" y="375"/>
                    </a:lnTo>
                    <a:lnTo>
                      <a:pt x="21405" y="46228"/>
                    </a:lnTo>
                    <a:lnTo>
                      <a:pt x="21405" y="47024"/>
                    </a:lnTo>
                    <a:lnTo>
                      <a:pt x="21358" y="47071"/>
                    </a:lnTo>
                    <a:lnTo>
                      <a:pt x="21311" y="47118"/>
                    </a:lnTo>
                    <a:lnTo>
                      <a:pt x="21171" y="47258"/>
                    </a:lnTo>
                    <a:lnTo>
                      <a:pt x="20843" y="47539"/>
                    </a:lnTo>
                    <a:lnTo>
                      <a:pt x="19719" y="48710"/>
                    </a:lnTo>
                    <a:lnTo>
                      <a:pt x="17377" y="51052"/>
                    </a:lnTo>
                    <a:lnTo>
                      <a:pt x="12740" y="55689"/>
                    </a:lnTo>
                    <a:lnTo>
                      <a:pt x="12553" y="55876"/>
                    </a:lnTo>
                    <a:lnTo>
                      <a:pt x="12506" y="55923"/>
                    </a:lnTo>
                    <a:lnTo>
                      <a:pt x="328" y="55923"/>
                    </a:lnTo>
                    <a:lnTo>
                      <a:pt x="328" y="55970"/>
                    </a:lnTo>
                    <a:lnTo>
                      <a:pt x="235" y="55876"/>
                    </a:lnTo>
                    <a:lnTo>
                      <a:pt x="141" y="55829"/>
                    </a:lnTo>
                    <a:lnTo>
                      <a:pt x="94" y="55876"/>
                    </a:lnTo>
                    <a:lnTo>
                      <a:pt x="47" y="55923"/>
                    </a:lnTo>
                    <a:lnTo>
                      <a:pt x="1" y="55970"/>
                    </a:lnTo>
                    <a:lnTo>
                      <a:pt x="1" y="56017"/>
                    </a:lnTo>
                    <a:lnTo>
                      <a:pt x="1" y="56110"/>
                    </a:lnTo>
                    <a:lnTo>
                      <a:pt x="47" y="56157"/>
                    </a:lnTo>
                    <a:lnTo>
                      <a:pt x="94" y="56204"/>
                    </a:lnTo>
                    <a:lnTo>
                      <a:pt x="235" y="56204"/>
                    </a:lnTo>
                    <a:lnTo>
                      <a:pt x="328" y="56110"/>
                    </a:lnTo>
                    <a:lnTo>
                      <a:pt x="12553" y="56110"/>
                    </a:lnTo>
                    <a:lnTo>
                      <a:pt x="12600" y="56063"/>
                    </a:lnTo>
                    <a:lnTo>
                      <a:pt x="12646" y="56017"/>
                    </a:lnTo>
                    <a:lnTo>
                      <a:pt x="12881" y="55782"/>
                    </a:lnTo>
                    <a:lnTo>
                      <a:pt x="17517" y="51146"/>
                    </a:lnTo>
                    <a:lnTo>
                      <a:pt x="19812" y="48851"/>
                    </a:lnTo>
                    <a:lnTo>
                      <a:pt x="20983" y="47680"/>
                    </a:lnTo>
                    <a:lnTo>
                      <a:pt x="21264" y="47399"/>
                    </a:lnTo>
                    <a:lnTo>
                      <a:pt x="21405" y="47258"/>
                    </a:lnTo>
                    <a:lnTo>
                      <a:pt x="21499" y="47165"/>
                    </a:lnTo>
                    <a:lnTo>
                      <a:pt x="21545" y="47118"/>
                    </a:lnTo>
                    <a:lnTo>
                      <a:pt x="21592" y="47071"/>
                    </a:lnTo>
                    <a:lnTo>
                      <a:pt x="21592" y="46228"/>
                    </a:lnTo>
                    <a:lnTo>
                      <a:pt x="21592" y="375"/>
                    </a:lnTo>
                    <a:lnTo>
                      <a:pt x="21592" y="328"/>
                    </a:lnTo>
                    <a:lnTo>
                      <a:pt x="21639" y="281"/>
                    </a:lnTo>
                    <a:lnTo>
                      <a:pt x="21686" y="188"/>
                    </a:lnTo>
                    <a:lnTo>
                      <a:pt x="21639" y="94"/>
                    </a:lnTo>
                    <a:lnTo>
                      <a:pt x="21639" y="47"/>
                    </a:lnTo>
                    <a:lnTo>
                      <a:pt x="2154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6"/>
              <p:cNvSpPr/>
              <p:nvPr/>
            </p:nvSpPr>
            <p:spPr>
              <a:xfrm>
                <a:off x="8388742" y="83024"/>
                <a:ext cx="915324" cy="1715892"/>
              </a:xfrm>
              <a:custGeom>
                <a:avLst/>
                <a:gdLst/>
                <a:ahLst/>
                <a:cxnLst/>
                <a:rect l="l" t="t" r="r" b="b"/>
                <a:pathLst>
                  <a:path w="20188" h="37845" extrusionOk="0">
                    <a:moveTo>
                      <a:pt x="19906" y="1"/>
                    </a:moveTo>
                    <a:lnTo>
                      <a:pt x="19859" y="48"/>
                    </a:lnTo>
                    <a:lnTo>
                      <a:pt x="19812" y="95"/>
                    </a:lnTo>
                    <a:lnTo>
                      <a:pt x="19812" y="188"/>
                    </a:lnTo>
                    <a:lnTo>
                      <a:pt x="19812" y="282"/>
                    </a:lnTo>
                    <a:lnTo>
                      <a:pt x="19906" y="329"/>
                    </a:lnTo>
                    <a:lnTo>
                      <a:pt x="19906" y="376"/>
                    </a:lnTo>
                    <a:lnTo>
                      <a:pt x="19906" y="28805"/>
                    </a:lnTo>
                    <a:lnTo>
                      <a:pt x="19906" y="29555"/>
                    </a:lnTo>
                    <a:lnTo>
                      <a:pt x="19859" y="29601"/>
                    </a:lnTo>
                    <a:lnTo>
                      <a:pt x="19812" y="29648"/>
                    </a:lnTo>
                    <a:lnTo>
                      <a:pt x="19672" y="29789"/>
                    </a:lnTo>
                    <a:lnTo>
                      <a:pt x="19438" y="30023"/>
                    </a:lnTo>
                    <a:lnTo>
                      <a:pt x="18361" y="31053"/>
                    </a:lnTo>
                    <a:lnTo>
                      <a:pt x="16300" y="33161"/>
                    </a:lnTo>
                    <a:lnTo>
                      <a:pt x="12084" y="37376"/>
                    </a:lnTo>
                    <a:lnTo>
                      <a:pt x="11944" y="37517"/>
                    </a:lnTo>
                    <a:lnTo>
                      <a:pt x="11897" y="37564"/>
                    </a:lnTo>
                    <a:lnTo>
                      <a:pt x="11850" y="37610"/>
                    </a:lnTo>
                    <a:lnTo>
                      <a:pt x="328" y="37610"/>
                    </a:lnTo>
                    <a:lnTo>
                      <a:pt x="235" y="37517"/>
                    </a:lnTo>
                    <a:lnTo>
                      <a:pt x="94" y="37517"/>
                    </a:lnTo>
                    <a:lnTo>
                      <a:pt x="47" y="37564"/>
                    </a:lnTo>
                    <a:lnTo>
                      <a:pt x="1" y="37610"/>
                    </a:lnTo>
                    <a:lnTo>
                      <a:pt x="1" y="37704"/>
                    </a:lnTo>
                    <a:lnTo>
                      <a:pt x="1" y="37751"/>
                    </a:lnTo>
                    <a:lnTo>
                      <a:pt x="47" y="37798"/>
                    </a:lnTo>
                    <a:lnTo>
                      <a:pt x="94" y="37845"/>
                    </a:lnTo>
                    <a:lnTo>
                      <a:pt x="235" y="37845"/>
                    </a:lnTo>
                    <a:lnTo>
                      <a:pt x="328" y="37751"/>
                    </a:lnTo>
                    <a:lnTo>
                      <a:pt x="11944" y="37751"/>
                    </a:lnTo>
                    <a:lnTo>
                      <a:pt x="11991" y="37704"/>
                    </a:lnTo>
                    <a:lnTo>
                      <a:pt x="12038" y="37657"/>
                    </a:lnTo>
                    <a:lnTo>
                      <a:pt x="12225" y="37470"/>
                    </a:lnTo>
                    <a:lnTo>
                      <a:pt x="16393" y="33302"/>
                    </a:lnTo>
                    <a:lnTo>
                      <a:pt x="18501" y="31194"/>
                    </a:lnTo>
                    <a:lnTo>
                      <a:pt x="19531" y="30163"/>
                    </a:lnTo>
                    <a:lnTo>
                      <a:pt x="19812" y="29882"/>
                    </a:lnTo>
                    <a:lnTo>
                      <a:pt x="19953" y="29742"/>
                    </a:lnTo>
                    <a:lnTo>
                      <a:pt x="20000" y="29695"/>
                    </a:lnTo>
                    <a:lnTo>
                      <a:pt x="20047" y="29648"/>
                    </a:lnTo>
                    <a:lnTo>
                      <a:pt x="20093" y="29555"/>
                    </a:lnTo>
                    <a:lnTo>
                      <a:pt x="20093" y="28805"/>
                    </a:lnTo>
                    <a:lnTo>
                      <a:pt x="20093" y="376"/>
                    </a:lnTo>
                    <a:lnTo>
                      <a:pt x="20047" y="329"/>
                    </a:lnTo>
                    <a:lnTo>
                      <a:pt x="20140" y="282"/>
                    </a:lnTo>
                    <a:lnTo>
                      <a:pt x="20187" y="188"/>
                    </a:lnTo>
                    <a:lnTo>
                      <a:pt x="20140" y="95"/>
                    </a:lnTo>
                    <a:lnTo>
                      <a:pt x="20093" y="48"/>
                    </a:lnTo>
                    <a:lnTo>
                      <a:pt x="2004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6"/>
              <p:cNvSpPr/>
              <p:nvPr/>
            </p:nvSpPr>
            <p:spPr>
              <a:xfrm>
                <a:off x="8388742" y="839023"/>
                <a:ext cx="843097" cy="88345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19485" extrusionOk="0">
                    <a:moveTo>
                      <a:pt x="18314" y="1"/>
                    </a:moveTo>
                    <a:lnTo>
                      <a:pt x="18267" y="47"/>
                    </a:lnTo>
                    <a:lnTo>
                      <a:pt x="18220" y="94"/>
                    </a:lnTo>
                    <a:lnTo>
                      <a:pt x="18220" y="188"/>
                    </a:lnTo>
                    <a:lnTo>
                      <a:pt x="18267" y="282"/>
                    </a:lnTo>
                    <a:lnTo>
                      <a:pt x="18314" y="328"/>
                    </a:lnTo>
                    <a:lnTo>
                      <a:pt x="18314" y="375"/>
                    </a:lnTo>
                    <a:lnTo>
                      <a:pt x="18314" y="11616"/>
                    </a:lnTo>
                    <a:lnTo>
                      <a:pt x="18314" y="12225"/>
                    </a:lnTo>
                    <a:lnTo>
                      <a:pt x="18314" y="12272"/>
                    </a:lnTo>
                    <a:lnTo>
                      <a:pt x="18267" y="12319"/>
                    </a:lnTo>
                    <a:lnTo>
                      <a:pt x="18173" y="12412"/>
                    </a:lnTo>
                    <a:lnTo>
                      <a:pt x="17939" y="12646"/>
                    </a:lnTo>
                    <a:lnTo>
                      <a:pt x="17049" y="13536"/>
                    </a:lnTo>
                    <a:lnTo>
                      <a:pt x="15222" y="15363"/>
                    </a:lnTo>
                    <a:lnTo>
                      <a:pt x="11616" y="18969"/>
                    </a:lnTo>
                    <a:lnTo>
                      <a:pt x="11429" y="19157"/>
                    </a:lnTo>
                    <a:lnTo>
                      <a:pt x="11382" y="19204"/>
                    </a:lnTo>
                    <a:lnTo>
                      <a:pt x="328" y="19204"/>
                    </a:lnTo>
                    <a:lnTo>
                      <a:pt x="328" y="19250"/>
                    </a:lnTo>
                    <a:lnTo>
                      <a:pt x="235" y="19157"/>
                    </a:lnTo>
                    <a:lnTo>
                      <a:pt x="141" y="19110"/>
                    </a:lnTo>
                    <a:lnTo>
                      <a:pt x="94" y="19157"/>
                    </a:lnTo>
                    <a:lnTo>
                      <a:pt x="47" y="19204"/>
                    </a:lnTo>
                    <a:lnTo>
                      <a:pt x="1" y="19250"/>
                    </a:lnTo>
                    <a:lnTo>
                      <a:pt x="1" y="19297"/>
                    </a:lnTo>
                    <a:lnTo>
                      <a:pt x="1" y="19391"/>
                    </a:lnTo>
                    <a:lnTo>
                      <a:pt x="47" y="19438"/>
                    </a:lnTo>
                    <a:lnTo>
                      <a:pt x="94" y="19485"/>
                    </a:lnTo>
                    <a:lnTo>
                      <a:pt x="235" y="19485"/>
                    </a:lnTo>
                    <a:lnTo>
                      <a:pt x="328" y="19391"/>
                    </a:lnTo>
                    <a:lnTo>
                      <a:pt x="11429" y="19391"/>
                    </a:lnTo>
                    <a:lnTo>
                      <a:pt x="11476" y="19344"/>
                    </a:lnTo>
                    <a:lnTo>
                      <a:pt x="11569" y="19250"/>
                    </a:lnTo>
                    <a:lnTo>
                      <a:pt x="11710" y="19110"/>
                    </a:lnTo>
                    <a:lnTo>
                      <a:pt x="15316" y="15503"/>
                    </a:lnTo>
                    <a:lnTo>
                      <a:pt x="17143" y="13677"/>
                    </a:lnTo>
                    <a:lnTo>
                      <a:pt x="18080" y="12787"/>
                    </a:lnTo>
                    <a:lnTo>
                      <a:pt x="18267" y="12553"/>
                    </a:lnTo>
                    <a:lnTo>
                      <a:pt x="18407" y="12412"/>
                    </a:lnTo>
                    <a:lnTo>
                      <a:pt x="18454" y="12365"/>
                    </a:lnTo>
                    <a:lnTo>
                      <a:pt x="18501" y="12319"/>
                    </a:lnTo>
                    <a:lnTo>
                      <a:pt x="18501" y="12225"/>
                    </a:lnTo>
                    <a:lnTo>
                      <a:pt x="18501" y="11616"/>
                    </a:lnTo>
                    <a:lnTo>
                      <a:pt x="18501" y="375"/>
                    </a:lnTo>
                    <a:lnTo>
                      <a:pt x="18501" y="328"/>
                    </a:lnTo>
                    <a:lnTo>
                      <a:pt x="18548" y="282"/>
                    </a:lnTo>
                    <a:lnTo>
                      <a:pt x="18595" y="188"/>
                    </a:lnTo>
                    <a:lnTo>
                      <a:pt x="18548" y="94"/>
                    </a:lnTo>
                    <a:lnTo>
                      <a:pt x="18548" y="47"/>
                    </a:lnTo>
                    <a:lnTo>
                      <a:pt x="184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0" name="Google Shape;1090;p46"/>
            <p:cNvSpPr/>
            <p:nvPr/>
          </p:nvSpPr>
          <p:spPr>
            <a:xfrm>
              <a:off x="2348261" y="-1027412"/>
              <a:ext cx="628639" cy="2548289"/>
            </a:xfrm>
            <a:custGeom>
              <a:avLst/>
              <a:gdLst/>
              <a:ahLst/>
              <a:cxnLst/>
              <a:rect l="l" t="t" r="r" b="b"/>
              <a:pathLst>
                <a:path w="13865" h="56204" extrusionOk="0">
                  <a:moveTo>
                    <a:pt x="13677" y="0"/>
                  </a:moveTo>
                  <a:lnTo>
                    <a:pt x="13583" y="47"/>
                  </a:lnTo>
                  <a:lnTo>
                    <a:pt x="13536" y="94"/>
                  </a:lnTo>
                  <a:lnTo>
                    <a:pt x="13490" y="141"/>
                  </a:lnTo>
                  <a:lnTo>
                    <a:pt x="13490" y="187"/>
                  </a:lnTo>
                  <a:lnTo>
                    <a:pt x="13536" y="281"/>
                  </a:lnTo>
                  <a:lnTo>
                    <a:pt x="13583" y="375"/>
                  </a:lnTo>
                  <a:lnTo>
                    <a:pt x="13583" y="49459"/>
                  </a:lnTo>
                  <a:lnTo>
                    <a:pt x="13583" y="49740"/>
                  </a:lnTo>
                  <a:lnTo>
                    <a:pt x="13583" y="49881"/>
                  </a:lnTo>
                  <a:lnTo>
                    <a:pt x="13583" y="49928"/>
                  </a:lnTo>
                  <a:lnTo>
                    <a:pt x="13583" y="49975"/>
                  </a:lnTo>
                  <a:lnTo>
                    <a:pt x="13209" y="50349"/>
                  </a:lnTo>
                  <a:lnTo>
                    <a:pt x="12412" y="51099"/>
                  </a:lnTo>
                  <a:lnTo>
                    <a:pt x="10867" y="52691"/>
                  </a:lnTo>
                  <a:lnTo>
                    <a:pt x="7729" y="55782"/>
                  </a:lnTo>
                  <a:lnTo>
                    <a:pt x="7588" y="55923"/>
                  </a:lnTo>
                  <a:lnTo>
                    <a:pt x="328" y="55923"/>
                  </a:lnTo>
                  <a:lnTo>
                    <a:pt x="328" y="55970"/>
                  </a:lnTo>
                  <a:lnTo>
                    <a:pt x="235" y="55876"/>
                  </a:lnTo>
                  <a:lnTo>
                    <a:pt x="141" y="55829"/>
                  </a:lnTo>
                  <a:lnTo>
                    <a:pt x="94" y="55876"/>
                  </a:lnTo>
                  <a:lnTo>
                    <a:pt x="47" y="55923"/>
                  </a:lnTo>
                  <a:lnTo>
                    <a:pt x="1" y="55970"/>
                  </a:lnTo>
                  <a:lnTo>
                    <a:pt x="1" y="56016"/>
                  </a:lnTo>
                  <a:lnTo>
                    <a:pt x="1" y="56110"/>
                  </a:lnTo>
                  <a:lnTo>
                    <a:pt x="47" y="56157"/>
                  </a:lnTo>
                  <a:lnTo>
                    <a:pt x="94" y="56204"/>
                  </a:lnTo>
                  <a:lnTo>
                    <a:pt x="235" y="56204"/>
                  </a:lnTo>
                  <a:lnTo>
                    <a:pt x="328" y="56110"/>
                  </a:lnTo>
                  <a:lnTo>
                    <a:pt x="7682" y="56110"/>
                  </a:lnTo>
                  <a:lnTo>
                    <a:pt x="7869" y="55923"/>
                  </a:lnTo>
                  <a:lnTo>
                    <a:pt x="11007" y="52785"/>
                  </a:lnTo>
                  <a:lnTo>
                    <a:pt x="12553" y="51239"/>
                  </a:lnTo>
                  <a:lnTo>
                    <a:pt x="13302" y="50443"/>
                  </a:lnTo>
                  <a:lnTo>
                    <a:pt x="13724" y="50068"/>
                  </a:lnTo>
                  <a:lnTo>
                    <a:pt x="13771" y="50021"/>
                  </a:lnTo>
                  <a:lnTo>
                    <a:pt x="13771" y="49975"/>
                  </a:lnTo>
                  <a:lnTo>
                    <a:pt x="13771" y="49881"/>
                  </a:lnTo>
                  <a:lnTo>
                    <a:pt x="13771" y="49740"/>
                  </a:lnTo>
                  <a:lnTo>
                    <a:pt x="13771" y="49459"/>
                  </a:lnTo>
                  <a:lnTo>
                    <a:pt x="13771" y="375"/>
                  </a:lnTo>
                  <a:lnTo>
                    <a:pt x="13817" y="281"/>
                  </a:lnTo>
                  <a:lnTo>
                    <a:pt x="13864" y="187"/>
                  </a:lnTo>
                  <a:lnTo>
                    <a:pt x="13817" y="141"/>
                  </a:lnTo>
                  <a:lnTo>
                    <a:pt x="13817" y="94"/>
                  </a:lnTo>
                  <a:lnTo>
                    <a:pt x="13724" y="47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91" name="Google Shape;1091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5030" y="3572982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92" name="Google Shape;109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025" y="1352225"/>
            <a:ext cx="2438351" cy="2438351"/>
          </a:xfrm>
          <a:prstGeom prst="rect">
            <a:avLst/>
          </a:prstGeom>
          <a:noFill/>
          <a:ln>
            <a:noFill/>
          </a:ln>
          <a:effectLst>
            <a:outerShdw blurRad="142875" dist="28575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1093" name="Google Shape;1093;p46"/>
          <p:cNvGrpSpPr/>
          <p:nvPr/>
        </p:nvGrpSpPr>
        <p:grpSpPr>
          <a:xfrm>
            <a:off x="381930" y="2470457"/>
            <a:ext cx="3714756" cy="2385519"/>
            <a:chOff x="381930" y="2470457"/>
            <a:chExt cx="3714756" cy="2385519"/>
          </a:xfrm>
        </p:grpSpPr>
        <p:pic>
          <p:nvPicPr>
            <p:cNvPr id="1094" name="Google Shape;1094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1930" y="46534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5" name="Google Shape;1095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86961" y="247045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6" name="Google Shape;1096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62911" y="429664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7" name="Google Shape;1097;p46"/>
          <p:cNvGrpSpPr/>
          <p:nvPr/>
        </p:nvGrpSpPr>
        <p:grpSpPr>
          <a:xfrm>
            <a:off x="4778761" y="2985212"/>
            <a:ext cx="387681" cy="387661"/>
            <a:chOff x="266768" y="1721375"/>
            <a:chExt cx="397907" cy="397887"/>
          </a:xfrm>
        </p:grpSpPr>
        <p:sp>
          <p:nvSpPr>
            <p:cNvPr id="1098" name="Google Shape;1098;p46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6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0" name="Google Shape;1100;p46"/>
          <p:cNvGrpSpPr/>
          <p:nvPr/>
        </p:nvGrpSpPr>
        <p:grpSpPr>
          <a:xfrm>
            <a:off x="5837457" y="2984975"/>
            <a:ext cx="387661" cy="387661"/>
            <a:chOff x="1379798" y="1723250"/>
            <a:chExt cx="397887" cy="397887"/>
          </a:xfrm>
        </p:grpSpPr>
        <p:sp>
          <p:nvSpPr>
            <p:cNvPr id="1101" name="Google Shape;1101;p46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6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6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6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46"/>
          <p:cNvGrpSpPr/>
          <p:nvPr/>
        </p:nvGrpSpPr>
        <p:grpSpPr>
          <a:xfrm>
            <a:off x="5306417" y="2984975"/>
            <a:ext cx="387641" cy="387661"/>
            <a:chOff x="864491" y="1723250"/>
            <a:chExt cx="397866" cy="397887"/>
          </a:xfrm>
        </p:grpSpPr>
        <p:sp>
          <p:nvSpPr>
            <p:cNvPr id="1106" name="Google Shape;1106;p46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6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6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31"/>
          <p:cNvGrpSpPr/>
          <p:nvPr/>
        </p:nvGrpSpPr>
        <p:grpSpPr>
          <a:xfrm>
            <a:off x="-1001823" y="-1502567"/>
            <a:ext cx="8512454" cy="7719180"/>
            <a:chOff x="-1001823" y="-1502567"/>
            <a:chExt cx="8512454" cy="7719180"/>
          </a:xfrm>
        </p:grpSpPr>
        <p:grpSp>
          <p:nvGrpSpPr>
            <p:cNvPr id="598" name="Google Shape;598;p31"/>
            <p:cNvGrpSpPr/>
            <p:nvPr/>
          </p:nvGrpSpPr>
          <p:grpSpPr>
            <a:xfrm rot="5400000">
              <a:off x="921711" y="811029"/>
              <a:ext cx="496972" cy="2501635"/>
              <a:chOff x="7450114" y="-1031841"/>
              <a:chExt cx="496972" cy="2501635"/>
            </a:xfrm>
          </p:grpSpPr>
          <p:sp>
            <p:nvSpPr>
              <p:cNvPr id="599" name="Google Shape;599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2" name="Google Shape;602;p31"/>
            <p:cNvGrpSpPr/>
            <p:nvPr/>
          </p:nvGrpSpPr>
          <p:grpSpPr>
            <a:xfrm rot="10800000" flipH="1">
              <a:off x="-1001823" y="225975"/>
              <a:ext cx="3193886" cy="1373983"/>
              <a:chOff x="3986591" y="3584814"/>
              <a:chExt cx="3193886" cy="1373983"/>
            </a:xfrm>
          </p:grpSpPr>
          <p:sp>
            <p:nvSpPr>
              <p:cNvPr id="603" name="Google Shape;603;p31"/>
              <p:cNvSpPr/>
              <p:nvPr/>
            </p:nvSpPr>
            <p:spPr>
              <a:xfrm>
                <a:off x="3986591" y="3584814"/>
                <a:ext cx="2807407" cy="989591"/>
              </a:xfrm>
              <a:custGeom>
                <a:avLst/>
                <a:gdLst/>
                <a:ahLst/>
                <a:cxnLst/>
                <a:rect l="l" t="t" r="r" b="b"/>
                <a:pathLst>
                  <a:path w="61919" h="21826" extrusionOk="0">
                    <a:moveTo>
                      <a:pt x="61684" y="0"/>
                    </a:moveTo>
                    <a:lnTo>
                      <a:pt x="61637" y="47"/>
                    </a:lnTo>
                    <a:lnTo>
                      <a:pt x="61590" y="94"/>
                    </a:lnTo>
                    <a:lnTo>
                      <a:pt x="61590" y="187"/>
                    </a:lnTo>
                    <a:lnTo>
                      <a:pt x="61590" y="281"/>
                    </a:lnTo>
                    <a:lnTo>
                      <a:pt x="61684" y="328"/>
                    </a:lnTo>
                    <a:lnTo>
                      <a:pt x="61684" y="375"/>
                    </a:lnTo>
                    <a:lnTo>
                      <a:pt x="61684" y="3560"/>
                    </a:lnTo>
                    <a:lnTo>
                      <a:pt x="61684" y="8665"/>
                    </a:lnTo>
                    <a:lnTo>
                      <a:pt x="61684" y="11241"/>
                    </a:lnTo>
                    <a:lnTo>
                      <a:pt x="61684" y="12505"/>
                    </a:lnTo>
                    <a:lnTo>
                      <a:pt x="61684" y="13161"/>
                    </a:lnTo>
                    <a:lnTo>
                      <a:pt x="61684" y="13302"/>
                    </a:lnTo>
                    <a:lnTo>
                      <a:pt x="61684" y="13348"/>
                    </a:lnTo>
                    <a:lnTo>
                      <a:pt x="61637" y="13348"/>
                    </a:lnTo>
                    <a:lnTo>
                      <a:pt x="61590" y="13395"/>
                    </a:lnTo>
                    <a:lnTo>
                      <a:pt x="61403" y="13629"/>
                    </a:lnTo>
                    <a:lnTo>
                      <a:pt x="57094" y="17892"/>
                    </a:lnTo>
                    <a:lnTo>
                      <a:pt x="54940" y="20046"/>
                    </a:lnTo>
                    <a:lnTo>
                      <a:pt x="53862" y="21123"/>
                    </a:lnTo>
                    <a:lnTo>
                      <a:pt x="53628" y="21404"/>
                    </a:lnTo>
                    <a:lnTo>
                      <a:pt x="53488" y="21545"/>
                    </a:lnTo>
                    <a:lnTo>
                      <a:pt x="53441" y="21592"/>
                    </a:lnTo>
                    <a:lnTo>
                      <a:pt x="328" y="21592"/>
                    </a:lnTo>
                    <a:lnTo>
                      <a:pt x="281" y="21498"/>
                    </a:lnTo>
                    <a:lnTo>
                      <a:pt x="94" y="21498"/>
                    </a:lnTo>
                    <a:lnTo>
                      <a:pt x="47" y="21545"/>
                    </a:lnTo>
                    <a:lnTo>
                      <a:pt x="0" y="21592"/>
                    </a:lnTo>
                    <a:lnTo>
                      <a:pt x="0" y="21638"/>
                    </a:lnTo>
                    <a:lnTo>
                      <a:pt x="0" y="21732"/>
                    </a:lnTo>
                    <a:lnTo>
                      <a:pt x="47" y="21779"/>
                    </a:lnTo>
                    <a:lnTo>
                      <a:pt x="94" y="21826"/>
                    </a:lnTo>
                    <a:lnTo>
                      <a:pt x="281" y="21826"/>
                    </a:lnTo>
                    <a:lnTo>
                      <a:pt x="328" y="21732"/>
                    </a:lnTo>
                    <a:lnTo>
                      <a:pt x="53535" y="21732"/>
                    </a:lnTo>
                    <a:lnTo>
                      <a:pt x="53581" y="21638"/>
                    </a:lnTo>
                    <a:lnTo>
                      <a:pt x="53722" y="21498"/>
                    </a:lnTo>
                    <a:lnTo>
                      <a:pt x="54003" y="21264"/>
                    </a:lnTo>
                    <a:lnTo>
                      <a:pt x="55080" y="20187"/>
                    </a:lnTo>
                    <a:lnTo>
                      <a:pt x="57235" y="18032"/>
                    </a:lnTo>
                    <a:lnTo>
                      <a:pt x="61497" y="13723"/>
                    </a:lnTo>
                    <a:lnTo>
                      <a:pt x="61731" y="13536"/>
                    </a:lnTo>
                    <a:lnTo>
                      <a:pt x="61825" y="13442"/>
                    </a:lnTo>
                    <a:lnTo>
                      <a:pt x="61825" y="13395"/>
                    </a:lnTo>
                    <a:lnTo>
                      <a:pt x="61825" y="13348"/>
                    </a:lnTo>
                    <a:lnTo>
                      <a:pt x="61825" y="13161"/>
                    </a:lnTo>
                    <a:lnTo>
                      <a:pt x="61825" y="12505"/>
                    </a:lnTo>
                    <a:lnTo>
                      <a:pt x="61825" y="11241"/>
                    </a:lnTo>
                    <a:lnTo>
                      <a:pt x="61825" y="8665"/>
                    </a:lnTo>
                    <a:lnTo>
                      <a:pt x="61825" y="3560"/>
                    </a:lnTo>
                    <a:lnTo>
                      <a:pt x="61825" y="375"/>
                    </a:lnTo>
                    <a:lnTo>
                      <a:pt x="61825" y="328"/>
                    </a:lnTo>
                    <a:lnTo>
                      <a:pt x="61918" y="281"/>
                    </a:lnTo>
                    <a:lnTo>
                      <a:pt x="61918" y="187"/>
                    </a:lnTo>
                    <a:lnTo>
                      <a:pt x="61918" y="94"/>
                    </a:lnTo>
                    <a:lnTo>
                      <a:pt x="61871" y="47"/>
                    </a:lnTo>
                    <a:lnTo>
                      <a:pt x="6182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>
                <a:off x="3986591" y="3584814"/>
                <a:ext cx="2905070" cy="1085168"/>
              </a:xfrm>
              <a:custGeom>
                <a:avLst/>
                <a:gdLst/>
                <a:ahLst/>
                <a:cxnLst/>
                <a:rect l="l" t="t" r="r" b="b"/>
                <a:pathLst>
                  <a:path w="64073" h="23934" extrusionOk="0">
                    <a:moveTo>
                      <a:pt x="63792" y="0"/>
                    </a:moveTo>
                    <a:lnTo>
                      <a:pt x="63745" y="47"/>
                    </a:lnTo>
                    <a:lnTo>
                      <a:pt x="63698" y="94"/>
                    </a:lnTo>
                    <a:lnTo>
                      <a:pt x="63698" y="187"/>
                    </a:lnTo>
                    <a:lnTo>
                      <a:pt x="63745" y="281"/>
                    </a:lnTo>
                    <a:lnTo>
                      <a:pt x="63792" y="328"/>
                    </a:lnTo>
                    <a:lnTo>
                      <a:pt x="63792" y="375"/>
                    </a:lnTo>
                    <a:lnTo>
                      <a:pt x="63792" y="3934"/>
                    </a:lnTo>
                    <a:lnTo>
                      <a:pt x="63792" y="9461"/>
                    </a:lnTo>
                    <a:lnTo>
                      <a:pt x="63792" y="12178"/>
                    </a:lnTo>
                    <a:lnTo>
                      <a:pt x="63792" y="13583"/>
                    </a:lnTo>
                    <a:lnTo>
                      <a:pt x="63792" y="14238"/>
                    </a:lnTo>
                    <a:lnTo>
                      <a:pt x="63792" y="14426"/>
                    </a:lnTo>
                    <a:lnTo>
                      <a:pt x="63745" y="14473"/>
                    </a:lnTo>
                    <a:lnTo>
                      <a:pt x="63511" y="14754"/>
                    </a:lnTo>
                    <a:lnTo>
                      <a:pt x="58687" y="19531"/>
                    </a:lnTo>
                    <a:lnTo>
                      <a:pt x="56251" y="21966"/>
                    </a:lnTo>
                    <a:lnTo>
                      <a:pt x="55080" y="23184"/>
                    </a:lnTo>
                    <a:lnTo>
                      <a:pt x="54752" y="23465"/>
                    </a:lnTo>
                    <a:lnTo>
                      <a:pt x="54612" y="23606"/>
                    </a:lnTo>
                    <a:lnTo>
                      <a:pt x="54565" y="23699"/>
                    </a:lnTo>
                    <a:lnTo>
                      <a:pt x="328" y="23699"/>
                    </a:lnTo>
                    <a:lnTo>
                      <a:pt x="281" y="23606"/>
                    </a:lnTo>
                    <a:lnTo>
                      <a:pt x="94" y="23606"/>
                    </a:lnTo>
                    <a:lnTo>
                      <a:pt x="47" y="23652"/>
                    </a:lnTo>
                    <a:lnTo>
                      <a:pt x="0" y="23699"/>
                    </a:lnTo>
                    <a:lnTo>
                      <a:pt x="0" y="23793"/>
                    </a:lnTo>
                    <a:lnTo>
                      <a:pt x="0" y="23840"/>
                    </a:lnTo>
                    <a:lnTo>
                      <a:pt x="47" y="23887"/>
                    </a:lnTo>
                    <a:lnTo>
                      <a:pt x="94" y="23933"/>
                    </a:lnTo>
                    <a:lnTo>
                      <a:pt x="281" y="23933"/>
                    </a:lnTo>
                    <a:lnTo>
                      <a:pt x="328" y="23840"/>
                    </a:lnTo>
                    <a:lnTo>
                      <a:pt x="54659" y="23840"/>
                    </a:lnTo>
                    <a:lnTo>
                      <a:pt x="54705" y="23746"/>
                    </a:lnTo>
                    <a:lnTo>
                      <a:pt x="54893" y="23606"/>
                    </a:lnTo>
                    <a:lnTo>
                      <a:pt x="55174" y="23278"/>
                    </a:lnTo>
                    <a:lnTo>
                      <a:pt x="56392" y="22060"/>
                    </a:lnTo>
                    <a:lnTo>
                      <a:pt x="58780" y="19671"/>
                    </a:lnTo>
                    <a:lnTo>
                      <a:pt x="63604" y="14847"/>
                    </a:lnTo>
                    <a:lnTo>
                      <a:pt x="63839" y="14613"/>
                    </a:lnTo>
                    <a:lnTo>
                      <a:pt x="63932" y="14519"/>
                    </a:lnTo>
                    <a:lnTo>
                      <a:pt x="63979" y="14519"/>
                    </a:lnTo>
                    <a:lnTo>
                      <a:pt x="63979" y="14426"/>
                    </a:lnTo>
                    <a:lnTo>
                      <a:pt x="63979" y="14238"/>
                    </a:lnTo>
                    <a:lnTo>
                      <a:pt x="63979" y="13583"/>
                    </a:lnTo>
                    <a:lnTo>
                      <a:pt x="63979" y="12178"/>
                    </a:lnTo>
                    <a:lnTo>
                      <a:pt x="63979" y="9461"/>
                    </a:lnTo>
                    <a:lnTo>
                      <a:pt x="63979" y="3934"/>
                    </a:lnTo>
                    <a:lnTo>
                      <a:pt x="63979" y="375"/>
                    </a:lnTo>
                    <a:lnTo>
                      <a:pt x="63979" y="328"/>
                    </a:lnTo>
                    <a:lnTo>
                      <a:pt x="64026" y="281"/>
                    </a:lnTo>
                    <a:lnTo>
                      <a:pt x="64073" y="187"/>
                    </a:lnTo>
                    <a:lnTo>
                      <a:pt x="64026" y="94"/>
                    </a:lnTo>
                    <a:lnTo>
                      <a:pt x="64026" y="47"/>
                    </a:lnTo>
                    <a:lnTo>
                      <a:pt x="639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1"/>
              <p:cNvSpPr/>
              <p:nvPr/>
            </p:nvSpPr>
            <p:spPr>
              <a:xfrm>
                <a:off x="3986591" y="3584814"/>
                <a:ext cx="3000647" cy="1182830"/>
              </a:xfrm>
              <a:custGeom>
                <a:avLst/>
                <a:gdLst/>
                <a:ahLst/>
                <a:cxnLst/>
                <a:rect l="l" t="t" r="r" b="b"/>
                <a:pathLst>
                  <a:path w="66181" h="26088" extrusionOk="0">
                    <a:moveTo>
                      <a:pt x="65946" y="0"/>
                    </a:moveTo>
                    <a:lnTo>
                      <a:pt x="65899" y="47"/>
                    </a:lnTo>
                    <a:lnTo>
                      <a:pt x="65853" y="94"/>
                    </a:lnTo>
                    <a:lnTo>
                      <a:pt x="65853" y="187"/>
                    </a:lnTo>
                    <a:lnTo>
                      <a:pt x="65853" y="281"/>
                    </a:lnTo>
                    <a:lnTo>
                      <a:pt x="65946" y="328"/>
                    </a:lnTo>
                    <a:lnTo>
                      <a:pt x="65946" y="375"/>
                    </a:lnTo>
                    <a:lnTo>
                      <a:pt x="65946" y="4356"/>
                    </a:lnTo>
                    <a:lnTo>
                      <a:pt x="65946" y="10210"/>
                    </a:lnTo>
                    <a:lnTo>
                      <a:pt x="65946" y="13114"/>
                    </a:lnTo>
                    <a:lnTo>
                      <a:pt x="65946" y="14613"/>
                    </a:lnTo>
                    <a:lnTo>
                      <a:pt x="65946" y="15316"/>
                    </a:lnTo>
                    <a:lnTo>
                      <a:pt x="65946" y="15503"/>
                    </a:lnTo>
                    <a:lnTo>
                      <a:pt x="65899" y="15550"/>
                    </a:lnTo>
                    <a:lnTo>
                      <a:pt x="65853" y="15597"/>
                    </a:lnTo>
                    <a:lnTo>
                      <a:pt x="65572" y="15831"/>
                    </a:lnTo>
                    <a:lnTo>
                      <a:pt x="60232" y="21217"/>
                    </a:lnTo>
                    <a:lnTo>
                      <a:pt x="57563" y="23887"/>
                    </a:lnTo>
                    <a:lnTo>
                      <a:pt x="56251" y="25198"/>
                    </a:lnTo>
                    <a:lnTo>
                      <a:pt x="55876" y="25526"/>
                    </a:lnTo>
                    <a:lnTo>
                      <a:pt x="55736" y="25713"/>
                    </a:lnTo>
                    <a:lnTo>
                      <a:pt x="55642" y="25807"/>
                    </a:lnTo>
                    <a:lnTo>
                      <a:pt x="328" y="25807"/>
                    </a:lnTo>
                    <a:lnTo>
                      <a:pt x="281" y="25713"/>
                    </a:lnTo>
                    <a:lnTo>
                      <a:pt x="94" y="25713"/>
                    </a:lnTo>
                    <a:lnTo>
                      <a:pt x="47" y="25760"/>
                    </a:lnTo>
                    <a:lnTo>
                      <a:pt x="0" y="25807"/>
                    </a:lnTo>
                    <a:lnTo>
                      <a:pt x="0" y="25901"/>
                    </a:lnTo>
                    <a:lnTo>
                      <a:pt x="0" y="25947"/>
                    </a:lnTo>
                    <a:lnTo>
                      <a:pt x="47" y="25994"/>
                    </a:lnTo>
                    <a:lnTo>
                      <a:pt x="94" y="26041"/>
                    </a:lnTo>
                    <a:lnTo>
                      <a:pt x="188" y="26088"/>
                    </a:lnTo>
                    <a:lnTo>
                      <a:pt x="281" y="26041"/>
                    </a:lnTo>
                    <a:lnTo>
                      <a:pt x="328" y="25947"/>
                    </a:lnTo>
                    <a:lnTo>
                      <a:pt x="375" y="25994"/>
                    </a:lnTo>
                    <a:lnTo>
                      <a:pt x="55689" y="25994"/>
                    </a:lnTo>
                    <a:lnTo>
                      <a:pt x="55736" y="25947"/>
                    </a:lnTo>
                    <a:lnTo>
                      <a:pt x="55830" y="25854"/>
                    </a:lnTo>
                    <a:lnTo>
                      <a:pt x="56017" y="25666"/>
                    </a:lnTo>
                    <a:lnTo>
                      <a:pt x="56345" y="25339"/>
                    </a:lnTo>
                    <a:lnTo>
                      <a:pt x="57703" y="23980"/>
                    </a:lnTo>
                    <a:lnTo>
                      <a:pt x="60373" y="21311"/>
                    </a:lnTo>
                    <a:lnTo>
                      <a:pt x="65712" y="15971"/>
                    </a:lnTo>
                    <a:lnTo>
                      <a:pt x="65946" y="15737"/>
                    </a:lnTo>
                    <a:lnTo>
                      <a:pt x="66040" y="15643"/>
                    </a:lnTo>
                    <a:lnTo>
                      <a:pt x="66087" y="15597"/>
                    </a:lnTo>
                    <a:lnTo>
                      <a:pt x="66087" y="15550"/>
                    </a:lnTo>
                    <a:lnTo>
                      <a:pt x="66087" y="15316"/>
                    </a:lnTo>
                    <a:lnTo>
                      <a:pt x="66087" y="14613"/>
                    </a:lnTo>
                    <a:lnTo>
                      <a:pt x="66087" y="13114"/>
                    </a:lnTo>
                    <a:lnTo>
                      <a:pt x="66087" y="10210"/>
                    </a:lnTo>
                    <a:lnTo>
                      <a:pt x="66087" y="4356"/>
                    </a:lnTo>
                    <a:lnTo>
                      <a:pt x="66087" y="375"/>
                    </a:lnTo>
                    <a:lnTo>
                      <a:pt x="66087" y="328"/>
                    </a:lnTo>
                    <a:lnTo>
                      <a:pt x="66180" y="281"/>
                    </a:lnTo>
                    <a:lnTo>
                      <a:pt x="66180" y="187"/>
                    </a:lnTo>
                    <a:lnTo>
                      <a:pt x="66180" y="94"/>
                    </a:lnTo>
                    <a:lnTo>
                      <a:pt x="66134" y="47"/>
                    </a:lnTo>
                    <a:lnTo>
                      <a:pt x="660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1"/>
              <p:cNvSpPr/>
              <p:nvPr/>
            </p:nvSpPr>
            <p:spPr>
              <a:xfrm>
                <a:off x="3986591" y="3584814"/>
                <a:ext cx="3098309" cy="1278407"/>
              </a:xfrm>
              <a:custGeom>
                <a:avLst/>
                <a:gdLst/>
                <a:ahLst/>
                <a:cxnLst/>
                <a:rect l="l" t="t" r="r" b="b"/>
                <a:pathLst>
                  <a:path w="68335" h="28196" extrusionOk="0">
                    <a:moveTo>
                      <a:pt x="68054" y="0"/>
                    </a:moveTo>
                    <a:lnTo>
                      <a:pt x="68007" y="47"/>
                    </a:lnTo>
                    <a:lnTo>
                      <a:pt x="67960" y="94"/>
                    </a:lnTo>
                    <a:lnTo>
                      <a:pt x="67960" y="187"/>
                    </a:lnTo>
                    <a:lnTo>
                      <a:pt x="68007" y="281"/>
                    </a:lnTo>
                    <a:lnTo>
                      <a:pt x="68054" y="328"/>
                    </a:lnTo>
                    <a:lnTo>
                      <a:pt x="68054" y="375"/>
                    </a:lnTo>
                    <a:lnTo>
                      <a:pt x="68054" y="4731"/>
                    </a:lnTo>
                    <a:lnTo>
                      <a:pt x="68054" y="10960"/>
                    </a:lnTo>
                    <a:lnTo>
                      <a:pt x="68054" y="14051"/>
                    </a:lnTo>
                    <a:lnTo>
                      <a:pt x="68054" y="15643"/>
                    </a:lnTo>
                    <a:lnTo>
                      <a:pt x="68054" y="16393"/>
                    </a:lnTo>
                    <a:lnTo>
                      <a:pt x="68054" y="16580"/>
                    </a:lnTo>
                    <a:lnTo>
                      <a:pt x="68054" y="16627"/>
                    </a:lnTo>
                    <a:lnTo>
                      <a:pt x="67960" y="16674"/>
                    </a:lnTo>
                    <a:lnTo>
                      <a:pt x="67679" y="16955"/>
                    </a:lnTo>
                    <a:lnTo>
                      <a:pt x="61825" y="22856"/>
                    </a:lnTo>
                    <a:lnTo>
                      <a:pt x="58874" y="25807"/>
                    </a:lnTo>
                    <a:lnTo>
                      <a:pt x="57422" y="27259"/>
                    </a:lnTo>
                    <a:lnTo>
                      <a:pt x="57047" y="27634"/>
                    </a:lnTo>
                    <a:lnTo>
                      <a:pt x="56860" y="27821"/>
                    </a:lnTo>
                    <a:lnTo>
                      <a:pt x="56766" y="27915"/>
                    </a:lnTo>
                    <a:lnTo>
                      <a:pt x="328" y="27915"/>
                    </a:lnTo>
                    <a:lnTo>
                      <a:pt x="281" y="27868"/>
                    </a:lnTo>
                    <a:lnTo>
                      <a:pt x="188" y="27821"/>
                    </a:lnTo>
                    <a:lnTo>
                      <a:pt x="94" y="27821"/>
                    </a:lnTo>
                    <a:lnTo>
                      <a:pt x="47" y="27868"/>
                    </a:lnTo>
                    <a:lnTo>
                      <a:pt x="0" y="27915"/>
                    </a:lnTo>
                    <a:lnTo>
                      <a:pt x="0" y="28008"/>
                    </a:lnTo>
                    <a:lnTo>
                      <a:pt x="0" y="28055"/>
                    </a:lnTo>
                    <a:lnTo>
                      <a:pt x="47" y="28149"/>
                    </a:lnTo>
                    <a:lnTo>
                      <a:pt x="94" y="28149"/>
                    </a:lnTo>
                    <a:lnTo>
                      <a:pt x="188" y="28196"/>
                    </a:lnTo>
                    <a:lnTo>
                      <a:pt x="281" y="28149"/>
                    </a:lnTo>
                    <a:lnTo>
                      <a:pt x="328" y="28102"/>
                    </a:lnTo>
                    <a:lnTo>
                      <a:pt x="56813" y="28102"/>
                    </a:lnTo>
                    <a:lnTo>
                      <a:pt x="56860" y="28008"/>
                    </a:lnTo>
                    <a:lnTo>
                      <a:pt x="56954" y="27915"/>
                    </a:lnTo>
                    <a:lnTo>
                      <a:pt x="57141" y="27727"/>
                    </a:lnTo>
                    <a:lnTo>
                      <a:pt x="57516" y="27353"/>
                    </a:lnTo>
                    <a:lnTo>
                      <a:pt x="59014" y="25901"/>
                    </a:lnTo>
                    <a:lnTo>
                      <a:pt x="61918" y="22950"/>
                    </a:lnTo>
                    <a:lnTo>
                      <a:pt x="67820" y="17095"/>
                    </a:lnTo>
                    <a:lnTo>
                      <a:pt x="68101" y="16814"/>
                    </a:lnTo>
                    <a:lnTo>
                      <a:pt x="68148" y="16721"/>
                    </a:lnTo>
                    <a:lnTo>
                      <a:pt x="68194" y="16674"/>
                    </a:lnTo>
                    <a:lnTo>
                      <a:pt x="68241" y="16674"/>
                    </a:lnTo>
                    <a:lnTo>
                      <a:pt x="68241" y="16627"/>
                    </a:lnTo>
                    <a:lnTo>
                      <a:pt x="68241" y="16393"/>
                    </a:lnTo>
                    <a:lnTo>
                      <a:pt x="68241" y="15643"/>
                    </a:lnTo>
                    <a:lnTo>
                      <a:pt x="68241" y="14051"/>
                    </a:lnTo>
                    <a:lnTo>
                      <a:pt x="68241" y="10960"/>
                    </a:lnTo>
                    <a:lnTo>
                      <a:pt x="68241" y="4731"/>
                    </a:lnTo>
                    <a:lnTo>
                      <a:pt x="68241" y="375"/>
                    </a:lnTo>
                    <a:lnTo>
                      <a:pt x="68241" y="328"/>
                    </a:lnTo>
                    <a:lnTo>
                      <a:pt x="68288" y="281"/>
                    </a:lnTo>
                    <a:lnTo>
                      <a:pt x="68335" y="187"/>
                    </a:lnTo>
                    <a:lnTo>
                      <a:pt x="68288" y="94"/>
                    </a:lnTo>
                    <a:lnTo>
                      <a:pt x="68288" y="47"/>
                    </a:lnTo>
                    <a:lnTo>
                      <a:pt x="6819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1"/>
              <p:cNvSpPr/>
              <p:nvPr/>
            </p:nvSpPr>
            <p:spPr>
              <a:xfrm>
                <a:off x="3986591" y="3584814"/>
                <a:ext cx="3193886" cy="1373983"/>
              </a:xfrm>
              <a:custGeom>
                <a:avLst/>
                <a:gdLst/>
                <a:ahLst/>
                <a:cxnLst/>
                <a:rect l="l" t="t" r="r" b="b"/>
                <a:pathLst>
                  <a:path w="70443" h="30304" extrusionOk="0">
                    <a:moveTo>
                      <a:pt x="70208" y="0"/>
                    </a:moveTo>
                    <a:lnTo>
                      <a:pt x="70162" y="47"/>
                    </a:lnTo>
                    <a:lnTo>
                      <a:pt x="70115" y="94"/>
                    </a:lnTo>
                    <a:lnTo>
                      <a:pt x="70068" y="187"/>
                    </a:lnTo>
                    <a:lnTo>
                      <a:pt x="70115" y="281"/>
                    </a:lnTo>
                    <a:lnTo>
                      <a:pt x="70208" y="328"/>
                    </a:lnTo>
                    <a:lnTo>
                      <a:pt x="70162" y="375"/>
                    </a:lnTo>
                    <a:lnTo>
                      <a:pt x="70162" y="5105"/>
                    </a:lnTo>
                    <a:lnTo>
                      <a:pt x="70162" y="11709"/>
                    </a:lnTo>
                    <a:lnTo>
                      <a:pt x="70162" y="15035"/>
                    </a:lnTo>
                    <a:lnTo>
                      <a:pt x="70162" y="16674"/>
                    </a:lnTo>
                    <a:lnTo>
                      <a:pt x="70162" y="17470"/>
                    </a:lnTo>
                    <a:lnTo>
                      <a:pt x="70162" y="17657"/>
                    </a:lnTo>
                    <a:lnTo>
                      <a:pt x="70162" y="17704"/>
                    </a:lnTo>
                    <a:lnTo>
                      <a:pt x="70068" y="17798"/>
                    </a:lnTo>
                    <a:lnTo>
                      <a:pt x="69787" y="18079"/>
                    </a:lnTo>
                    <a:lnTo>
                      <a:pt x="63370" y="24495"/>
                    </a:lnTo>
                    <a:lnTo>
                      <a:pt x="60185" y="27680"/>
                    </a:lnTo>
                    <a:lnTo>
                      <a:pt x="58593" y="29320"/>
                    </a:lnTo>
                    <a:lnTo>
                      <a:pt x="58171" y="29694"/>
                    </a:lnTo>
                    <a:lnTo>
                      <a:pt x="57984" y="29882"/>
                    </a:lnTo>
                    <a:lnTo>
                      <a:pt x="57890" y="29975"/>
                    </a:lnTo>
                    <a:lnTo>
                      <a:pt x="57844" y="30022"/>
                    </a:lnTo>
                    <a:lnTo>
                      <a:pt x="328" y="30022"/>
                    </a:lnTo>
                    <a:lnTo>
                      <a:pt x="281" y="29975"/>
                    </a:lnTo>
                    <a:lnTo>
                      <a:pt x="188" y="29929"/>
                    </a:lnTo>
                    <a:lnTo>
                      <a:pt x="94" y="29929"/>
                    </a:lnTo>
                    <a:lnTo>
                      <a:pt x="47" y="29975"/>
                    </a:lnTo>
                    <a:lnTo>
                      <a:pt x="0" y="30022"/>
                    </a:lnTo>
                    <a:lnTo>
                      <a:pt x="0" y="30116"/>
                    </a:lnTo>
                    <a:lnTo>
                      <a:pt x="0" y="30163"/>
                    </a:lnTo>
                    <a:lnTo>
                      <a:pt x="47" y="30256"/>
                    </a:lnTo>
                    <a:lnTo>
                      <a:pt x="94" y="30303"/>
                    </a:lnTo>
                    <a:lnTo>
                      <a:pt x="188" y="30303"/>
                    </a:lnTo>
                    <a:lnTo>
                      <a:pt x="281" y="30256"/>
                    </a:lnTo>
                    <a:lnTo>
                      <a:pt x="328" y="30210"/>
                    </a:lnTo>
                    <a:lnTo>
                      <a:pt x="57937" y="30210"/>
                    </a:lnTo>
                    <a:lnTo>
                      <a:pt x="57984" y="30116"/>
                    </a:lnTo>
                    <a:lnTo>
                      <a:pt x="58125" y="30022"/>
                    </a:lnTo>
                    <a:lnTo>
                      <a:pt x="58312" y="29835"/>
                    </a:lnTo>
                    <a:lnTo>
                      <a:pt x="58687" y="29413"/>
                    </a:lnTo>
                    <a:lnTo>
                      <a:pt x="60326" y="27821"/>
                    </a:lnTo>
                    <a:lnTo>
                      <a:pt x="63511" y="24589"/>
                    </a:lnTo>
                    <a:lnTo>
                      <a:pt x="69927" y="18219"/>
                    </a:lnTo>
                    <a:lnTo>
                      <a:pt x="70208" y="17892"/>
                    </a:lnTo>
                    <a:lnTo>
                      <a:pt x="70302" y="17845"/>
                    </a:lnTo>
                    <a:lnTo>
                      <a:pt x="70349" y="17798"/>
                    </a:lnTo>
                    <a:lnTo>
                      <a:pt x="70349" y="17704"/>
                    </a:lnTo>
                    <a:lnTo>
                      <a:pt x="70349" y="17470"/>
                    </a:lnTo>
                    <a:lnTo>
                      <a:pt x="70349" y="16674"/>
                    </a:lnTo>
                    <a:lnTo>
                      <a:pt x="70349" y="15035"/>
                    </a:lnTo>
                    <a:lnTo>
                      <a:pt x="70349" y="11709"/>
                    </a:lnTo>
                    <a:lnTo>
                      <a:pt x="70349" y="5105"/>
                    </a:lnTo>
                    <a:lnTo>
                      <a:pt x="70349" y="375"/>
                    </a:lnTo>
                    <a:lnTo>
                      <a:pt x="70349" y="328"/>
                    </a:lnTo>
                    <a:lnTo>
                      <a:pt x="70443" y="281"/>
                    </a:lnTo>
                    <a:lnTo>
                      <a:pt x="70443" y="187"/>
                    </a:lnTo>
                    <a:lnTo>
                      <a:pt x="70443" y="94"/>
                    </a:lnTo>
                    <a:lnTo>
                      <a:pt x="70396" y="47"/>
                    </a:lnTo>
                    <a:lnTo>
                      <a:pt x="7034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8" name="Google Shape;608;p31"/>
            <p:cNvGrpSpPr/>
            <p:nvPr/>
          </p:nvGrpSpPr>
          <p:grpSpPr>
            <a:xfrm rot="10800000" flipH="1">
              <a:off x="2340687" y="-1502567"/>
              <a:ext cx="600982" cy="3102526"/>
              <a:chOff x="7329101" y="3584814"/>
              <a:chExt cx="600982" cy="3102526"/>
            </a:xfrm>
          </p:grpSpPr>
          <p:sp>
            <p:nvSpPr>
              <p:cNvPr id="609" name="Google Shape;609;p31"/>
              <p:cNvSpPr/>
              <p:nvPr/>
            </p:nvSpPr>
            <p:spPr>
              <a:xfrm>
                <a:off x="7583912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2388"/>
                    </a:lnTo>
                    <a:lnTo>
                      <a:pt x="7401" y="23699"/>
                    </a:lnTo>
                    <a:lnTo>
                      <a:pt x="7401" y="23887"/>
                    </a:lnTo>
                    <a:lnTo>
                      <a:pt x="7401" y="23933"/>
                    </a:lnTo>
                    <a:lnTo>
                      <a:pt x="7354" y="23980"/>
                    </a:lnTo>
                    <a:lnTo>
                      <a:pt x="7120" y="24214"/>
                    </a:lnTo>
                    <a:lnTo>
                      <a:pt x="6651" y="24683"/>
                    </a:lnTo>
                    <a:lnTo>
                      <a:pt x="4778" y="26556"/>
                    </a:lnTo>
                    <a:lnTo>
                      <a:pt x="984" y="30350"/>
                    </a:lnTo>
                    <a:lnTo>
                      <a:pt x="516" y="30818"/>
                    </a:lnTo>
                    <a:lnTo>
                      <a:pt x="235" y="31099"/>
                    </a:lnTo>
                    <a:lnTo>
                      <a:pt x="141" y="31193"/>
                    </a:lnTo>
                    <a:lnTo>
                      <a:pt x="94" y="31240"/>
                    </a:lnTo>
                    <a:lnTo>
                      <a:pt x="94" y="31334"/>
                    </a:lnTo>
                    <a:lnTo>
                      <a:pt x="94" y="31427"/>
                    </a:lnTo>
                    <a:lnTo>
                      <a:pt x="94" y="32786"/>
                    </a:lnTo>
                    <a:lnTo>
                      <a:pt x="94" y="35596"/>
                    </a:lnTo>
                    <a:lnTo>
                      <a:pt x="94" y="41122"/>
                    </a:lnTo>
                    <a:lnTo>
                      <a:pt x="94" y="52223"/>
                    </a:lnTo>
                    <a:lnTo>
                      <a:pt x="94" y="68053"/>
                    </a:lnTo>
                    <a:lnTo>
                      <a:pt x="1" y="68147"/>
                    </a:lnTo>
                    <a:lnTo>
                      <a:pt x="1" y="68241"/>
                    </a:lnTo>
                    <a:lnTo>
                      <a:pt x="1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2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2223"/>
                    </a:lnTo>
                    <a:lnTo>
                      <a:pt x="235" y="41122"/>
                    </a:lnTo>
                    <a:lnTo>
                      <a:pt x="235" y="35596"/>
                    </a:lnTo>
                    <a:lnTo>
                      <a:pt x="235" y="32786"/>
                    </a:lnTo>
                    <a:lnTo>
                      <a:pt x="235" y="31427"/>
                    </a:lnTo>
                    <a:lnTo>
                      <a:pt x="235" y="31334"/>
                    </a:lnTo>
                    <a:lnTo>
                      <a:pt x="282" y="31334"/>
                    </a:lnTo>
                    <a:lnTo>
                      <a:pt x="375" y="31193"/>
                    </a:lnTo>
                    <a:lnTo>
                      <a:pt x="609" y="30959"/>
                    </a:lnTo>
                    <a:lnTo>
                      <a:pt x="1125" y="30444"/>
                    </a:lnTo>
                    <a:lnTo>
                      <a:pt x="4872" y="26697"/>
                    </a:lnTo>
                    <a:lnTo>
                      <a:pt x="6792" y="24777"/>
                    </a:lnTo>
                    <a:lnTo>
                      <a:pt x="7260" y="24308"/>
                    </a:lnTo>
                    <a:lnTo>
                      <a:pt x="7494" y="24074"/>
                    </a:lnTo>
                    <a:lnTo>
                      <a:pt x="7541" y="24027"/>
                    </a:lnTo>
                    <a:lnTo>
                      <a:pt x="7541" y="23980"/>
                    </a:lnTo>
                    <a:lnTo>
                      <a:pt x="7541" y="23887"/>
                    </a:lnTo>
                    <a:lnTo>
                      <a:pt x="7541" y="23699"/>
                    </a:lnTo>
                    <a:lnTo>
                      <a:pt x="7541" y="22388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1"/>
              <p:cNvSpPr/>
              <p:nvPr/>
            </p:nvSpPr>
            <p:spPr>
              <a:xfrm>
                <a:off x="7532950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1592"/>
                    </a:lnTo>
                    <a:lnTo>
                      <a:pt x="7401" y="22903"/>
                    </a:lnTo>
                    <a:lnTo>
                      <a:pt x="7401" y="23090"/>
                    </a:lnTo>
                    <a:lnTo>
                      <a:pt x="7401" y="23137"/>
                    </a:lnTo>
                    <a:lnTo>
                      <a:pt x="7354" y="23184"/>
                    </a:lnTo>
                    <a:lnTo>
                      <a:pt x="7166" y="23418"/>
                    </a:lnTo>
                    <a:lnTo>
                      <a:pt x="6698" y="23887"/>
                    </a:lnTo>
                    <a:lnTo>
                      <a:pt x="4778" y="25760"/>
                    </a:lnTo>
                    <a:lnTo>
                      <a:pt x="1031" y="29554"/>
                    </a:lnTo>
                    <a:lnTo>
                      <a:pt x="516" y="30069"/>
                    </a:lnTo>
                    <a:lnTo>
                      <a:pt x="281" y="30303"/>
                    </a:lnTo>
                    <a:lnTo>
                      <a:pt x="141" y="30444"/>
                    </a:lnTo>
                    <a:lnTo>
                      <a:pt x="94" y="30491"/>
                    </a:lnTo>
                    <a:lnTo>
                      <a:pt x="94" y="30537"/>
                    </a:lnTo>
                    <a:lnTo>
                      <a:pt x="94" y="30678"/>
                    </a:lnTo>
                    <a:lnTo>
                      <a:pt x="94" y="32083"/>
                    </a:lnTo>
                    <a:lnTo>
                      <a:pt x="94" y="34893"/>
                    </a:lnTo>
                    <a:lnTo>
                      <a:pt x="94" y="40514"/>
                    </a:lnTo>
                    <a:lnTo>
                      <a:pt x="94" y="51801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801"/>
                    </a:lnTo>
                    <a:lnTo>
                      <a:pt x="235" y="40514"/>
                    </a:lnTo>
                    <a:lnTo>
                      <a:pt x="235" y="34893"/>
                    </a:lnTo>
                    <a:lnTo>
                      <a:pt x="235" y="32083"/>
                    </a:lnTo>
                    <a:lnTo>
                      <a:pt x="235" y="30678"/>
                    </a:lnTo>
                    <a:lnTo>
                      <a:pt x="235" y="30584"/>
                    </a:lnTo>
                    <a:lnTo>
                      <a:pt x="281" y="30537"/>
                    </a:lnTo>
                    <a:lnTo>
                      <a:pt x="375" y="30444"/>
                    </a:lnTo>
                    <a:lnTo>
                      <a:pt x="656" y="30163"/>
                    </a:lnTo>
                    <a:lnTo>
                      <a:pt x="1125" y="29694"/>
                    </a:lnTo>
                    <a:lnTo>
                      <a:pt x="4918" y="25901"/>
                    </a:lnTo>
                    <a:lnTo>
                      <a:pt x="6792" y="24027"/>
                    </a:lnTo>
                    <a:lnTo>
                      <a:pt x="7260" y="23559"/>
                    </a:lnTo>
                    <a:lnTo>
                      <a:pt x="7541" y="23278"/>
                    </a:lnTo>
                    <a:lnTo>
                      <a:pt x="7541" y="23231"/>
                    </a:lnTo>
                    <a:lnTo>
                      <a:pt x="7541" y="23184"/>
                    </a:lnTo>
                    <a:lnTo>
                      <a:pt x="7541" y="23090"/>
                    </a:lnTo>
                    <a:lnTo>
                      <a:pt x="7541" y="22903"/>
                    </a:lnTo>
                    <a:lnTo>
                      <a:pt x="7541" y="21592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1"/>
              <p:cNvSpPr/>
              <p:nvPr/>
            </p:nvSpPr>
            <p:spPr>
              <a:xfrm>
                <a:off x="7481988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0795"/>
                    </a:lnTo>
                    <a:lnTo>
                      <a:pt x="7401" y="22107"/>
                    </a:lnTo>
                    <a:lnTo>
                      <a:pt x="7401" y="22435"/>
                    </a:lnTo>
                    <a:lnTo>
                      <a:pt x="7166" y="22622"/>
                    </a:lnTo>
                    <a:lnTo>
                      <a:pt x="6698" y="23090"/>
                    </a:lnTo>
                    <a:lnTo>
                      <a:pt x="4825" y="25011"/>
                    </a:lnTo>
                    <a:lnTo>
                      <a:pt x="1031" y="28758"/>
                    </a:lnTo>
                    <a:lnTo>
                      <a:pt x="516" y="29273"/>
                    </a:lnTo>
                    <a:lnTo>
                      <a:pt x="281" y="29554"/>
                    </a:lnTo>
                    <a:lnTo>
                      <a:pt x="141" y="29694"/>
                    </a:lnTo>
                    <a:lnTo>
                      <a:pt x="94" y="29741"/>
                    </a:lnTo>
                    <a:lnTo>
                      <a:pt x="94" y="29788"/>
                    </a:lnTo>
                    <a:lnTo>
                      <a:pt x="94" y="29882"/>
                    </a:lnTo>
                    <a:lnTo>
                      <a:pt x="94" y="31334"/>
                    </a:lnTo>
                    <a:lnTo>
                      <a:pt x="94" y="34191"/>
                    </a:lnTo>
                    <a:lnTo>
                      <a:pt x="94" y="39951"/>
                    </a:lnTo>
                    <a:lnTo>
                      <a:pt x="94" y="51426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426"/>
                    </a:lnTo>
                    <a:lnTo>
                      <a:pt x="235" y="39951"/>
                    </a:lnTo>
                    <a:lnTo>
                      <a:pt x="235" y="34191"/>
                    </a:lnTo>
                    <a:lnTo>
                      <a:pt x="235" y="31334"/>
                    </a:lnTo>
                    <a:lnTo>
                      <a:pt x="235" y="29882"/>
                    </a:lnTo>
                    <a:lnTo>
                      <a:pt x="235" y="29835"/>
                    </a:lnTo>
                    <a:lnTo>
                      <a:pt x="281" y="29788"/>
                    </a:lnTo>
                    <a:lnTo>
                      <a:pt x="375" y="29647"/>
                    </a:lnTo>
                    <a:lnTo>
                      <a:pt x="656" y="29413"/>
                    </a:lnTo>
                    <a:lnTo>
                      <a:pt x="1171" y="28898"/>
                    </a:lnTo>
                    <a:lnTo>
                      <a:pt x="4918" y="25104"/>
                    </a:lnTo>
                    <a:lnTo>
                      <a:pt x="6839" y="23231"/>
                    </a:lnTo>
                    <a:lnTo>
                      <a:pt x="7307" y="22763"/>
                    </a:lnTo>
                    <a:lnTo>
                      <a:pt x="7541" y="22482"/>
                    </a:lnTo>
                    <a:lnTo>
                      <a:pt x="7541" y="22107"/>
                    </a:lnTo>
                    <a:lnTo>
                      <a:pt x="7541" y="20795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1"/>
              <p:cNvSpPr/>
              <p:nvPr/>
            </p:nvSpPr>
            <p:spPr>
              <a:xfrm>
                <a:off x="7431025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999"/>
                    </a:lnTo>
                    <a:lnTo>
                      <a:pt x="7400" y="21311"/>
                    </a:lnTo>
                    <a:lnTo>
                      <a:pt x="7400" y="21638"/>
                    </a:lnTo>
                    <a:lnTo>
                      <a:pt x="7354" y="21685"/>
                    </a:lnTo>
                    <a:lnTo>
                      <a:pt x="7307" y="21732"/>
                    </a:lnTo>
                    <a:lnTo>
                      <a:pt x="7213" y="21873"/>
                    </a:lnTo>
                    <a:lnTo>
                      <a:pt x="6745" y="22341"/>
                    </a:lnTo>
                    <a:lnTo>
                      <a:pt x="4824" y="24214"/>
                    </a:lnTo>
                    <a:lnTo>
                      <a:pt x="1078" y="28008"/>
                    </a:lnTo>
                    <a:lnTo>
                      <a:pt x="515" y="28523"/>
                    </a:lnTo>
                    <a:lnTo>
                      <a:pt x="281" y="28758"/>
                    </a:lnTo>
                    <a:lnTo>
                      <a:pt x="141" y="28898"/>
                    </a:lnTo>
                    <a:lnTo>
                      <a:pt x="94" y="28945"/>
                    </a:lnTo>
                    <a:lnTo>
                      <a:pt x="94" y="28992"/>
                    </a:lnTo>
                    <a:lnTo>
                      <a:pt x="94" y="29132"/>
                    </a:lnTo>
                    <a:lnTo>
                      <a:pt x="94" y="30584"/>
                    </a:lnTo>
                    <a:lnTo>
                      <a:pt x="94" y="33488"/>
                    </a:lnTo>
                    <a:lnTo>
                      <a:pt x="94" y="39343"/>
                    </a:lnTo>
                    <a:lnTo>
                      <a:pt x="94" y="51005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1005"/>
                    </a:lnTo>
                    <a:lnTo>
                      <a:pt x="234" y="39343"/>
                    </a:lnTo>
                    <a:lnTo>
                      <a:pt x="234" y="33488"/>
                    </a:lnTo>
                    <a:lnTo>
                      <a:pt x="234" y="30584"/>
                    </a:lnTo>
                    <a:lnTo>
                      <a:pt x="234" y="29132"/>
                    </a:lnTo>
                    <a:lnTo>
                      <a:pt x="234" y="29039"/>
                    </a:lnTo>
                    <a:lnTo>
                      <a:pt x="281" y="28992"/>
                    </a:lnTo>
                    <a:lnTo>
                      <a:pt x="422" y="28898"/>
                    </a:lnTo>
                    <a:lnTo>
                      <a:pt x="656" y="28617"/>
                    </a:lnTo>
                    <a:lnTo>
                      <a:pt x="1171" y="28102"/>
                    </a:lnTo>
                    <a:lnTo>
                      <a:pt x="4965" y="24355"/>
                    </a:lnTo>
                    <a:lnTo>
                      <a:pt x="6838" y="22435"/>
                    </a:lnTo>
                    <a:lnTo>
                      <a:pt x="7307" y="21966"/>
                    </a:lnTo>
                    <a:lnTo>
                      <a:pt x="7447" y="21873"/>
                    </a:lnTo>
                    <a:lnTo>
                      <a:pt x="7494" y="21779"/>
                    </a:lnTo>
                    <a:lnTo>
                      <a:pt x="7541" y="21732"/>
                    </a:lnTo>
                    <a:lnTo>
                      <a:pt x="7541" y="21685"/>
                    </a:lnTo>
                    <a:lnTo>
                      <a:pt x="7541" y="21311"/>
                    </a:lnTo>
                    <a:lnTo>
                      <a:pt x="7541" y="19999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1"/>
              <p:cNvSpPr/>
              <p:nvPr/>
            </p:nvSpPr>
            <p:spPr>
              <a:xfrm>
                <a:off x="7380063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203"/>
                    </a:lnTo>
                    <a:lnTo>
                      <a:pt x="7400" y="20561"/>
                    </a:lnTo>
                    <a:lnTo>
                      <a:pt x="7400" y="20889"/>
                    </a:lnTo>
                    <a:lnTo>
                      <a:pt x="7354" y="20936"/>
                    </a:lnTo>
                    <a:lnTo>
                      <a:pt x="7213" y="21076"/>
                    </a:lnTo>
                    <a:lnTo>
                      <a:pt x="6745" y="21545"/>
                    </a:lnTo>
                    <a:lnTo>
                      <a:pt x="4871" y="23418"/>
                    </a:lnTo>
                    <a:lnTo>
                      <a:pt x="1077" y="27212"/>
                    </a:lnTo>
                    <a:lnTo>
                      <a:pt x="562" y="27727"/>
                    </a:lnTo>
                    <a:lnTo>
                      <a:pt x="281" y="28008"/>
                    </a:lnTo>
                    <a:lnTo>
                      <a:pt x="141" y="28149"/>
                    </a:lnTo>
                    <a:lnTo>
                      <a:pt x="94" y="28196"/>
                    </a:lnTo>
                    <a:lnTo>
                      <a:pt x="94" y="28242"/>
                    </a:lnTo>
                    <a:lnTo>
                      <a:pt x="94" y="28336"/>
                    </a:lnTo>
                    <a:lnTo>
                      <a:pt x="94" y="29835"/>
                    </a:lnTo>
                    <a:lnTo>
                      <a:pt x="94" y="32832"/>
                    </a:lnTo>
                    <a:lnTo>
                      <a:pt x="94" y="38734"/>
                    </a:lnTo>
                    <a:lnTo>
                      <a:pt x="94" y="50630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0630"/>
                    </a:lnTo>
                    <a:lnTo>
                      <a:pt x="234" y="38734"/>
                    </a:lnTo>
                    <a:lnTo>
                      <a:pt x="234" y="32832"/>
                    </a:lnTo>
                    <a:lnTo>
                      <a:pt x="234" y="29835"/>
                    </a:lnTo>
                    <a:lnTo>
                      <a:pt x="234" y="28336"/>
                    </a:lnTo>
                    <a:lnTo>
                      <a:pt x="234" y="28289"/>
                    </a:lnTo>
                    <a:lnTo>
                      <a:pt x="281" y="28242"/>
                    </a:lnTo>
                    <a:lnTo>
                      <a:pt x="422" y="28102"/>
                    </a:lnTo>
                    <a:lnTo>
                      <a:pt x="656" y="27868"/>
                    </a:lnTo>
                    <a:lnTo>
                      <a:pt x="1218" y="27353"/>
                    </a:lnTo>
                    <a:lnTo>
                      <a:pt x="4965" y="23559"/>
                    </a:lnTo>
                    <a:lnTo>
                      <a:pt x="6885" y="21638"/>
                    </a:lnTo>
                    <a:lnTo>
                      <a:pt x="7354" y="21170"/>
                    </a:lnTo>
                    <a:lnTo>
                      <a:pt x="7447" y="21076"/>
                    </a:lnTo>
                    <a:lnTo>
                      <a:pt x="7541" y="20983"/>
                    </a:lnTo>
                    <a:lnTo>
                      <a:pt x="7541" y="20936"/>
                    </a:lnTo>
                    <a:lnTo>
                      <a:pt x="7541" y="20889"/>
                    </a:lnTo>
                    <a:lnTo>
                      <a:pt x="7541" y="20561"/>
                    </a:lnTo>
                    <a:lnTo>
                      <a:pt x="7541" y="19203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1"/>
              <p:cNvSpPr/>
              <p:nvPr/>
            </p:nvSpPr>
            <p:spPr>
              <a:xfrm>
                <a:off x="7329101" y="3584814"/>
                <a:ext cx="348302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68428" extrusionOk="0">
                    <a:moveTo>
                      <a:pt x="7400" y="0"/>
                    </a:moveTo>
                    <a:lnTo>
                      <a:pt x="7353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8407"/>
                    </a:lnTo>
                    <a:lnTo>
                      <a:pt x="7400" y="19765"/>
                    </a:lnTo>
                    <a:lnTo>
                      <a:pt x="7400" y="20093"/>
                    </a:lnTo>
                    <a:lnTo>
                      <a:pt x="7400" y="20140"/>
                    </a:lnTo>
                    <a:lnTo>
                      <a:pt x="7353" y="20187"/>
                    </a:lnTo>
                    <a:lnTo>
                      <a:pt x="7260" y="20280"/>
                    </a:lnTo>
                    <a:lnTo>
                      <a:pt x="6745" y="20749"/>
                    </a:lnTo>
                    <a:lnTo>
                      <a:pt x="4871" y="22669"/>
                    </a:lnTo>
                    <a:lnTo>
                      <a:pt x="1077" y="26416"/>
                    </a:lnTo>
                    <a:lnTo>
                      <a:pt x="562" y="26978"/>
                    </a:lnTo>
                    <a:lnTo>
                      <a:pt x="281" y="27212"/>
                    </a:lnTo>
                    <a:lnTo>
                      <a:pt x="141" y="27353"/>
                    </a:lnTo>
                    <a:lnTo>
                      <a:pt x="94" y="27399"/>
                    </a:lnTo>
                    <a:lnTo>
                      <a:pt x="94" y="27446"/>
                    </a:lnTo>
                    <a:lnTo>
                      <a:pt x="94" y="27493"/>
                    </a:lnTo>
                    <a:lnTo>
                      <a:pt x="94" y="27587"/>
                    </a:lnTo>
                    <a:lnTo>
                      <a:pt x="94" y="29085"/>
                    </a:lnTo>
                    <a:lnTo>
                      <a:pt x="94" y="32130"/>
                    </a:lnTo>
                    <a:lnTo>
                      <a:pt x="94" y="38172"/>
                    </a:lnTo>
                    <a:lnTo>
                      <a:pt x="94" y="50209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7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75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81" y="68053"/>
                    </a:lnTo>
                    <a:lnTo>
                      <a:pt x="281" y="50209"/>
                    </a:lnTo>
                    <a:lnTo>
                      <a:pt x="281" y="38172"/>
                    </a:lnTo>
                    <a:lnTo>
                      <a:pt x="281" y="32130"/>
                    </a:lnTo>
                    <a:lnTo>
                      <a:pt x="281" y="29085"/>
                    </a:lnTo>
                    <a:lnTo>
                      <a:pt x="281" y="27587"/>
                    </a:lnTo>
                    <a:lnTo>
                      <a:pt x="281" y="27540"/>
                    </a:lnTo>
                    <a:lnTo>
                      <a:pt x="281" y="27493"/>
                    </a:lnTo>
                    <a:lnTo>
                      <a:pt x="422" y="27353"/>
                    </a:lnTo>
                    <a:lnTo>
                      <a:pt x="703" y="27071"/>
                    </a:lnTo>
                    <a:lnTo>
                      <a:pt x="1218" y="26556"/>
                    </a:lnTo>
                    <a:lnTo>
                      <a:pt x="5012" y="22763"/>
                    </a:lnTo>
                    <a:lnTo>
                      <a:pt x="6885" y="20889"/>
                    </a:lnTo>
                    <a:lnTo>
                      <a:pt x="7353" y="20421"/>
                    </a:lnTo>
                    <a:lnTo>
                      <a:pt x="7494" y="20280"/>
                    </a:lnTo>
                    <a:lnTo>
                      <a:pt x="7541" y="20187"/>
                    </a:lnTo>
                    <a:lnTo>
                      <a:pt x="7588" y="20093"/>
                    </a:lnTo>
                    <a:lnTo>
                      <a:pt x="7588" y="19765"/>
                    </a:lnTo>
                    <a:lnTo>
                      <a:pt x="7588" y="18407"/>
                    </a:lnTo>
                    <a:lnTo>
                      <a:pt x="7588" y="375"/>
                    </a:lnTo>
                    <a:lnTo>
                      <a:pt x="7541" y="328"/>
                    </a:lnTo>
                    <a:lnTo>
                      <a:pt x="7634" y="281"/>
                    </a:lnTo>
                    <a:lnTo>
                      <a:pt x="7681" y="187"/>
                    </a:lnTo>
                    <a:lnTo>
                      <a:pt x="7634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1"/>
            <p:cNvSpPr/>
            <p:nvPr/>
          </p:nvSpPr>
          <p:spPr>
            <a:xfrm rot="10800000">
              <a:off x="3522525" y="3714979"/>
              <a:ext cx="3988106" cy="2268043"/>
            </a:xfrm>
            <a:custGeom>
              <a:avLst/>
              <a:gdLst/>
              <a:ahLst/>
              <a:cxnLst/>
              <a:rect l="l" t="t" r="r" b="b"/>
              <a:pathLst>
                <a:path w="87960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2"/>
                  </a:lnTo>
                  <a:lnTo>
                    <a:pt x="94" y="329"/>
                  </a:lnTo>
                  <a:lnTo>
                    <a:pt x="94" y="12740"/>
                  </a:lnTo>
                  <a:lnTo>
                    <a:pt x="94" y="13255"/>
                  </a:lnTo>
                  <a:lnTo>
                    <a:pt x="281" y="13490"/>
                  </a:lnTo>
                  <a:lnTo>
                    <a:pt x="469" y="13630"/>
                  </a:lnTo>
                  <a:lnTo>
                    <a:pt x="1124" y="14333"/>
                  </a:lnTo>
                  <a:lnTo>
                    <a:pt x="2483" y="15644"/>
                  </a:lnTo>
                  <a:lnTo>
                    <a:pt x="5152" y="18361"/>
                  </a:lnTo>
                  <a:lnTo>
                    <a:pt x="10538" y="23747"/>
                  </a:lnTo>
                  <a:lnTo>
                    <a:pt x="21358" y="34519"/>
                  </a:lnTo>
                  <a:lnTo>
                    <a:pt x="21967" y="35175"/>
                  </a:lnTo>
                  <a:lnTo>
                    <a:pt x="22294" y="35503"/>
                  </a:lnTo>
                  <a:lnTo>
                    <a:pt x="22482" y="35643"/>
                  </a:lnTo>
                  <a:lnTo>
                    <a:pt x="22575" y="35737"/>
                  </a:lnTo>
                  <a:lnTo>
                    <a:pt x="22575" y="35784"/>
                  </a:lnTo>
                  <a:lnTo>
                    <a:pt x="82667" y="35784"/>
                  </a:lnTo>
                  <a:lnTo>
                    <a:pt x="82807" y="35971"/>
                  </a:lnTo>
                  <a:lnTo>
                    <a:pt x="83416" y="36580"/>
                  </a:lnTo>
                  <a:lnTo>
                    <a:pt x="84681" y="37798"/>
                  </a:lnTo>
                  <a:lnTo>
                    <a:pt x="86554" y="39718"/>
                  </a:lnTo>
                  <a:lnTo>
                    <a:pt x="87491" y="40655"/>
                  </a:lnTo>
                  <a:lnTo>
                    <a:pt x="87631" y="40748"/>
                  </a:lnTo>
                  <a:lnTo>
                    <a:pt x="87678" y="40842"/>
                  </a:lnTo>
                  <a:lnTo>
                    <a:pt x="87725" y="40842"/>
                  </a:lnTo>
                  <a:lnTo>
                    <a:pt x="87725" y="41170"/>
                  </a:lnTo>
                  <a:lnTo>
                    <a:pt x="87725" y="41826"/>
                  </a:lnTo>
                  <a:lnTo>
                    <a:pt x="87725" y="47212"/>
                  </a:lnTo>
                  <a:lnTo>
                    <a:pt x="87725" y="49647"/>
                  </a:lnTo>
                  <a:lnTo>
                    <a:pt x="87725" y="49694"/>
                  </a:lnTo>
                  <a:lnTo>
                    <a:pt x="87631" y="49741"/>
                  </a:lnTo>
                  <a:lnTo>
                    <a:pt x="87631" y="49835"/>
                  </a:lnTo>
                  <a:lnTo>
                    <a:pt x="87631" y="49928"/>
                  </a:lnTo>
                  <a:lnTo>
                    <a:pt x="87678" y="49975"/>
                  </a:lnTo>
                  <a:lnTo>
                    <a:pt x="87725" y="50022"/>
                  </a:lnTo>
                  <a:lnTo>
                    <a:pt x="87866" y="50022"/>
                  </a:lnTo>
                  <a:lnTo>
                    <a:pt x="87912" y="49975"/>
                  </a:lnTo>
                  <a:lnTo>
                    <a:pt x="87959" y="49928"/>
                  </a:lnTo>
                  <a:lnTo>
                    <a:pt x="87959" y="49835"/>
                  </a:lnTo>
                  <a:lnTo>
                    <a:pt x="87959" y="49741"/>
                  </a:lnTo>
                  <a:lnTo>
                    <a:pt x="87866" y="49694"/>
                  </a:lnTo>
                  <a:lnTo>
                    <a:pt x="87866" y="49647"/>
                  </a:lnTo>
                  <a:lnTo>
                    <a:pt x="87866" y="47212"/>
                  </a:lnTo>
                  <a:lnTo>
                    <a:pt x="87866" y="41826"/>
                  </a:lnTo>
                  <a:lnTo>
                    <a:pt x="87866" y="41170"/>
                  </a:lnTo>
                  <a:lnTo>
                    <a:pt x="87866" y="40795"/>
                  </a:lnTo>
                  <a:lnTo>
                    <a:pt x="87866" y="40748"/>
                  </a:lnTo>
                  <a:lnTo>
                    <a:pt x="87819" y="40702"/>
                  </a:lnTo>
                  <a:lnTo>
                    <a:pt x="87725" y="40655"/>
                  </a:lnTo>
                  <a:lnTo>
                    <a:pt x="87631" y="40514"/>
                  </a:lnTo>
                  <a:lnTo>
                    <a:pt x="86695" y="39578"/>
                  </a:lnTo>
                  <a:lnTo>
                    <a:pt x="84774" y="37704"/>
                  </a:lnTo>
                  <a:lnTo>
                    <a:pt x="83557" y="36439"/>
                  </a:lnTo>
                  <a:lnTo>
                    <a:pt x="82948" y="35831"/>
                  </a:lnTo>
                  <a:lnTo>
                    <a:pt x="82760" y="35690"/>
                  </a:lnTo>
                  <a:lnTo>
                    <a:pt x="82714" y="35643"/>
                  </a:lnTo>
                  <a:lnTo>
                    <a:pt x="82714" y="35596"/>
                  </a:lnTo>
                  <a:lnTo>
                    <a:pt x="22622" y="35596"/>
                  </a:lnTo>
                  <a:lnTo>
                    <a:pt x="22575" y="35550"/>
                  </a:lnTo>
                  <a:lnTo>
                    <a:pt x="22435" y="35362"/>
                  </a:lnTo>
                  <a:lnTo>
                    <a:pt x="22107" y="35034"/>
                  </a:lnTo>
                  <a:lnTo>
                    <a:pt x="21451" y="34426"/>
                  </a:lnTo>
                  <a:lnTo>
                    <a:pt x="10679" y="23606"/>
                  </a:lnTo>
                  <a:lnTo>
                    <a:pt x="5293" y="18220"/>
                  </a:lnTo>
                  <a:lnTo>
                    <a:pt x="2576" y="15550"/>
                  </a:lnTo>
                  <a:lnTo>
                    <a:pt x="1265" y="14192"/>
                  </a:lnTo>
                  <a:lnTo>
                    <a:pt x="562" y="13536"/>
                  </a:lnTo>
                  <a:lnTo>
                    <a:pt x="281" y="13209"/>
                  </a:lnTo>
                  <a:lnTo>
                    <a:pt x="281" y="12740"/>
                  </a:lnTo>
                  <a:lnTo>
                    <a:pt x="281" y="329"/>
                  </a:lnTo>
                  <a:lnTo>
                    <a:pt x="234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28" y="94"/>
                  </a:lnTo>
                  <a:lnTo>
                    <a:pt x="281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6" name="Google Shape;616;p31"/>
            <p:cNvGrpSpPr/>
            <p:nvPr/>
          </p:nvGrpSpPr>
          <p:grpSpPr>
            <a:xfrm rot="10800000">
              <a:off x="-138012" y="2451489"/>
              <a:ext cx="1471691" cy="263380"/>
              <a:chOff x="8388742" y="2469903"/>
              <a:chExt cx="1471691" cy="263380"/>
            </a:xfrm>
          </p:grpSpPr>
          <p:sp>
            <p:nvSpPr>
              <p:cNvPr id="617" name="Google Shape;617;p31"/>
              <p:cNvSpPr/>
              <p:nvPr/>
            </p:nvSpPr>
            <p:spPr>
              <a:xfrm>
                <a:off x="8388742" y="2469903"/>
                <a:ext cx="1471691" cy="14917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29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282"/>
                    </a:lnTo>
                    <a:lnTo>
                      <a:pt x="94" y="329"/>
                    </a:lnTo>
                    <a:lnTo>
                      <a:pt x="235" y="329"/>
                    </a:lnTo>
                    <a:lnTo>
                      <a:pt x="328" y="235"/>
                    </a:lnTo>
                    <a:lnTo>
                      <a:pt x="32084" y="235"/>
                    </a:lnTo>
                    <a:lnTo>
                      <a:pt x="32177" y="329"/>
                    </a:lnTo>
                    <a:lnTo>
                      <a:pt x="32318" y="329"/>
                    </a:lnTo>
                    <a:lnTo>
                      <a:pt x="32412" y="282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177" y="1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8388742" y="2550608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5"/>
                    </a:lnTo>
                    <a:lnTo>
                      <a:pt x="235" y="375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75"/>
                    </a:lnTo>
                    <a:lnTo>
                      <a:pt x="32318" y="375"/>
                    </a:lnTo>
                    <a:lnTo>
                      <a:pt x="32412" y="329"/>
                    </a:lnTo>
                    <a:lnTo>
                      <a:pt x="32412" y="282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94"/>
                    </a:lnTo>
                    <a:lnTo>
                      <a:pt x="32318" y="48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141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328" y="141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8388742" y="263344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1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32084" y="281"/>
                    </a:lnTo>
                    <a:lnTo>
                      <a:pt x="32177" y="328"/>
                    </a:lnTo>
                    <a:lnTo>
                      <a:pt x="32271" y="375"/>
                    </a:lnTo>
                    <a:lnTo>
                      <a:pt x="32318" y="375"/>
                    </a:lnTo>
                    <a:lnTo>
                      <a:pt x="32412" y="328"/>
                    </a:lnTo>
                    <a:lnTo>
                      <a:pt x="32412" y="281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47"/>
                    </a:lnTo>
                    <a:lnTo>
                      <a:pt x="32318" y="0"/>
                    </a:lnTo>
                    <a:lnTo>
                      <a:pt x="32271" y="0"/>
                    </a:lnTo>
                    <a:lnTo>
                      <a:pt x="32177" y="47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8388742" y="271623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94" y="329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29"/>
                    </a:lnTo>
                    <a:lnTo>
                      <a:pt x="32271" y="376"/>
                    </a:lnTo>
                    <a:lnTo>
                      <a:pt x="32318" y="329"/>
                    </a:lnTo>
                    <a:lnTo>
                      <a:pt x="32412" y="329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1" name="Google Shape;621;p31"/>
            <p:cNvSpPr/>
            <p:nvPr/>
          </p:nvSpPr>
          <p:spPr>
            <a:xfrm rot="10800000" flipH="1">
              <a:off x="3236833" y="-1502567"/>
              <a:ext cx="197501" cy="3102526"/>
            </a:xfrm>
            <a:custGeom>
              <a:avLst/>
              <a:gdLst/>
              <a:ahLst/>
              <a:cxnLst/>
              <a:rect l="l" t="t" r="r" b="b"/>
              <a:pathLst>
                <a:path w="4356" h="68428" extrusionOk="0">
                  <a:moveTo>
                    <a:pt x="141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87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375"/>
                  </a:lnTo>
                  <a:lnTo>
                    <a:pt x="94" y="28617"/>
                  </a:lnTo>
                  <a:lnTo>
                    <a:pt x="94" y="29273"/>
                  </a:lnTo>
                  <a:lnTo>
                    <a:pt x="94" y="29601"/>
                  </a:lnTo>
                  <a:lnTo>
                    <a:pt x="94" y="29741"/>
                  </a:lnTo>
                  <a:lnTo>
                    <a:pt x="141" y="29788"/>
                  </a:lnTo>
                  <a:lnTo>
                    <a:pt x="188" y="29835"/>
                  </a:lnTo>
                  <a:lnTo>
                    <a:pt x="281" y="29929"/>
                  </a:lnTo>
                  <a:lnTo>
                    <a:pt x="1265" y="30912"/>
                  </a:lnTo>
                  <a:lnTo>
                    <a:pt x="3185" y="32832"/>
                  </a:lnTo>
                  <a:lnTo>
                    <a:pt x="4075" y="33722"/>
                  </a:lnTo>
                  <a:lnTo>
                    <a:pt x="4075" y="33769"/>
                  </a:lnTo>
                  <a:lnTo>
                    <a:pt x="4075" y="33956"/>
                  </a:lnTo>
                  <a:lnTo>
                    <a:pt x="4075" y="34237"/>
                  </a:lnTo>
                  <a:lnTo>
                    <a:pt x="4075" y="34893"/>
                  </a:lnTo>
                  <a:lnTo>
                    <a:pt x="4075" y="37375"/>
                  </a:lnTo>
                  <a:lnTo>
                    <a:pt x="4075" y="42434"/>
                  </a:lnTo>
                  <a:lnTo>
                    <a:pt x="4075" y="52504"/>
                  </a:lnTo>
                  <a:lnTo>
                    <a:pt x="4075" y="68053"/>
                  </a:lnTo>
                  <a:lnTo>
                    <a:pt x="4028" y="68147"/>
                  </a:lnTo>
                  <a:lnTo>
                    <a:pt x="3981" y="68241"/>
                  </a:lnTo>
                  <a:lnTo>
                    <a:pt x="4028" y="68287"/>
                  </a:lnTo>
                  <a:lnTo>
                    <a:pt x="4028" y="68334"/>
                  </a:lnTo>
                  <a:lnTo>
                    <a:pt x="4122" y="68381"/>
                  </a:lnTo>
                  <a:lnTo>
                    <a:pt x="4169" y="68428"/>
                  </a:lnTo>
                  <a:lnTo>
                    <a:pt x="4262" y="68381"/>
                  </a:lnTo>
                  <a:lnTo>
                    <a:pt x="4309" y="68334"/>
                  </a:lnTo>
                  <a:lnTo>
                    <a:pt x="4356" y="68287"/>
                  </a:lnTo>
                  <a:lnTo>
                    <a:pt x="4356" y="68241"/>
                  </a:lnTo>
                  <a:lnTo>
                    <a:pt x="4309" y="68147"/>
                  </a:lnTo>
                  <a:lnTo>
                    <a:pt x="4262" y="68053"/>
                  </a:lnTo>
                  <a:lnTo>
                    <a:pt x="4262" y="52504"/>
                  </a:lnTo>
                  <a:lnTo>
                    <a:pt x="4262" y="42434"/>
                  </a:lnTo>
                  <a:lnTo>
                    <a:pt x="4262" y="37375"/>
                  </a:lnTo>
                  <a:lnTo>
                    <a:pt x="4262" y="34893"/>
                  </a:lnTo>
                  <a:lnTo>
                    <a:pt x="4262" y="34237"/>
                  </a:lnTo>
                  <a:lnTo>
                    <a:pt x="4262" y="33956"/>
                  </a:lnTo>
                  <a:lnTo>
                    <a:pt x="4262" y="33769"/>
                  </a:lnTo>
                  <a:lnTo>
                    <a:pt x="4262" y="33675"/>
                  </a:lnTo>
                  <a:lnTo>
                    <a:pt x="4169" y="33582"/>
                  </a:lnTo>
                  <a:lnTo>
                    <a:pt x="3279" y="32692"/>
                  </a:lnTo>
                  <a:lnTo>
                    <a:pt x="1358" y="30772"/>
                  </a:lnTo>
                  <a:lnTo>
                    <a:pt x="422" y="29835"/>
                  </a:lnTo>
                  <a:lnTo>
                    <a:pt x="281" y="29694"/>
                  </a:lnTo>
                  <a:lnTo>
                    <a:pt x="281" y="29647"/>
                  </a:lnTo>
                  <a:lnTo>
                    <a:pt x="281" y="29601"/>
                  </a:lnTo>
                  <a:lnTo>
                    <a:pt x="281" y="29273"/>
                  </a:lnTo>
                  <a:lnTo>
                    <a:pt x="281" y="28617"/>
                  </a:lnTo>
                  <a:lnTo>
                    <a:pt x="281" y="375"/>
                  </a:lnTo>
                  <a:lnTo>
                    <a:pt x="281" y="328"/>
                  </a:lnTo>
                  <a:lnTo>
                    <a:pt x="328" y="281"/>
                  </a:lnTo>
                  <a:lnTo>
                    <a:pt x="375" y="187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2" name="Google Shape;622;p31"/>
            <p:cNvGrpSpPr/>
            <p:nvPr/>
          </p:nvGrpSpPr>
          <p:grpSpPr>
            <a:xfrm rot="10800000">
              <a:off x="2039982" y="3495704"/>
              <a:ext cx="1238054" cy="1191399"/>
              <a:chOff x="6316160" y="278394"/>
              <a:chExt cx="1238054" cy="1191399"/>
            </a:xfrm>
          </p:grpSpPr>
          <p:sp>
            <p:nvSpPr>
              <p:cNvPr id="623" name="Google Shape;623;p31"/>
              <p:cNvSpPr/>
              <p:nvPr/>
            </p:nvSpPr>
            <p:spPr>
              <a:xfrm>
                <a:off x="631616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353" y="7541"/>
                    </a:lnTo>
                    <a:lnTo>
                      <a:pt x="11850" y="11991"/>
                    </a:lnTo>
                    <a:lnTo>
                      <a:pt x="14051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37" y="25948"/>
                    </a:lnTo>
                    <a:lnTo>
                      <a:pt x="15690" y="25995"/>
                    </a:lnTo>
                    <a:lnTo>
                      <a:pt x="15643" y="26089"/>
                    </a:lnTo>
                    <a:lnTo>
                      <a:pt x="15643" y="26182"/>
                    </a:lnTo>
                    <a:lnTo>
                      <a:pt x="15690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1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1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3" y="11850"/>
                    </a:lnTo>
                    <a:lnTo>
                      <a:pt x="7494" y="7401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638834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6460523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51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653488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400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737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6607062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38" y="15878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1" y="7401"/>
                    </a:lnTo>
                    <a:lnTo>
                      <a:pt x="375" y="235"/>
                    </a:lnTo>
                    <a:lnTo>
                      <a:pt x="375" y="141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1"/>
              <p:cNvSpPr/>
              <p:nvPr/>
            </p:nvSpPr>
            <p:spPr>
              <a:xfrm>
                <a:off x="6681374" y="278394"/>
                <a:ext cx="726347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26277" extrusionOk="0">
                    <a:moveTo>
                      <a:pt x="95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354" y="7541"/>
                    </a:lnTo>
                    <a:lnTo>
                      <a:pt x="11851" y="11991"/>
                    </a:lnTo>
                    <a:lnTo>
                      <a:pt x="14052" y="14192"/>
                    </a:lnTo>
                    <a:lnTo>
                      <a:pt x="15176" y="15316"/>
                    </a:lnTo>
                    <a:lnTo>
                      <a:pt x="15738" y="15878"/>
                    </a:lnTo>
                    <a:lnTo>
                      <a:pt x="15738" y="15925"/>
                    </a:lnTo>
                    <a:lnTo>
                      <a:pt x="15738" y="16019"/>
                    </a:lnTo>
                    <a:lnTo>
                      <a:pt x="15738" y="16206"/>
                    </a:lnTo>
                    <a:lnTo>
                      <a:pt x="15738" y="16628"/>
                    </a:lnTo>
                    <a:lnTo>
                      <a:pt x="15738" y="25901"/>
                    </a:lnTo>
                    <a:lnTo>
                      <a:pt x="15738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691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9" y="15785"/>
                    </a:lnTo>
                    <a:lnTo>
                      <a:pt x="15317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5" y="7401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1"/>
              <p:cNvSpPr/>
              <p:nvPr/>
            </p:nvSpPr>
            <p:spPr>
              <a:xfrm>
                <a:off x="675360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1"/>
              <p:cNvSpPr/>
              <p:nvPr/>
            </p:nvSpPr>
            <p:spPr>
              <a:xfrm>
                <a:off x="6825782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95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95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97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1" name="Google Shape;631;p31"/>
            <p:cNvSpPr/>
            <p:nvPr/>
          </p:nvSpPr>
          <p:spPr>
            <a:xfrm rot="10800000">
              <a:off x="2989508" y="3714979"/>
              <a:ext cx="4378847" cy="2268043"/>
            </a:xfrm>
            <a:custGeom>
              <a:avLst/>
              <a:gdLst/>
              <a:ahLst/>
              <a:cxnLst/>
              <a:rect l="l" t="t" r="r" b="b"/>
              <a:pathLst>
                <a:path w="96578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47" y="282"/>
                  </a:lnTo>
                  <a:lnTo>
                    <a:pt x="94" y="329"/>
                  </a:lnTo>
                  <a:lnTo>
                    <a:pt x="94" y="4357"/>
                  </a:lnTo>
                  <a:lnTo>
                    <a:pt x="94" y="10773"/>
                  </a:lnTo>
                  <a:lnTo>
                    <a:pt x="94" y="12366"/>
                  </a:lnTo>
                  <a:lnTo>
                    <a:pt x="94" y="12600"/>
                  </a:lnTo>
                  <a:lnTo>
                    <a:pt x="94" y="12740"/>
                  </a:lnTo>
                  <a:lnTo>
                    <a:pt x="141" y="12787"/>
                  </a:lnTo>
                  <a:lnTo>
                    <a:pt x="188" y="12834"/>
                  </a:lnTo>
                  <a:lnTo>
                    <a:pt x="469" y="13115"/>
                  </a:lnTo>
                  <a:lnTo>
                    <a:pt x="1031" y="13677"/>
                  </a:lnTo>
                  <a:lnTo>
                    <a:pt x="3326" y="15972"/>
                  </a:lnTo>
                  <a:lnTo>
                    <a:pt x="9461" y="22061"/>
                  </a:lnTo>
                  <a:lnTo>
                    <a:pt x="12506" y="25152"/>
                  </a:lnTo>
                  <a:lnTo>
                    <a:pt x="12693" y="25339"/>
                  </a:lnTo>
                  <a:lnTo>
                    <a:pt x="12787" y="25433"/>
                  </a:lnTo>
                  <a:lnTo>
                    <a:pt x="12833" y="25480"/>
                  </a:lnTo>
                  <a:lnTo>
                    <a:pt x="12880" y="25527"/>
                  </a:lnTo>
                  <a:lnTo>
                    <a:pt x="80981" y="25527"/>
                  </a:lnTo>
                  <a:lnTo>
                    <a:pt x="81074" y="25573"/>
                  </a:lnTo>
                  <a:lnTo>
                    <a:pt x="81777" y="26323"/>
                  </a:lnTo>
                  <a:lnTo>
                    <a:pt x="89177" y="33723"/>
                  </a:lnTo>
                  <a:lnTo>
                    <a:pt x="92877" y="37423"/>
                  </a:lnTo>
                  <a:lnTo>
                    <a:pt x="94751" y="39250"/>
                  </a:lnTo>
                  <a:lnTo>
                    <a:pt x="95641" y="40186"/>
                  </a:lnTo>
                  <a:lnTo>
                    <a:pt x="96109" y="40655"/>
                  </a:lnTo>
                  <a:lnTo>
                    <a:pt x="96343" y="40842"/>
                  </a:lnTo>
                  <a:lnTo>
                    <a:pt x="96343" y="40889"/>
                  </a:lnTo>
                  <a:lnTo>
                    <a:pt x="96343" y="40983"/>
                  </a:lnTo>
                  <a:lnTo>
                    <a:pt x="96343" y="41123"/>
                  </a:lnTo>
                  <a:lnTo>
                    <a:pt x="96343" y="49647"/>
                  </a:lnTo>
                  <a:lnTo>
                    <a:pt x="96343" y="49694"/>
                  </a:lnTo>
                  <a:lnTo>
                    <a:pt x="96249" y="49741"/>
                  </a:lnTo>
                  <a:lnTo>
                    <a:pt x="96249" y="49835"/>
                  </a:lnTo>
                  <a:lnTo>
                    <a:pt x="96249" y="49928"/>
                  </a:lnTo>
                  <a:lnTo>
                    <a:pt x="96296" y="49975"/>
                  </a:lnTo>
                  <a:lnTo>
                    <a:pt x="96343" y="50022"/>
                  </a:lnTo>
                  <a:lnTo>
                    <a:pt x="96484" y="50022"/>
                  </a:lnTo>
                  <a:lnTo>
                    <a:pt x="96530" y="49975"/>
                  </a:lnTo>
                  <a:lnTo>
                    <a:pt x="96577" y="49928"/>
                  </a:lnTo>
                  <a:lnTo>
                    <a:pt x="96577" y="49835"/>
                  </a:lnTo>
                  <a:lnTo>
                    <a:pt x="96577" y="49741"/>
                  </a:lnTo>
                  <a:lnTo>
                    <a:pt x="96484" y="49694"/>
                  </a:lnTo>
                  <a:lnTo>
                    <a:pt x="96484" y="49647"/>
                  </a:lnTo>
                  <a:lnTo>
                    <a:pt x="96484" y="41123"/>
                  </a:lnTo>
                  <a:lnTo>
                    <a:pt x="96484" y="40983"/>
                  </a:lnTo>
                  <a:lnTo>
                    <a:pt x="96484" y="40889"/>
                  </a:lnTo>
                  <a:lnTo>
                    <a:pt x="96484" y="40842"/>
                  </a:lnTo>
                  <a:lnTo>
                    <a:pt x="96484" y="40795"/>
                  </a:lnTo>
                  <a:lnTo>
                    <a:pt x="96249" y="40514"/>
                  </a:lnTo>
                  <a:lnTo>
                    <a:pt x="95781" y="40046"/>
                  </a:lnTo>
                  <a:lnTo>
                    <a:pt x="94844" y="39156"/>
                  </a:lnTo>
                  <a:lnTo>
                    <a:pt x="93018" y="37283"/>
                  </a:lnTo>
                  <a:lnTo>
                    <a:pt x="89318" y="33582"/>
                  </a:lnTo>
                  <a:lnTo>
                    <a:pt x="81917" y="26182"/>
                  </a:lnTo>
                  <a:lnTo>
                    <a:pt x="81168" y="25480"/>
                  </a:lnTo>
                  <a:lnTo>
                    <a:pt x="81074" y="25339"/>
                  </a:lnTo>
                  <a:lnTo>
                    <a:pt x="12927" y="25339"/>
                  </a:lnTo>
                  <a:lnTo>
                    <a:pt x="12927" y="25292"/>
                  </a:lnTo>
                  <a:lnTo>
                    <a:pt x="12833" y="25199"/>
                  </a:lnTo>
                  <a:lnTo>
                    <a:pt x="12599" y="25011"/>
                  </a:lnTo>
                  <a:lnTo>
                    <a:pt x="9555" y="21967"/>
                  </a:lnTo>
                  <a:lnTo>
                    <a:pt x="3466" y="15831"/>
                  </a:lnTo>
                  <a:lnTo>
                    <a:pt x="1171" y="13536"/>
                  </a:lnTo>
                  <a:lnTo>
                    <a:pt x="609" y="12974"/>
                  </a:lnTo>
                  <a:lnTo>
                    <a:pt x="328" y="12693"/>
                  </a:lnTo>
                  <a:lnTo>
                    <a:pt x="281" y="12693"/>
                  </a:lnTo>
                  <a:lnTo>
                    <a:pt x="281" y="12647"/>
                  </a:lnTo>
                  <a:lnTo>
                    <a:pt x="281" y="12600"/>
                  </a:lnTo>
                  <a:lnTo>
                    <a:pt x="281" y="12366"/>
                  </a:lnTo>
                  <a:lnTo>
                    <a:pt x="281" y="10773"/>
                  </a:lnTo>
                  <a:lnTo>
                    <a:pt x="281" y="4357"/>
                  </a:lnTo>
                  <a:lnTo>
                    <a:pt x="281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" name="Google Shape;632;p31"/>
            <p:cNvGrpSpPr/>
            <p:nvPr/>
          </p:nvGrpSpPr>
          <p:grpSpPr>
            <a:xfrm rot="10800000" flipH="1">
              <a:off x="810213" y="1047808"/>
              <a:ext cx="719954" cy="456619"/>
              <a:chOff x="5647214" y="3680345"/>
              <a:chExt cx="719954" cy="456619"/>
            </a:xfrm>
          </p:grpSpPr>
          <p:sp>
            <p:nvSpPr>
              <p:cNvPr id="633" name="Google Shape;633;p31"/>
              <p:cNvSpPr/>
              <p:nvPr/>
            </p:nvSpPr>
            <p:spPr>
              <a:xfrm>
                <a:off x="5647214" y="3680345"/>
                <a:ext cx="719954" cy="456619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1" extrusionOk="0">
                    <a:moveTo>
                      <a:pt x="15691" y="1"/>
                    </a:moveTo>
                    <a:lnTo>
                      <a:pt x="15644" y="48"/>
                    </a:lnTo>
                    <a:lnTo>
                      <a:pt x="15550" y="48"/>
                    </a:lnTo>
                    <a:lnTo>
                      <a:pt x="15503" y="141"/>
                    </a:lnTo>
                    <a:lnTo>
                      <a:pt x="15503" y="188"/>
                    </a:lnTo>
                    <a:lnTo>
                      <a:pt x="15550" y="282"/>
                    </a:lnTo>
                    <a:lnTo>
                      <a:pt x="15597" y="329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5"/>
                    </a:lnTo>
                    <a:lnTo>
                      <a:pt x="15597" y="6839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1"/>
                    </a:lnTo>
                    <a:lnTo>
                      <a:pt x="13817" y="8759"/>
                    </a:lnTo>
                    <a:lnTo>
                      <a:pt x="13115" y="9462"/>
                    </a:lnTo>
                    <a:lnTo>
                      <a:pt x="12787" y="9790"/>
                    </a:lnTo>
                    <a:lnTo>
                      <a:pt x="12787" y="9836"/>
                    </a:lnTo>
                    <a:lnTo>
                      <a:pt x="375" y="9836"/>
                    </a:lnTo>
                    <a:lnTo>
                      <a:pt x="282" y="9743"/>
                    </a:lnTo>
                    <a:lnTo>
                      <a:pt x="188" y="9696"/>
                    </a:lnTo>
                    <a:lnTo>
                      <a:pt x="141" y="9743"/>
                    </a:lnTo>
                    <a:lnTo>
                      <a:pt x="47" y="9790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7"/>
                    </a:lnTo>
                    <a:lnTo>
                      <a:pt x="47" y="10024"/>
                    </a:lnTo>
                    <a:lnTo>
                      <a:pt x="141" y="10071"/>
                    </a:lnTo>
                    <a:lnTo>
                      <a:pt x="282" y="10071"/>
                    </a:lnTo>
                    <a:lnTo>
                      <a:pt x="375" y="9977"/>
                    </a:lnTo>
                    <a:lnTo>
                      <a:pt x="12881" y="9977"/>
                    </a:lnTo>
                    <a:lnTo>
                      <a:pt x="12881" y="9930"/>
                    </a:lnTo>
                    <a:lnTo>
                      <a:pt x="13255" y="9602"/>
                    </a:lnTo>
                    <a:lnTo>
                      <a:pt x="13958" y="8900"/>
                    </a:lnTo>
                    <a:lnTo>
                      <a:pt x="15316" y="7495"/>
                    </a:lnTo>
                    <a:lnTo>
                      <a:pt x="15691" y="7167"/>
                    </a:lnTo>
                    <a:lnTo>
                      <a:pt x="15738" y="7073"/>
                    </a:lnTo>
                    <a:lnTo>
                      <a:pt x="15784" y="7073"/>
                    </a:lnTo>
                    <a:lnTo>
                      <a:pt x="15784" y="7026"/>
                    </a:lnTo>
                    <a:lnTo>
                      <a:pt x="15784" y="6839"/>
                    </a:lnTo>
                    <a:lnTo>
                      <a:pt x="15784" y="6605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9"/>
                    </a:lnTo>
                    <a:lnTo>
                      <a:pt x="15831" y="282"/>
                    </a:lnTo>
                    <a:lnTo>
                      <a:pt x="15878" y="188"/>
                    </a:lnTo>
                    <a:lnTo>
                      <a:pt x="15878" y="141"/>
                    </a:lnTo>
                    <a:lnTo>
                      <a:pt x="15831" y="48"/>
                    </a:lnTo>
                    <a:lnTo>
                      <a:pt x="15784" y="48"/>
                    </a:lnTo>
                    <a:lnTo>
                      <a:pt x="1569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1"/>
              <p:cNvSpPr/>
              <p:nvPr/>
            </p:nvSpPr>
            <p:spPr>
              <a:xfrm>
                <a:off x="5647214" y="3680345"/>
                <a:ext cx="654120" cy="397178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60" extrusionOk="0">
                    <a:moveTo>
                      <a:pt x="14239" y="1"/>
                    </a:moveTo>
                    <a:lnTo>
                      <a:pt x="14192" y="48"/>
                    </a:lnTo>
                    <a:lnTo>
                      <a:pt x="14145" y="48"/>
                    </a:lnTo>
                    <a:lnTo>
                      <a:pt x="14098" y="141"/>
                    </a:lnTo>
                    <a:lnTo>
                      <a:pt x="14098" y="188"/>
                    </a:lnTo>
                    <a:lnTo>
                      <a:pt x="14098" y="282"/>
                    </a:lnTo>
                    <a:lnTo>
                      <a:pt x="14192" y="329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9"/>
                    </a:lnTo>
                    <a:lnTo>
                      <a:pt x="14192" y="5996"/>
                    </a:lnTo>
                    <a:lnTo>
                      <a:pt x="14192" y="6230"/>
                    </a:lnTo>
                    <a:lnTo>
                      <a:pt x="14192" y="6324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6"/>
                    </a:lnTo>
                    <a:lnTo>
                      <a:pt x="12225" y="8291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11991" y="8525"/>
                    </a:lnTo>
                    <a:lnTo>
                      <a:pt x="375" y="8525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5"/>
                    </a:lnTo>
                    <a:lnTo>
                      <a:pt x="1" y="8572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282" y="8759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9"/>
                    </a:lnTo>
                    <a:lnTo>
                      <a:pt x="12225" y="8572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9"/>
                    </a:lnTo>
                    <a:lnTo>
                      <a:pt x="14239" y="6511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30"/>
                    </a:lnTo>
                    <a:lnTo>
                      <a:pt x="14333" y="5996"/>
                    </a:lnTo>
                    <a:lnTo>
                      <a:pt x="14333" y="5059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9"/>
                    </a:lnTo>
                    <a:lnTo>
                      <a:pt x="14426" y="282"/>
                    </a:lnTo>
                    <a:lnTo>
                      <a:pt x="14426" y="188"/>
                    </a:lnTo>
                    <a:lnTo>
                      <a:pt x="14426" y="141"/>
                    </a:lnTo>
                    <a:lnTo>
                      <a:pt x="14379" y="48"/>
                    </a:lnTo>
                    <a:lnTo>
                      <a:pt x="14333" y="48"/>
                    </a:lnTo>
                    <a:lnTo>
                      <a:pt x="1423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1"/>
              <p:cNvSpPr/>
              <p:nvPr/>
            </p:nvSpPr>
            <p:spPr>
              <a:xfrm>
                <a:off x="5647214" y="3680345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740" y="1"/>
                    </a:moveTo>
                    <a:lnTo>
                      <a:pt x="12693" y="48"/>
                    </a:lnTo>
                    <a:lnTo>
                      <a:pt x="12646" y="48"/>
                    </a:lnTo>
                    <a:lnTo>
                      <a:pt x="12600" y="141"/>
                    </a:lnTo>
                    <a:lnTo>
                      <a:pt x="12600" y="188"/>
                    </a:lnTo>
                    <a:lnTo>
                      <a:pt x="12600" y="282"/>
                    </a:lnTo>
                    <a:lnTo>
                      <a:pt x="12693" y="329"/>
                    </a:lnTo>
                    <a:lnTo>
                      <a:pt x="12693" y="375"/>
                    </a:lnTo>
                    <a:lnTo>
                      <a:pt x="12693" y="3045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2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2"/>
                    </a:lnTo>
                    <a:lnTo>
                      <a:pt x="11476" y="7073"/>
                    </a:lnTo>
                    <a:lnTo>
                      <a:pt x="375" y="7073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7026"/>
                    </a:lnTo>
                    <a:lnTo>
                      <a:pt x="47" y="7026"/>
                    </a:lnTo>
                    <a:lnTo>
                      <a:pt x="47" y="7120"/>
                    </a:lnTo>
                    <a:lnTo>
                      <a:pt x="1" y="7167"/>
                    </a:lnTo>
                    <a:lnTo>
                      <a:pt x="47" y="7260"/>
                    </a:lnTo>
                    <a:lnTo>
                      <a:pt x="47" y="7307"/>
                    </a:lnTo>
                    <a:lnTo>
                      <a:pt x="141" y="7354"/>
                    </a:lnTo>
                    <a:lnTo>
                      <a:pt x="188" y="7354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69" y="7260"/>
                    </a:lnTo>
                    <a:lnTo>
                      <a:pt x="11897" y="6932"/>
                    </a:lnTo>
                    <a:lnTo>
                      <a:pt x="12506" y="6324"/>
                    </a:lnTo>
                    <a:lnTo>
                      <a:pt x="12787" y="5996"/>
                    </a:lnTo>
                    <a:lnTo>
                      <a:pt x="12834" y="5949"/>
                    </a:lnTo>
                    <a:lnTo>
                      <a:pt x="12834" y="5902"/>
                    </a:lnTo>
                    <a:lnTo>
                      <a:pt x="12834" y="5762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3045"/>
                    </a:lnTo>
                    <a:lnTo>
                      <a:pt x="12834" y="375"/>
                    </a:lnTo>
                    <a:lnTo>
                      <a:pt x="12834" y="329"/>
                    </a:lnTo>
                    <a:lnTo>
                      <a:pt x="12927" y="282"/>
                    </a:lnTo>
                    <a:lnTo>
                      <a:pt x="12927" y="188"/>
                    </a:lnTo>
                    <a:lnTo>
                      <a:pt x="12927" y="141"/>
                    </a:lnTo>
                    <a:lnTo>
                      <a:pt x="12881" y="48"/>
                    </a:lnTo>
                    <a:lnTo>
                      <a:pt x="12834" y="48"/>
                    </a:lnTo>
                    <a:lnTo>
                      <a:pt x="1274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" name="Google Shape;636;p31"/>
            <p:cNvGrpSpPr/>
            <p:nvPr/>
          </p:nvGrpSpPr>
          <p:grpSpPr>
            <a:xfrm rot="10800000" flipH="1">
              <a:off x="810213" y="1417329"/>
              <a:ext cx="719954" cy="456574"/>
              <a:chOff x="5647214" y="3310870"/>
              <a:chExt cx="719954" cy="456574"/>
            </a:xfrm>
          </p:grpSpPr>
          <p:sp>
            <p:nvSpPr>
              <p:cNvPr id="637" name="Google Shape;637;p31"/>
              <p:cNvSpPr/>
              <p:nvPr/>
            </p:nvSpPr>
            <p:spPr>
              <a:xfrm>
                <a:off x="5647214" y="3310870"/>
                <a:ext cx="719954" cy="456574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0" extrusionOk="0">
                    <a:moveTo>
                      <a:pt x="15644" y="0"/>
                    </a:moveTo>
                    <a:lnTo>
                      <a:pt x="15550" y="47"/>
                    </a:lnTo>
                    <a:lnTo>
                      <a:pt x="15503" y="94"/>
                    </a:lnTo>
                    <a:lnTo>
                      <a:pt x="15503" y="188"/>
                    </a:lnTo>
                    <a:lnTo>
                      <a:pt x="15550" y="281"/>
                    </a:lnTo>
                    <a:lnTo>
                      <a:pt x="15597" y="328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4"/>
                    </a:lnTo>
                    <a:lnTo>
                      <a:pt x="15597" y="6838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0"/>
                    </a:lnTo>
                    <a:lnTo>
                      <a:pt x="13817" y="8759"/>
                    </a:lnTo>
                    <a:lnTo>
                      <a:pt x="13115" y="9461"/>
                    </a:lnTo>
                    <a:lnTo>
                      <a:pt x="12787" y="9789"/>
                    </a:lnTo>
                    <a:lnTo>
                      <a:pt x="375" y="9789"/>
                    </a:lnTo>
                    <a:lnTo>
                      <a:pt x="375" y="9836"/>
                    </a:lnTo>
                    <a:lnTo>
                      <a:pt x="282" y="9742"/>
                    </a:lnTo>
                    <a:lnTo>
                      <a:pt x="188" y="9695"/>
                    </a:lnTo>
                    <a:lnTo>
                      <a:pt x="141" y="9742"/>
                    </a:lnTo>
                    <a:lnTo>
                      <a:pt x="47" y="9789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6"/>
                    </a:lnTo>
                    <a:lnTo>
                      <a:pt x="47" y="10023"/>
                    </a:lnTo>
                    <a:lnTo>
                      <a:pt x="141" y="10070"/>
                    </a:lnTo>
                    <a:lnTo>
                      <a:pt x="188" y="10070"/>
                    </a:lnTo>
                    <a:lnTo>
                      <a:pt x="282" y="10023"/>
                    </a:lnTo>
                    <a:lnTo>
                      <a:pt x="375" y="9976"/>
                    </a:lnTo>
                    <a:lnTo>
                      <a:pt x="12881" y="9976"/>
                    </a:lnTo>
                    <a:lnTo>
                      <a:pt x="12881" y="9929"/>
                    </a:lnTo>
                    <a:lnTo>
                      <a:pt x="13255" y="9602"/>
                    </a:lnTo>
                    <a:lnTo>
                      <a:pt x="13958" y="8899"/>
                    </a:lnTo>
                    <a:lnTo>
                      <a:pt x="15316" y="7494"/>
                    </a:lnTo>
                    <a:lnTo>
                      <a:pt x="15691" y="7166"/>
                    </a:lnTo>
                    <a:lnTo>
                      <a:pt x="15738" y="7072"/>
                    </a:lnTo>
                    <a:lnTo>
                      <a:pt x="15784" y="7026"/>
                    </a:lnTo>
                    <a:lnTo>
                      <a:pt x="15784" y="6979"/>
                    </a:lnTo>
                    <a:lnTo>
                      <a:pt x="15784" y="6838"/>
                    </a:lnTo>
                    <a:lnTo>
                      <a:pt x="15784" y="6604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8"/>
                    </a:lnTo>
                    <a:lnTo>
                      <a:pt x="15831" y="281"/>
                    </a:lnTo>
                    <a:lnTo>
                      <a:pt x="15878" y="188"/>
                    </a:lnTo>
                    <a:lnTo>
                      <a:pt x="15878" y="94"/>
                    </a:lnTo>
                    <a:lnTo>
                      <a:pt x="15831" y="47"/>
                    </a:lnTo>
                    <a:lnTo>
                      <a:pt x="1578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1"/>
              <p:cNvSpPr/>
              <p:nvPr/>
            </p:nvSpPr>
            <p:spPr>
              <a:xfrm>
                <a:off x="5647214" y="3310870"/>
                <a:ext cx="654120" cy="397133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59" extrusionOk="0">
                    <a:moveTo>
                      <a:pt x="14192" y="0"/>
                    </a:moveTo>
                    <a:lnTo>
                      <a:pt x="14145" y="47"/>
                    </a:lnTo>
                    <a:lnTo>
                      <a:pt x="14098" y="94"/>
                    </a:lnTo>
                    <a:lnTo>
                      <a:pt x="14098" y="188"/>
                    </a:lnTo>
                    <a:lnTo>
                      <a:pt x="14098" y="281"/>
                    </a:lnTo>
                    <a:lnTo>
                      <a:pt x="14192" y="328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8"/>
                    </a:lnTo>
                    <a:lnTo>
                      <a:pt x="14192" y="5995"/>
                    </a:lnTo>
                    <a:lnTo>
                      <a:pt x="14192" y="6229"/>
                    </a:lnTo>
                    <a:lnTo>
                      <a:pt x="14192" y="6323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5"/>
                    </a:lnTo>
                    <a:lnTo>
                      <a:pt x="12225" y="8290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375" y="8478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4"/>
                    </a:lnTo>
                    <a:lnTo>
                      <a:pt x="1" y="8571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188" y="8759"/>
                    </a:lnTo>
                    <a:lnTo>
                      <a:pt x="282" y="8712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8"/>
                    </a:lnTo>
                    <a:lnTo>
                      <a:pt x="12225" y="8524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8"/>
                    </a:lnTo>
                    <a:lnTo>
                      <a:pt x="14239" y="6510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29"/>
                    </a:lnTo>
                    <a:lnTo>
                      <a:pt x="14333" y="5995"/>
                    </a:lnTo>
                    <a:lnTo>
                      <a:pt x="14333" y="5058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8"/>
                    </a:lnTo>
                    <a:lnTo>
                      <a:pt x="14426" y="281"/>
                    </a:lnTo>
                    <a:lnTo>
                      <a:pt x="14426" y="188"/>
                    </a:lnTo>
                    <a:lnTo>
                      <a:pt x="14426" y="94"/>
                    </a:lnTo>
                    <a:lnTo>
                      <a:pt x="14379" y="47"/>
                    </a:lnTo>
                    <a:lnTo>
                      <a:pt x="143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1"/>
              <p:cNvSpPr/>
              <p:nvPr/>
            </p:nvSpPr>
            <p:spPr>
              <a:xfrm>
                <a:off x="5647214" y="3310870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693" y="0"/>
                    </a:moveTo>
                    <a:lnTo>
                      <a:pt x="12646" y="47"/>
                    </a:lnTo>
                    <a:lnTo>
                      <a:pt x="12600" y="94"/>
                    </a:lnTo>
                    <a:lnTo>
                      <a:pt x="12600" y="188"/>
                    </a:lnTo>
                    <a:lnTo>
                      <a:pt x="12600" y="281"/>
                    </a:lnTo>
                    <a:lnTo>
                      <a:pt x="12693" y="328"/>
                    </a:lnTo>
                    <a:lnTo>
                      <a:pt x="12693" y="375"/>
                    </a:lnTo>
                    <a:lnTo>
                      <a:pt x="12693" y="2998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1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1"/>
                    </a:lnTo>
                    <a:lnTo>
                      <a:pt x="11476" y="7072"/>
                    </a:lnTo>
                    <a:lnTo>
                      <a:pt x="375" y="7072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6979"/>
                    </a:lnTo>
                    <a:lnTo>
                      <a:pt x="47" y="7026"/>
                    </a:lnTo>
                    <a:lnTo>
                      <a:pt x="47" y="7072"/>
                    </a:lnTo>
                    <a:lnTo>
                      <a:pt x="1" y="7166"/>
                    </a:lnTo>
                    <a:lnTo>
                      <a:pt x="47" y="7213"/>
                    </a:lnTo>
                    <a:lnTo>
                      <a:pt x="47" y="7307"/>
                    </a:lnTo>
                    <a:lnTo>
                      <a:pt x="141" y="7353"/>
                    </a:lnTo>
                    <a:lnTo>
                      <a:pt x="188" y="7353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22" y="7260"/>
                    </a:lnTo>
                    <a:lnTo>
                      <a:pt x="11569" y="7213"/>
                    </a:lnTo>
                    <a:lnTo>
                      <a:pt x="11897" y="6932"/>
                    </a:lnTo>
                    <a:lnTo>
                      <a:pt x="12506" y="6323"/>
                    </a:lnTo>
                    <a:lnTo>
                      <a:pt x="12787" y="5995"/>
                    </a:lnTo>
                    <a:lnTo>
                      <a:pt x="12834" y="5948"/>
                    </a:lnTo>
                    <a:lnTo>
                      <a:pt x="12834" y="5855"/>
                    </a:lnTo>
                    <a:lnTo>
                      <a:pt x="12834" y="5761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2998"/>
                    </a:lnTo>
                    <a:lnTo>
                      <a:pt x="12834" y="375"/>
                    </a:lnTo>
                    <a:lnTo>
                      <a:pt x="12834" y="328"/>
                    </a:lnTo>
                    <a:lnTo>
                      <a:pt x="12927" y="281"/>
                    </a:lnTo>
                    <a:lnTo>
                      <a:pt x="12927" y="188"/>
                    </a:lnTo>
                    <a:lnTo>
                      <a:pt x="12927" y="94"/>
                    </a:lnTo>
                    <a:lnTo>
                      <a:pt x="12881" y="47"/>
                    </a:lnTo>
                    <a:lnTo>
                      <a:pt x="128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31"/>
            <p:cNvGrpSpPr/>
            <p:nvPr/>
          </p:nvGrpSpPr>
          <p:grpSpPr>
            <a:xfrm rot="10800000">
              <a:off x="1072430" y="3714979"/>
              <a:ext cx="496972" cy="2501635"/>
              <a:chOff x="8153020" y="-1031841"/>
              <a:chExt cx="496972" cy="2501635"/>
            </a:xfrm>
          </p:grpSpPr>
          <p:sp>
            <p:nvSpPr>
              <p:cNvPr id="641" name="Google Shape;641;p31"/>
              <p:cNvSpPr/>
              <p:nvPr/>
            </p:nvSpPr>
            <p:spPr>
              <a:xfrm>
                <a:off x="8327171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8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8" y="329"/>
                    </a:lnTo>
                    <a:lnTo>
                      <a:pt x="6838" y="375"/>
                    </a:lnTo>
                    <a:lnTo>
                      <a:pt x="6838" y="16066"/>
                    </a:lnTo>
                    <a:lnTo>
                      <a:pt x="6838" y="25808"/>
                    </a:lnTo>
                    <a:lnTo>
                      <a:pt x="6838" y="30632"/>
                    </a:lnTo>
                    <a:lnTo>
                      <a:pt x="6838" y="33067"/>
                    </a:lnTo>
                    <a:lnTo>
                      <a:pt x="6838" y="34285"/>
                    </a:lnTo>
                    <a:lnTo>
                      <a:pt x="6838" y="34566"/>
                    </a:lnTo>
                    <a:lnTo>
                      <a:pt x="6838" y="34613"/>
                    </a:lnTo>
                    <a:lnTo>
                      <a:pt x="6792" y="34613"/>
                    </a:lnTo>
                    <a:lnTo>
                      <a:pt x="6698" y="34753"/>
                    </a:lnTo>
                    <a:lnTo>
                      <a:pt x="6230" y="35175"/>
                    </a:lnTo>
                    <a:lnTo>
                      <a:pt x="2998" y="38407"/>
                    </a:lnTo>
                    <a:lnTo>
                      <a:pt x="1359" y="40046"/>
                    </a:lnTo>
                    <a:lnTo>
                      <a:pt x="562" y="40842"/>
                    </a:lnTo>
                    <a:lnTo>
                      <a:pt x="141" y="41264"/>
                    </a:lnTo>
                    <a:lnTo>
                      <a:pt x="94" y="41357"/>
                    </a:lnTo>
                    <a:lnTo>
                      <a:pt x="94" y="41451"/>
                    </a:lnTo>
                    <a:lnTo>
                      <a:pt x="94" y="41591"/>
                    </a:lnTo>
                    <a:lnTo>
                      <a:pt x="94" y="41872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0" y="54893"/>
                    </a:lnTo>
                    <a:lnTo>
                      <a:pt x="0" y="54987"/>
                    </a:lnTo>
                    <a:lnTo>
                      <a:pt x="0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1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872"/>
                    </a:lnTo>
                    <a:lnTo>
                      <a:pt x="235" y="41591"/>
                    </a:lnTo>
                    <a:lnTo>
                      <a:pt x="235" y="41451"/>
                    </a:lnTo>
                    <a:lnTo>
                      <a:pt x="235" y="41404"/>
                    </a:lnTo>
                    <a:lnTo>
                      <a:pt x="281" y="41404"/>
                    </a:lnTo>
                    <a:lnTo>
                      <a:pt x="656" y="40983"/>
                    </a:lnTo>
                    <a:lnTo>
                      <a:pt x="1499" y="40186"/>
                    </a:lnTo>
                    <a:lnTo>
                      <a:pt x="3138" y="38547"/>
                    </a:lnTo>
                    <a:lnTo>
                      <a:pt x="6370" y="35269"/>
                    </a:lnTo>
                    <a:lnTo>
                      <a:pt x="6792" y="34847"/>
                    </a:lnTo>
                    <a:lnTo>
                      <a:pt x="6885" y="34753"/>
                    </a:lnTo>
                    <a:lnTo>
                      <a:pt x="6979" y="34707"/>
                    </a:lnTo>
                    <a:lnTo>
                      <a:pt x="7026" y="34660"/>
                    </a:lnTo>
                    <a:lnTo>
                      <a:pt x="7026" y="34613"/>
                    </a:lnTo>
                    <a:lnTo>
                      <a:pt x="7026" y="34285"/>
                    </a:lnTo>
                    <a:lnTo>
                      <a:pt x="7026" y="33067"/>
                    </a:lnTo>
                    <a:lnTo>
                      <a:pt x="7026" y="30632"/>
                    </a:lnTo>
                    <a:lnTo>
                      <a:pt x="7026" y="25808"/>
                    </a:lnTo>
                    <a:lnTo>
                      <a:pt x="7026" y="16066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19" y="188"/>
                    </a:lnTo>
                    <a:lnTo>
                      <a:pt x="7073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1"/>
              <p:cNvSpPr/>
              <p:nvPr/>
            </p:nvSpPr>
            <p:spPr>
              <a:xfrm>
                <a:off x="8233725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9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738"/>
                    </a:lnTo>
                    <a:lnTo>
                      <a:pt x="6839" y="25246"/>
                    </a:lnTo>
                    <a:lnTo>
                      <a:pt x="6839" y="29976"/>
                    </a:lnTo>
                    <a:lnTo>
                      <a:pt x="6839" y="32365"/>
                    </a:lnTo>
                    <a:lnTo>
                      <a:pt x="6839" y="33582"/>
                    </a:lnTo>
                    <a:lnTo>
                      <a:pt x="6839" y="33723"/>
                    </a:lnTo>
                    <a:lnTo>
                      <a:pt x="6839" y="33770"/>
                    </a:lnTo>
                    <a:lnTo>
                      <a:pt x="6839" y="33817"/>
                    </a:lnTo>
                    <a:lnTo>
                      <a:pt x="6651" y="34004"/>
                    </a:lnTo>
                    <a:lnTo>
                      <a:pt x="6230" y="34426"/>
                    </a:lnTo>
                    <a:lnTo>
                      <a:pt x="2998" y="37704"/>
                    </a:lnTo>
                    <a:lnTo>
                      <a:pt x="1359" y="39296"/>
                    </a:lnTo>
                    <a:lnTo>
                      <a:pt x="563" y="40140"/>
                    </a:lnTo>
                    <a:lnTo>
                      <a:pt x="141" y="40561"/>
                    </a:lnTo>
                    <a:lnTo>
                      <a:pt x="94" y="40561"/>
                    </a:lnTo>
                    <a:lnTo>
                      <a:pt x="94" y="40608"/>
                    </a:lnTo>
                    <a:lnTo>
                      <a:pt x="94" y="40702"/>
                    </a:lnTo>
                    <a:lnTo>
                      <a:pt x="94" y="40842"/>
                    </a:lnTo>
                    <a:lnTo>
                      <a:pt x="94" y="41170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170"/>
                    </a:lnTo>
                    <a:lnTo>
                      <a:pt x="235" y="40842"/>
                    </a:lnTo>
                    <a:lnTo>
                      <a:pt x="235" y="40702"/>
                    </a:lnTo>
                    <a:lnTo>
                      <a:pt x="235" y="40655"/>
                    </a:lnTo>
                    <a:lnTo>
                      <a:pt x="282" y="40655"/>
                    </a:lnTo>
                    <a:lnTo>
                      <a:pt x="656" y="40233"/>
                    </a:lnTo>
                    <a:lnTo>
                      <a:pt x="1452" y="39437"/>
                    </a:lnTo>
                    <a:lnTo>
                      <a:pt x="3092" y="37798"/>
                    </a:lnTo>
                    <a:lnTo>
                      <a:pt x="6370" y="34566"/>
                    </a:lnTo>
                    <a:lnTo>
                      <a:pt x="6792" y="34144"/>
                    </a:lnTo>
                    <a:lnTo>
                      <a:pt x="7026" y="33910"/>
                    </a:lnTo>
                    <a:lnTo>
                      <a:pt x="7026" y="33863"/>
                    </a:lnTo>
                    <a:lnTo>
                      <a:pt x="7026" y="33817"/>
                    </a:lnTo>
                    <a:lnTo>
                      <a:pt x="7026" y="33723"/>
                    </a:lnTo>
                    <a:lnTo>
                      <a:pt x="7026" y="33582"/>
                    </a:lnTo>
                    <a:lnTo>
                      <a:pt x="7026" y="32365"/>
                    </a:lnTo>
                    <a:lnTo>
                      <a:pt x="7026" y="29976"/>
                    </a:lnTo>
                    <a:lnTo>
                      <a:pt x="7026" y="25246"/>
                    </a:lnTo>
                    <a:lnTo>
                      <a:pt x="7026" y="15738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1"/>
              <p:cNvSpPr/>
              <p:nvPr/>
            </p:nvSpPr>
            <p:spPr>
              <a:xfrm>
                <a:off x="8153020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86" y="1"/>
                    </a:moveTo>
                    <a:lnTo>
                      <a:pt x="6792" y="48"/>
                    </a:lnTo>
                    <a:lnTo>
                      <a:pt x="6792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363"/>
                    </a:lnTo>
                    <a:lnTo>
                      <a:pt x="6839" y="24684"/>
                    </a:lnTo>
                    <a:lnTo>
                      <a:pt x="6839" y="29367"/>
                    </a:lnTo>
                    <a:lnTo>
                      <a:pt x="6839" y="31709"/>
                    </a:lnTo>
                    <a:lnTo>
                      <a:pt x="6839" y="32880"/>
                    </a:lnTo>
                    <a:lnTo>
                      <a:pt x="6839" y="33020"/>
                    </a:lnTo>
                    <a:lnTo>
                      <a:pt x="6839" y="33067"/>
                    </a:lnTo>
                    <a:lnTo>
                      <a:pt x="6839" y="33114"/>
                    </a:lnTo>
                    <a:lnTo>
                      <a:pt x="6652" y="33301"/>
                    </a:lnTo>
                    <a:lnTo>
                      <a:pt x="6230" y="33723"/>
                    </a:lnTo>
                    <a:lnTo>
                      <a:pt x="2951" y="36955"/>
                    </a:lnTo>
                    <a:lnTo>
                      <a:pt x="1359" y="38594"/>
                    </a:lnTo>
                    <a:lnTo>
                      <a:pt x="516" y="39390"/>
                    </a:lnTo>
                    <a:lnTo>
                      <a:pt x="94" y="39812"/>
                    </a:lnTo>
                    <a:lnTo>
                      <a:pt x="94" y="39859"/>
                    </a:lnTo>
                    <a:lnTo>
                      <a:pt x="94" y="39905"/>
                    </a:lnTo>
                    <a:lnTo>
                      <a:pt x="94" y="39999"/>
                    </a:lnTo>
                    <a:lnTo>
                      <a:pt x="94" y="40140"/>
                    </a:lnTo>
                    <a:lnTo>
                      <a:pt x="94" y="40421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8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9" y="55080"/>
                    </a:lnTo>
                    <a:lnTo>
                      <a:pt x="329" y="54987"/>
                    </a:lnTo>
                    <a:lnTo>
                      <a:pt x="329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0421"/>
                    </a:lnTo>
                    <a:lnTo>
                      <a:pt x="235" y="40140"/>
                    </a:lnTo>
                    <a:lnTo>
                      <a:pt x="235" y="39999"/>
                    </a:lnTo>
                    <a:lnTo>
                      <a:pt x="235" y="39952"/>
                    </a:lnTo>
                    <a:lnTo>
                      <a:pt x="235" y="39905"/>
                    </a:lnTo>
                    <a:lnTo>
                      <a:pt x="282" y="39905"/>
                    </a:lnTo>
                    <a:lnTo>
                      <a:pt x="656" y="39531"/>
                    </a:lnTo>
                    <a:lnTo>
                      <a:pt x="1453" y="38688"/>
                    </a:lnTo>
                    <a:lnTo>
                      <a:pt x="3092" y="37095"/>
                    </a:lnTo>
                    <a:lnTo>
                      <a:pt x="6324" y="33817"/>
                    </a:lnTo>
                    <a:lnTo>
                      <a:pt x="6745" y="33395"/>
                    </a:lnTo>
                    <a:lnTo>
                      <a:pt x="6979" y="33208"/>
                    </a:lnTo>
                    <a:lnTo>
                      <a:pt x="6979" y="33161"/>
                    </a:lnTo>
                    <a:lnTo>
                      <a:pt x="7026" y="33161"/>
                    </a:lnTo>
                    <a:lnTo>
                      <a:pt x="7026" y="33114"/>
                    </a:lnTo>
                    <a:lnTo>
                      <a:pt x="7026" y="33020"/>
                    </a:lnTo>
                    <a:lnTo>
                      <a:pt x="7026" y="32880"/>
                    </a:lnTo>
                    <a:lnTo>
                      <a:pt x="7026" y="31709"/>
                    </a:lnTo>
                    <a:lnTo>
                      <a:pt x="7026" y="29367"/>
                    </a:lnTo>
                    <a:lnTo>
                      <a:pt x="7026" y="24684"/>
                    </a:lnTo>
                    <a:lnTo>
                      <a:pt x="7026" y="15363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7026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" name="Google Shape;644;p31"/>
            <p:cNvGrpSpPr/>
            <p:nvPr/>
          </p:nvGrpSpPr>
          <p:grpSpPr>
            <a:xfrm rot="10800000">
              <a:off x="1775336" y="3714979"/>
              <a:ext cx="496972" cy="2501635"/>
              <a:chOff x="7450114" y="-1031841"/>
              <a:chExt cx="496972" cy="2501635"/>
            </a:xfrm>
          </p:grpSpPr>
          <p:sp>
            <p:nvSpPr>
              <p:cNvPr id="645" name="Google Shape;645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8" name="Google Shape;648;p31"/>
            <p:cNvGrpSpPr/>
            <p:nvPr/>
          </p:nvGrpSpPr>
          <p:grpSpPr>
            <a:xfrm rot="10800000" flipH="1">
              <a:off x="512261" y="-334608"/>
              <a:ext cx="1705283" cy="671077"/>
              <a:chOff x="5500675" y="4848304"/>
              <a:chExt cx="1705283" cy="671077"/>
            </a:xfrm>
          </p:grpSpPr>
          <p:sp>
            <p:nvSpPr>
              <p:cNvPr id="649" name="Google Shape;649;p31"/>
              <p:cNvSpPr/>
              <p:nvPr/>
            </p:nvSpPr>
            <p:spPr>
              <a:xfrm>
                <a:off x="5500675" y="4848304"/>
                <a:ext cx="1703152" cy="577677"/>
              </a:xfrm>
              <a:custGeom>
                <a:avLst/>
                <a:gdLst/>
                <a:ahLst/>
                <a:cxnLst/>
                <a:rect l="l" t="t" r="r" b="b"/>
                <a:pathLst>
                  <a:path w="37564" h="12741" extrusionOk="0">
                    <a:moveTo>
                      <a:pt x="37330" y="1"/>
                    </a:moveTo>
                    <a:lnTo>
                      <a:pt x="37236" y="48"/>
                    </a:lnTo>
                    <a:lnTo>
                      <a:pt x="37189" y="141"/>
                    </a:lnTo>
                    <a:lnTo>
                      <a:pt x="37189" y="235"/>
                    </a:lnTo>
                    <a:lnTo>
                      <a:pt x="28196" y="9227"/>
                    </a:lnTo>
                    <a:lnTo>
                      <a:pt x="27634" y="9790"/>
                    </a:lnTo>
                    <a:lnTo>
                      <a:pt x="27588" y="9883"/>
                    </a:lnTo>
                    <a:lnTo>
                      <a:pt x="2717" y="9883"/>
                    </a:lnTo>
                    <a:lnTo>
                      <a:pt x="2624" y="10024"/>
                    </a:lnTo>
                    <a:lnTo>
                      <a:pt x="2483" y="10164"/>
                    </a:lnTo>
                    <a:lnTo>
                      <a:pt x="2155" y="10492"/>
                    </a:lnTo>
                    <a:lnTo>
                      <a:pt x="1546" y="11101"/>
                    </a:lnTo>
                    <a:lnTo>
                      <a:pt x="563" y="12084"/>
                    </a:lnTo>
                    <a:lnTo>
                      <a:pt x="235" y="12412"/>
                    </a:lnTo>
                    <a:lnTo>
                      <a:pt x="141" y="12412"/>
                    </a:lnTo>
                    <a:lnTo>
                      <a:pt x="48" y="12459"/>
                    </a:lnTo>
                    <a:lnTo>
                      <a:pt x="1" y="12506"/>
                    </a:lnTo>
                    <a:lnTo>
                      <a:pt x="1" y="12600"/>
                    </a:lnTo>
                    <a:lnTo>
                      <a:pt x="1" y="12647"/>
                    </a:lnTo>
                    <a:lnTo>
                      <a:pt x="48" y="12693"/>
                    </a:lnTo>
                    <a:lnTo>
                      <a:pt x="95" y="12740"/>
                    </a:lnTo>
                    <a:lnTo>
                      <a:pt x="235" y="12740"/>
                    </a:lnTo>
                    <a:lnTo>
                      <a:pt x="282" y="12693"/>
                    </a:lnTo>
                    <a:lnTo>
                      <a:pt x="329" y="12600"/>
                    </a:lnTo>
                    <a:lnTo>
                      <a:pt x="329" y="12506"/>
                    </a:lnTo>
                    <a:lnTo>
                      <a:pt x="376" y="12506"/>
                    </a:lnTo>
                    <a:lnTo>
                      <a:pt x="703" y="12178"/>
                    </a:lnTo>
                    <a:lnTo>
                      <a:pt x="1640" y="11241"/>
                    </a:lnTo>
                    <a:lnTo>
                      <a:pt x="2296" y="10586"/>
                    </a:lnTo>
                    <a:lnTo>
                      <a:pt x="2577" y="10305"/>
                    </a:lnTo>
                    <a:lnTo>
                      <a:pt x="2764" y="10117"/>
                    </a:lnTo>
                    <a:lnTo>
                      <a:pt x="2811" y="10071"/>
                    </a:lnTo>
                    <a:lnTo>
                      <a:pt x="27634" y="10071"/>
                    </a:lnTo>
                    <a:lnTo>
                      <a:pt x="27681" y="10024"/>
                    </a:lnTo>
                    <a:lnTo>
                      <a:pt x="27775" y="9930"/>
                    </a:lnTo>
                    <a:lnTo>
                      <a:pt x="28337" y="9368"/>
                    </a:lnTo>
                    <a:lnTo>
                      <a:pt x="37330" y="375"/>
                    </a:lnTo>
                    <a:lnTo>
                      <a:pt x="37423" y="375"/>
                    </a:lnTo>
                    <a:lnTo>
                      <a:pt x="37517" y="329"/>
                    </a:lnTo>
                    <a:lnTo>
                      <a:pt x="37564" y="235"/>
                    </a:lnTo>
                    <a:lnTo>
                      <a:pt x="37564" y="188"/>
                    </a:lnTo>
                    <a:lnTo>
                      <a:pt x="37564" y="141"/>
                    </a:lnTo>
                    <a:lnTo>
                      <a:pt x="37517" y="48"/>
                    </a:lnTo>
                    <a:lnTo>
                      <a:pt x="3742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1"/>
              <p:cNvSpPr/>
              <p:nvPr/>
            </p:nvSpPr>
            <p:spPr>
              <a:xfrm>
                <a:off x="5591990" y="5005452"/>
                <a:ext cx="1613968" cy="513929"/>
              </a:xfrm>
              <a:custGeom>
                <a:avLst/>
                <a:gdLst/>
                <a:ahLst/>
                <a:cxnLst/>
                <a:rect l="l" t="t" r="r" b="b"/>
                <a:pathLst>
                  <a:path w="35597" h="11335" extrusionOk="0">
                    <a:moveTo>
                      <a:pt x="35362" y="1"/>
                    </a:moveTo>
                    <a:lnTo>
                      <a:pt x="35316" y="47"/>
                    </a:lnTo>
                    <a:lnTo>
                      <a:pt x="35269" y="141"/>
                    </a:lnTo>
                    <a:lnTo>
                      <a:pt x="35269" y="235"/>
                    </a:lnTo>
                    <a:lnTo>
                      <a:pt x="35222" y="235"/>
                    </a:lnTo>
                    <a:lnTo>
                      <a:pt x="27353" y="8103"/>
                    </a:lnTo>
                    <a:lnTo>
                      <a:pt x="26838" y="8665"/>
                    </a:lnTo>
                    <a:lnTo>
                      <a:pt x="26744" y="8712"/>
                    </a:lnTo>
                    <a:lnTo>
                      <a:pt x="26744" y="8759"/>
                    </a:lnTo>
                    <a:lnTo>
                      <a:pt x="2436" y="8759"/>
                    </a:lnTo>
                    <a:lnTo>
                      <a:pt x="2343" y="8853"/>
                    </a:lnTo>
                    <a:lnTo>
                      <a:pt x="2202" y="8993"/>
                    </a:lnTo>
                    <a:lnTo>
                      <a:pt x="1921" y="9274"/>
                    </a:lnTo>
                    <a:lnTo>
                      <a:pt x="1359" y="9836"/>
                    </a:lnTo>
                    <a:lnTo>
                      <a:pt x="563" y="10632"/>
                    </a:lnTo>
                    <a:lnTo>
                      <a:pt x="235" y="10960"/>
                    </a:lnTo>
                    <a:lnTo>
                      <a:pt x="141" y="10960"/>
                    </a:lnTo>
                    <a:lnTo>
                      <a:pt x="48" y="11007"/>
                    </a:lnTo>
                    <a:lnTo>
                      <a:pt x="1" y="11101"/>
                    </a:lnTo>
                    <a:lnTo>
                      <a:pt x="1" y="11148"/>
                    </a:lnTo>
                    <a:lnTo>
                      <a:pt x="1" y="11241"/>
                    </a:lnTo>
                    <a:lnTo>
                      <a:pt x="48" y="11288"/>
                    </a:lnTo>
                    <a:lnTo>
                      <a:pt x="94" y="11335"/>
                    </a:lnTo>
                    <a:lnTo>
                      <a:pt x="235" y="11335"/>
                    </a:lnTo>
                    <a:lnTo>
                      <a:pt x="282" y="11288"/>
                    </a:lnTo>
                    <a:lnTo>
                      <a:pt x="329" y="11194"/>
                    </a:lnTo>
                    <a:lnTo>
                      <a:pt x="329" y="11101"/>
                    </a:lnTo>
                    <a:lnTo>
                      <a:pt x="375" y="11101"/>
                    </a:lnTo>
                    <a:lnTo>
                      <a:pt x="657" y="10773"/>
                    </a:lnTo>
                    <a:lnTo>
                      <a:pt x="1500" y="9977"/>
                    </a:lnTo>
                    <a:lnTo>
                      <a:pt x="2062" y="9415"/>
                    </a:lnTo>
                    <a:lnTo>
                      <a:pt x="2343" y="9134"/>
                    </a:lnTo>
                    <a:lnTo>
                      <a:pt x="2483" y="8946"/>
                    </a:lnTo>
                    <a:lnTo>
                      <a:pt x="2530" y="8900"/>
                    </a:lnTo>
                    <a:lnTo>
                      <a:pt x="26791" y="8900"/>
                    </a:lnTo>
                    <a:lnTo>
                      <a:pt x="26838" y="8853"/>
                    </a:lnTo>
                    <a:lnTo>
                      <a:pt x="26932" y="8806"/>
                    </a:lnTo>
                    <a:lnTo>
                      <a:pt x="27494" y="8244"/>
                    </a:lnTo>
                    <a:lnTo>
                      <a:pt x="35362" y="375"/>
                    </a:lnTo>
                    <a:lnTo>
                      <a:pt x="35362" y="328"/>
                    </a:lnTo>
                    <a:lnTo>
                      <a:pt x="35456" y="375"/>
                    </a:lnTo>
                    <a:lnTo>
                      <a:pt x="35550" y="328"/>
                    </a:lnTo>
                    <a:lnTo>
                      <a:pt x="35597" y="235"/>
                    </a:lnTo>
                    <a:lnTo>
                      <a:pt x="35597" y="188"/>
                    </a:lnTo>
                    <a:lnTo>
                      <a:pt x="35597" y="94"/>
                    </a:lnTo>
                    <a:lnTo>
                      <a:pt x="35550" y="47"/>
                    </a:lnTo>
                    <a:lnTo>
                      <a:pt x="355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31"/>
            <p:cNvGrpSpPr/>
            <p:nvPr/>
          </p:nvGrpSpPr>
          <p:grpSpPr>
            <a:xfrm rot="10800000" flipH="1">
              <a:off x="3563870" y="606106"/>
              <a:ext cx="1148870" cy="732694"/>
              <a:chOff x="8552284" y="3845972"/>
              <a:chExt cx="1148870" cy="732694"/>
            </a:xfrm>
          </p:grpSpPr>
          <p:sp>
            <p:nvSpPr>
              <p:cNvPr id="652" name="Google Shape;652;p31"/>
              <p:cNvSpPr/>
              <p:nvPr/>
            </p:nvSpPr>
            <p:spPr>
              <a:xfrm>
                <a:off x="8639336" y="3845972"/>
                <a:ext cx="1061817" cy="645642"/>
              </a:xfrm>
              <a:custGeom>
                <a:avLst/>
                <a:gdLst/>
                <a:ahLst/>
                <a:cxnLst/>
                <a:rect l="l" t="t" r="r" b="b"/>
                <a:pathLst>
                  <a:path w="23419" h="14240" extrusionOk="0">
                    <a:moveTo>
                      <a:pt x="188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2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3373" y="3514"/>
                    </a:lnTo>
                    <a:lnTo>
                      <a:pt x="5668" y="5855"/>
                    </a:lnTo>
                    <a:lnTo>
                      <a:pt x="6838" y="6980"/>
                    </a:lnTo>
                    <a:lnTo>
                      <a:pt x="7400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3"/>
                    </a:lnTo>
                    <a:lnTo>
                      <a:pt x="17470" y="8385"/>
                    </a:lnTo>
                    <a:lnTo>
                      <a:pt x="23044" y="14005"/>
                    </a:lnTo>
                    <a:lnTo>
                      <a:pt x="23091" y="14005"/>
                    </a:lnTo>
                    <a:lnTo>
                      <a:pt x="23091" y="14099"/>
                    </a:lnTo>
                    <a:lnTo>
                      <a:pt x="23138" y="14192"/>
                    </a:lnTo>
                    <a:lnTo>
                      <a:pt x="23184" y="14239"/>
                    </a:lnTo>
                    <a:lnTo>
                      <a:pt x="23325" y="14239"/>
                    </a:lnTo>
                    <a:lnTo>
                      <a:pt x="23372" y="14192"/>
                    </a:lnTo>
                    <a:lnTo>
                      <a:pt x="23419" y="14146"/>
                    </a:lnTo>
                    <a:lnTo>
                      <a:pt x="23419" y="14052"/>
                    </a:lnTo>
                    <a:lnTo>
                      <a:pt x="23419" y="14005"/>
                    </a:lnTo>
                    <a:lnTo>
                      <a:pt x="23372" y="13911"/>
                    </a:lnTo>
                    <a:lnTo>
                      <a:pt x="23278" y="13865"/>
                    </a:lnTo>
                    <a:lnTo>
                      <a:pt x="23184" y="13911"/>
                    </a:lnTo>
                    <a:lnTo>
                      <a:pt x="23184" y="13865"/>
                    </a:lnTo>
                    <a:lnTo>
                      <a:pt x="17564" y="8291"/>
                    </a:lnTo>
                    <a:lnTo>
                      <a:pt x="17142" y="7823"/>
                    </a:lnTo>
                    <a:lnTo>
                      <a:pt x="17096" y="7776"/>
                    </a:lnTo>
                    <a:lnTo>
                      <a:pt x="7869" y="7776"/>
                    </a:lnTo>
                    <a:lnTo>
                      <a:pt x="7822" y="7729"/>
                    </a:lnTo>
                    <a:lnTo>
                      <a:pt x="7541" y="7448"/>
                    </a:lnTo>
                    <a:lnTo>
                      <a:pt x="6979" y="6886"/>
                    </a:lnTo>
                    <a:lnTo>
                      <a:pt x="5808" y="5715"/>
                    </a:lnTo>
                    <a:lnTo>
                      <a:pt x="3466" y="3373"/>
                    </a:lnTo>
                    <a:lnTo>
                      <a:pt x="375" y="282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95"/>
                    </a:lnTo>
                    <a:lnTo>
                      <a:pt x="234" y="48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1"/>
              <p:cNvSpPr/>
              <p:nvPr/>
            </p:nvSpPr>
            <p:spPr>
              <a:xfrm>
                <a:off x="8552284" y="3933070"/>
                <a:ext cx="1063948" cy="645596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4239" extrusionOk="0">
                    <a:moveTo>
                      <a:pt x="187" y="0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1"/>
                    </a:lnTo>
                    <a:lnTo>
                      <a:pt x="47" y="328"/>
                    </a:lnTo>
                    <a:lnTo>
                      <a:pt x="141" y="375"/>
                    </a:lnTo>
                    <a:lnTo>
                      <a:pt x="234" y="375"/>
                    </a:lnTo>
                    <a:lnTo>
                      <a:pt x="3372" y="3513"/>
                    </a:lnTo>
                    <a:lnTo>
                      <a:pt x="5667" y="5808"/>
                    </a:lnTo>
                    <a:lnTo>
                      <a:pt x="6838" y="6979"/>
                    </a:lnTo>
                    <a:lnTo>
                      <a:pt x="7447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2"/>
                    </a:lnTo>
                    <a:lnTo>
                      <a:pt x="17470" y="8384"/>
                    </a:lnTo>
                    <a:lnTo>
                      <a:pt x="23090" y="13957"/>
                    </a:lnTo>
                    <a:lnTo>
                      <a:pt x="23090" y="14004"/>
                    </a:lnTo>
                    <a:lnTo>
                      <a:pt x="23090" y="14098"/>
                    </a:lnTo>
                    <a:lnTo>
                      <a:pt x="23137" y="14192"/>
                    </a:lnTo>
                    <a:lnTo>
                      <a:pt x="23184" y="14192"/>
                    </a:lnTo>
                    <a:lnTo>
                      <a:pt x="23278" y="14238"/>
                    </a:lnTo>
                    <a:lnTo>
                      <a:pt x="23325" y="14192"/>
                    </a:lnTo>
                    <a:lnTo>
                      <a:pt x="23371" y="14192"/>
                    </a:lnTo>
                    <a:lnTo>
                      <a:pt x="23418" y="14098"/>
                    </a:lnTo>
                    <a:lnTo>
                      <a:pt x="23465" y="14051"/>
                    </a:lnTo>
                    <a:lnTo>
                      <a:pt x="23418" y="13957"/>
                    </a:lnTo>
                    <a:lnTo>
                      <a:pt x="23371" y="13911"/>
                    </a:lnTo>
                    <a:lnTo>
                      <a:pt x="23325" y="13864"/>
                    </a:lnTo>
                    <a:lnTo>
                      <a:pt x="23184" y="13864"/>
                    </a:lnTo>
                    <a:lnTo>
                      <a:pt x="17611" y="8243"/>
                    </a:lnTo>
                    <a:lnTo>
                      <a:pt x="17189" y="7822"/>
                    </a:lnTo>
                    <a:lnTo>
                      <a:pt x="17095" y="7775"/>
                    </a:lnTo>
                    <a:lnTo>
                      <a:pt x="7869" y="7775"/>
                    </a:lnTo>
                    <a:lnTo>
                      <a:pt x="7822" y="7728"/>
                    </a:lnTo>
                    <a:lnTo>
                      <a:pt x="7541" y="7447"/>
                    </a:lnTo>
                    <a:lnTo>
                      <a:pt x="6979" y="6885"/>
                    </a:lnTo>
                    <a:lnTo>
                      <a:pt x="5808" y="5714"/>
                    </a:lnTo>
                    <a:lnTo>
                      <a:pt x="3466" y="3372"/>
                    </a:lnTo>
                    <a:lnTo>
                      <a:pt x="375" y="281"/>
                    </a:lnTo>
                    <a:lnTo>
                      <a:pt x="328" y="234"/>
                    </a:lnTo>
                    <a:lnTo>
                      <a:pt x="328" y="141"/>
                    </a:lnTo>
                    <a:lnTo>
                      <a:pt x="281" y="47"/>
                    </a:lnTo>
                    <a:lnTo>
                      <a:pt x="234" y="47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4" name="Google Shape;654;p31"/>
            <p:cNvGrpSpPr/>
            <p:nvPr/>
          </p:nvGrpSpPr>
          <p:grpSpPr>
            <a:xfrm rot="10800000" flipH="1">
              <a:off x="3423679" y="-1135222"/>
              <a:ext cx="724216" cy="2240431"/>
              <a:chOff x="8412092" y="4079564"/>
              <a:chExt cx="724216" cy="2240431"/>
            </a:xfrm>
          </p:grpSpPr>
          <p:sp>
            <p:nvSpPr>
              <p:cNvPr id="655" name="Google Shape;655;p31"/>
              <p:cNvSpPr/>
              <p:nvPr/>
            </p:nvSpPr>
            <p:spPr>
              <a:xfrm>
                <a:off x="8412092" y="4079564"/>
                <a:ext cx="620161" cy="2240431"/>
              </a:xfrm>
              <a:custGeom>
                <a:avLst/>
                <a:gdLst/>
                <a:ahLst/>
                <a:cxnLst/>
                <a:rect l="l" t="t" r="r" b="b"/>
                <a:pathLst>
                  <a:path w="13678" h="49414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48" y="282"/>
                    </a:lnTo>
                    <a:lnTo>
                      <a:pt x="94" y="329"/>
                    </a:lnTo>
                    <a:lnTo>
                      <a:pt x="94" y="376"/>
                    </a:lnTo>
                    <a:lnTo>
                      <a:pt x="94" y="11382"/>
                    </a:lnTo>
                    <a:lnTo>
                      <a:pt x="94" y="11663"/>
                    </a:lnTo>
                    <a:lnTo>
                      <a:pt x="94" y="11757"/>
                    </a:lnTo>
                    <a:lnTo>
                      <a:pt x="94" y="11804"/>
                    </a:lnTo>
                    <a:lnTo>
                      <a:pt x="94" y="11851"/>
                    </a:lnTo>
                    <a:lnTo>
                      <a:pt x="235" y="11991"/>
                    </a:lnTo>
                    <a:lnTo>
                      <a:pt x="610" y="12366"/>
                    </a:lnTo>
                    <a:lnTo>
                      <a:pt x="1453" y="13162"/>
                    </a:lnTo>
                    <a:lnTo>
                      <a:pt x="3045" y="14754"/>
                    </a:lnTo>
                    <a:lnTo>
                      <a:pt x="6230" y="17986"/>
                    </a:lnTo>
                    <a:lnTo>
                      <a:pt x="12647" y="24403"/>
                    </a:lnTo>
                    <a:lnTo>
                      <a:pt x="13256" y="25012"/>
                    </a:lnTo>
                    <a:lnTo>
                      <a:pt x="13396" y="25152"/>
                    </a:lnTo>
                    <a:lnTo>
                      <a:pt x="13443" y="25199"/>
                    </a:lnTo>
                    <a:lnTo>
                      <a:pt x="13443" y="25293"/>
                    </a:lnTo>
                    <a:lnTo>
                      <a:pt x="13443" y="25761"/>
                    </a:lnTo>
                    <a:lnTo>
                      <a:pt x="13443" y="27494"/>
                    </a:lnTo>
                    <a:lnTo>
                      <a:pt x="13443" y="31007"/>
                    </a:lnTo>
                    <a:lnTo>
                      <a:pt x="13443" y="37985"/>
                    </a:lnTo>
                    <a:lnTo>
                      <a:pt x="13443" y="49085"/>
                    </a:lnTo>
                    <a:lnTo>
                      <a:pt x="13349" y="49132"/>
                    </a:lnTo>
                    <a:lnTo>
                      <a:pt x="13349" y="49226"/>
                    </a:lnTo>
                    <a:lnTo>
                      <a:pt x="13349" y="49320"/>
                    </a:lnTo>
                    <a:lnTo>
                      <a:pt x="13396" y="49366"/>
                    </a:lnTo>
                    <a:lnTo>
                      <a:pt x="13443" y="49413"/>
                    </a:lnTo>
                    <a:lnTo>
                      <a:pt x="13583" y="49413"/>
                    </a:lnTo>
                    <a:lnTo>
                      <a:pt x="13630" y="49366"/>
                    </a:lnTo>
                    <a:lnTo>
                      <a:pt x="13677" y="49320"/>
                    </a:lnTo>
                    <a:lnTo>
                      <a:pt x="13677" y="49226"/>
                    </a:lnTo>
                    <a:lnTo>
                      <a:pt x="13677" y="49132"/>
                    </a:lnTo>
                    <a:lnTo>
                      <a:pt x="13583" y="49085"/>
                    </a:lnTo>
                    <a:lnTo>
                      <a:pt x="13583" y="37985"/>
                    </a:lnTo>
                    <a:lnTo>
                      <a:pt x="13583" y="31007"/>
                    </a:lnTo>
                    <a:lnTo>
                      <a:pt x="13583" y="27494"/>
                    </a:lnTo>
                    <a:lnTo>
                      <a:pt x="13583" y="25761"/>
                    </a:lnTo>
                    <a:lnTo>
                      <a:pt x="13583" y="25293"/>
                    </a:lnTo>
                    <a:lnTo>
                      <a:pt x="13583" y="25199"/>
                    </a:lnTo>
                    <a:lnTo>
                      <a:pt x="13583" y="25105"/>
                    </a:lnTo>
                    <a:lnTo>
                      <a:pt x="13537" y="25058"/>
                    </a:lnTo>
                    <a:lnTo>
                      <a:pt x="13396" y="24871"/>
                    </a:lnTo>
                    <a:lnTo>
                      <a:pt x="12787" y="24262"/>
                    </a:lnTo>
                    <a:lnTo>
                      <a:pt x="6371" y="17846"/>
                    </a:lnTo>
                    <a:lnTo>
                      <a:pt x="3139" y="14661"/>
                    </a:lnTo>
                    <a:lnTo>
                      <a:pt x="1546" y="13068"/>
                    </a:lnTo>
                    <a:lnTo>
                      <a:pt x="750" y="12272"/>
                    </a:lnTo>
                    <a:lnTo>
                      <a:pt x="329" y="11851"/>
                    </a:lnTo>
                    <a:lnTo>
                      <a:pt x="282" y="11757"/>
                    </a:lnTo>
                    <a:lnTo>
                      <a:pt x="282" y="11663"/>
                    </a:lnTo>
                    <a:lnTo>
                      <a:pt x="282" y="11382"/>
                    </a:lnTo>
                    <a:lnTo>
                      <a:pt x="282" y="376"/>
                    </a:lnTo>
                    <a:lnTo>
                      <a:pt x="282" y="329"/>
                    </a:lnTo>
                    <a:lnTo>
                      <a:pt x="329" y="282"/>
                    </a:lnTo>
                    <a:lnTo>
                      <a:pt x="375" y="188"/>
                    </a:lnTo>
                    <a:lnTo>
                      <a:pt x="329" y="95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1"/>
              <p:cNvSpPr/>
              <p:nvPr/>
            </p:nvSpPr>
            <p:spPr>
              <a:xfrm>
                <a:off x="8503407" y="4332289"/>
                <a:ext cx="632901" cy="1303888"/>
              </a:xfrm>
              <a:custGeom>
                <a:avLst/>
                <a:gdLst/>
                <a:ahLst/>
                <a:cxnLst/>
                <a:rect l="l" t="t" r="r" b="b"/>
                <a:pathLst>
                  <a:path w="13959" h="28758" extrusionOk="0">
                    <a:moveTo>
                      <a:pt x="141" y="0"/>
                    </a:moveTo>
                    <a:lnTo>
                      <a:pt x="48" y="47"/>
                    </a:lnTo>
                    <a:lnTo>
                      <a:pt x="48" y="94"/>
                    </a:lnTo>
                    <a:lnTo>
                      <a:pt x="1" y="188"/>
                    </a:lnTo>
                    <a:lnTo>
                      <a:pt x="48" y="281"/>
                    </a:lnTo>
                    <a:lnTo>
                      <a:pt x="94" y="328"/>
                    </a:lnTo>
                    <a:lnTo>
                      <a:pt x="94" y="375"/>
                    </a:lnTo>
                    <a:lnTo>
                      <a:pt x="94" y="4778"/>
                    </a:lnTo>
                    <a:lnTo>
                      <a:pt x="94" y="4965"/>
                    </a:lnTo>
                    <a:lnTo>
                      <a:pt x="141" y="4965"/>
                    </a:lnTo>
                    <a:lnTo>
                      <a:pt x="141" y="5012"/>
                    </a:lnTo>
                    <a:lnTo>
                      <a:pt x="188" y="5059"/>
                    </a:lnTo>
                    <a:lnTo>
                      <a:pt x="235" y="5106"/>
                    </a:lnTo>
                    <a:lnTo>
                      <a:pt x="422" y="5293"/>
                    </a:lnTo>
                    <a:lnTo>
                      <a:pt x="844" y="5715"/>
                    </a:lnTo>
                    <a:lnTo>
                      <a:pt x="1640" y="6511"/>
                    </a:lnTo>
                    <a:lnTo>
                      <a:pt x="3279" y="8150"/>
                    </a:lnTo>
                    <a:lnTo>
                      <a:pt x="6558" y="11429"/>
                    </a:lnTo>
                    <a:lnTo>
                      <a:pt x="13068" y="17939"/>
                    </a:lnTo>
                    <a:lnTo>
                      <a:pt x="13630" y="18501"/>
                    </a:lnTo>
                    <a:lnTo>
                      <a:pt x="13677" y="18548"/>
                    </a:lnTo>
                    <a:lnTo>
                      <a:pt x="13677" y="18595"/>
                    </a:lnTo>
                    <a:lnTo>
                      <a:pt x="13677" y="18782"/>
                    </a:lnTo>
                    <a:lnTo>
                      <a:pt x="13677" y="19157"/>
                    </a:lnTo>
                    <a:lnTo>
                      <a:pt x="13677" y="20702"/>
                    </a:lnTo>
                    <a:lnTo>
                      <a:pt x="13677" y="23793"/>
                    </a:lnTo>
                    <a:lnTo>
                      <a:pt x="13677" y="28383"/>
                    </a:lnTo>
                    <a:lnTo>
                      <a:pt x="13630" y="28477"/>
                    </a:lnTo>
                    <a:lnTo>
                      <a:pt x="13583" y="28571"/>
                    </a:lnTo>
                    <a:lnTo>
                      <a:pt x="13583" y="28617"/>
                    </a:lnTo>
                    <a:lnTo>
                      <a:pt x="13630" y="28664"/>
                    </a:lnTo>
                    <a:lnTo>
                      <a:pt x="13677" y="28711"/>
                    </a:lnTo>
                    <a:lnTo>
                      <a:pt x="13771" y="28758"/>
                    </a:lnTo>
                    <a:lnTo>
                      <a:pt x="13818" y="28711"/>
                    </a:lnTo>
                    <a:lnTo>
                      <a:pt x="13864" y="28664"/>
                    </a:lnTo>
                    <a:lnTo>
                      <a:pt x="13911" y="28617"/>
                    </a:lnTo>
                    <a:lnTo>
                      <a:pt x="13958" y="28571"/>
                    </a:lnTo>
                    <a:lnTo>
                      <a:pt x="13911" y="28477"/>
                    </a:lnTo>
                    <a:lnTo>
                      <a:pt x="13818" y="28383"/>
                    </a:lnTo>
                    <a:lnTo>
                      <a:pt x="13864" y="28383"/>
                    </a:lnTo>
                    <a:lnTo>
                      <a:pt x="13864" y="23793"/>
                    </a:lnTo>
                    <a:lnTo>
                      <a:pt x="13864" y="20702"/>
                    </a:lnTo>
                    <a:lnTo>
                      <a:pt x="13864" y="19157"/>
                    </a:lnTo>
                    <a:lnTo>
                      <a:pt x="13864" y="18782"/>
                    </a:lnTo>
                    <a:lnTo>
                      <a:pt x="13864" y="18595"/>
                    </a:lnTo>
                    <a:lnTo>
                      <a:pt x="13864" y="18501"/>
                    </a:lnTo>
                    <a:lnTo>
                      <a:pt x="13864" y="18454"/>
                    </a:lnTo>
                    <a:lnTo>
                      <a:pt x="13818" y="18454"/>
                    </a:lnTo>
                    <a:lnTo>
                      <a:pt x="13724" y="18360"/>
                    </a:lnTo>
                    <a:lnTo>
                      <a:pt x="13209" y="17798"/>
                    </a:lnTo>
                    <a:lnTo>
                      <a:pt x="6652" y="11288"/>
                    </a:lnTo>
                    <a:lnTo>
                      <a:pt x="3420" y="8009"/>
                    </a:lnTo>
                    <a:lnTo>
                      <a:pt x="1781" y="6417"/>
                    </a:lnTo>
                    <a:lnTo>
                      <a:pt x="984" y="5574"/>
                    </a:lnTo>
                    <a:lnTo>
                      <a:pt x="563" y="5152"/>
                    </a:lnTo>
                    <a:lnTo>
                      <a:pt x="329" y="4965"/>
                    </a:lnTo>
                    <a:lnTo>
                      <a:pt x="282" y="4918"/>
                    </a:lnTo>
                    <a:lnTo>
                      <a:pt x="282" y="4778"/>
                    </a:lnTo>
                    <a:lnTo>
                      <a:pt x="282" y="375"/>
                    </a:lnTo>
                    <a:lnTo>
                      <a:pt x="282" y="328"/>
                    </a:lnTo>
                    <a:lnTo>
                      <a:pt x="329" y="281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9" y="4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" name="Google Shape;657;p31"/>
            <p:cNvGrpSpPr/>
            <p:nvPr/>
          </p:nvGrpSpPr>
          <p:grpSpPr>
            <a:xfrm rot="10800000">
              <a:off x="-12692" y="2888930"/>
              <a:ext cx="1346371" cy="3302203"/>
              <a:chOff x="8388742" y="-1006360"/>
              <a:chExt cx="1346371" cy="3302203"/>
            </a:xfrm>
          </p:grpSpPr>
          <p:sp>
            <p:nvSpPr>
              <p:cNvPr id="658" name="Google Shape;658;p31"/>
              <p:cNvSpPr/>
              <p:nvPr/>
            </p:nvSpPr>
            <p:spPr>
              <a:xfrm>
                <a:off x="8388742" y="-1006360"/>
                <a:ext cx="1269928" cy="3227891"/>
              </a:xfrm>
              <a:custGeom>
                <a:avLst/>
                <a:gdLst/>
                <a:ahLst/>
                <a:cxnLst/>
                <a:rect l="l" t="t" r="r" b="b"/>
                <a:pathLst>
                  <a:path w="28009" h="71193" extrusionOk="0">
                    <a:moveTo>
                      <a:pt x="27775" y="1"/>
                    </a:moveTo>
                    <a:lnTo>
                      <a:pt x="27728" y="48"/>
                    </a:lnTo>
                    <a:lnTo>
                      <a:pt x="27681" y="94"/>
                    </a:lnTo>
                    <a:lnTo>
                      <a:pt x="27681" y="188"/>
                    </a:lnTo>
                    <a:lnTo>
                      <a:pt x="27681" y="282"/>
                    </a:lnTo>
                    <a:lnTo>
                      <a:pt x="27775" y="329"/>
                    </a:lnTo>
                    <a:lnTo>
                      <a:pt x="27775" y="375"/>
                    </a:lnTo>
                    <a:lnTo>
                      <a:pt x="27775" y="56766"/>
                    </a:lnTo>
                    <a:lnTo>
                      <a:pt x="27775" y="58827"/>
                    </a:lnTo>
                    <a:lnTo>
                      <a:pt x="27775" y="58921"/>
                    </a:lnTo>
                    <a:lnTo>
                      <a:pt x="27775" y="58968"/>
                    </a:lnTo>
                    <a:lnTo>
                      <a:pt x="27775" y="59015"/>
                    </a:lnTo>
                    <a:lnTo>
                      <a:pt x="27587" y="59155"/>
                    </a:lnTo>
                    <a:lnTo>
                      <a:pt x="27213" y="59530"/>
                    </a:lnTo>
                    <a:lnTo>
                      <a:pt x="26510" y="60232"/>
                    </a:lnTo>
                    <a:lnTo>
                      <a:pt x="23653" y="63136"/>
                    </a:lnTo>
                    <a:lnTo>
                      <a:pt x="17892" y="68850"/>
                    </a:lnTo>
                    <a:lnTo>
                      <a:pt x="16815" y="69974"/>
                    </a:lnTo>
                    <a:lnTo>
                      <a:pt x="16253" y="70490"/>
                    </a:lnTo>
                    <a:lnTo>
                      <a:pt x="15972" y="70771"/>
                    </a:lnTo>
                    <a:lnTo>
                      <a:pt x="15878" y="70911"/>
                    </a:lnTo>
                    <a:lnTo>
                      <a:pt x="328" y="70911"/>
                    </a:lnTo>
                    <a:lnTo>
                      <a:pt x="235" y="70864"/>
                    </a:lnTo>
                    <a:lnTo>
                      <a:pt x="141" y="70817"/>
                    </a:lnTo>
                    <a:lnTo>
                      <a:pt x="94" y="70817"/>
                    </a:lnTo>
                    <a:lnTo>
                      <a:pt x="47" y="70864"/>
                    </a:lnTo>
                    <a:lnTo>
                      <a:pt x="1" y="70911"/>
                    </a:lnTo>
                    <a:lnTo>
                      <a:pt x="1" y="71005"/>
                    </a:lnTo>
                    <a:lnTo>
                      <a:pt x="1" y="71052"/>
                    </a:lnTo>
                    <a:lnTo>
                      <a:pt x="47" y="71145"/>
                    </a:lnTo>
                    <a:lnTo>
                      <a:pt x="94" y="71145"/>
                    </a:lnTo>
                    <a:lnTo>
                      <a:pt x="141" y="71192"/>
                    </a:lnTo>
                    <a:lnTo>
                      <a:pt x="235" y="71145"/>
                    </a:lnTo>
                    <a:lnTo>
                      <a:pt x="328" y="71098"/>
                    </a:lnTo>
                    <a:lnTo>
                      <a:pt x="15925" y="71098"/>
                    </a:lnTo>
                    <a:lnTo>
                      <a:pt x="15925" y="71052"/>
                    </a:lnTo>
                    <a:lnTo>
                      <a:pt x="15972" y="71052"/>
                    </a:lnTo>
                    <a:lnTo>
                      <a:pt x="16112" y="70911"/>
                    </a:lnTo>
                    <a:lnTo>
                      <a:pt x="16393" y="70630"/>
                    </a:lnTo>
                    <a:lnTo>
                      <a:pt x="16909" y="70068"/>
                    </a:lnTo>
                    <a:lnTo>
                      <a:pt x="17986" y="68991"/>
                    </a:lnTo>
                    <a:lnTo>
                      <a:pt x="23747" y="63230"/>
                    </a:lnTo>
                    <a:lnTo>
                      <a:pt x="26651" y="60373"/>
                    </a:lnTo>
                    <a:lnTo>
                      <a:pt x="27353" y="59670"/>
                    </a:lnTo>
                    <a:lnTo>
                      <a:pt x="27728" y="59296"/>
                    </a:lnTo>
                    <a:lnTo>
                      <a:pt x="27915" y="59108"/>
                    </a:lnTo>
                    <a:lnTo>
                      <a:pt x="27915" y="59061"/>
                    </a:lnTo>
                    <a:lnTo>
                      <a:pt x="27915" y="59015"/>
                    </a:lnTo>
                    <a:lnTo>
                      <a:pt x="27915" y="58921"/>
                    </a:lnTo>
                    <a:lnTo>
                      <a:pt x="27915" y="58827"/>
                    </a:lnTo>
                    <a:lnTo>
                      <a:pt x="27915" y="56766"/>
                    </a:lnTo>
                    <a:lnTo>
                      <a:pt x="27915" y="375"/>
                    </a:lnTo>
                    <a:lnTo>
                      <a:pt x="27915" y="329"/>
                    </a:lnTo>
                    <a:lnTo>
                      <a:pt x="28009" y="282"/>
                    </a:lnTo>
                    <a:lnTo>
                      <a:pt x="28009" y="188"/>
                    </a:lnTo>
                    <a:lnTo>
                      <a:pt x="28009" y="94"/>
                    </a:lnTo>
                    <a:lnTo>
                      <a:pt x="27962" y="48"/>
                    </a:lnTo>
                    <a:lnTo>
                      <a:pt x="27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8388742" y="-1006360"/>
                <a:ext cx="1346371" cy="3302203"/>
              </a:xfrm>
              <a:custGeom>
                <a:avLst/>
                <a:gdLst/>
                <a:ahLst/>
                <a:cxnLst/>
                <a:rect l="l" t="t" r="r" b="b"/>
                <a:pathLst>
                  <a:path w="29695" h="72832" extrusionOk="0">
                    <a:moveTo>
                      <a:pt x="29414" y="1"/>
                    </a:moveTo>
                    <a:lnTo>
                      <a:pt x="29367" y="48"/>
                    </a:lnTo>
                    <a:lnTo>
                      <a:pt x="29320" y="94"/>
                    </a:lnTo>
                    <a:lnTo>
                      <a:pt x="29320" y="188"/>
                    </a:lnTo>
                    <a:lnTo>
                      <a:pt x="29367" y="282"/>
                    </a:lnTo>
                    <a:lnTo>
                      <a:pt x="29414" y="329"/>
                    </a:lnTo>
                    <a:lnTo>
                      <a:pt x="29414" y="375"/>
                    </a:lnTo>
                    <a:lnTo>
                      <a:pt x="29414" y="58359"/>
                    </a:lnTo>
                    <a:lnTo>
                      <a:pt x="29414" y="60373"/>
                    </a:lnTo>
                    <a:lnTo>
                      <a:pt x="29414" y="60607"/>
                    </a:lnTo>
                    <a:lnTo>
                      <a:pt x="29414" y="60654"/>
                    </a:lnTo>
                    <a:lnTo>
                      <a:pt x="29367" y="60701"/>
                    </a:lnTo>
                    <a:lnTo>
                      <a:pt x="29273" y="60794"/>
                    </a:lnTo>
                    <a:lnTo>
                      <a:pt x="28946" y="61122"/>
                    </a:lnTo>
                    <a:lnTo>
                      <a:pt x="28196" y="61872"/>
                    </a:lnTo>
                    <a:lnTo>
                      <a:pt x="25339" y="64729"/>
                    </a:lnTo>
                    <a:lnTo>
                      <a:pt x="19578" y="70490"/>
                    </a:lnTo>
                    <a:lnTo>
                      <a:pt x="18407" y="71660"/>
                    </a:lnTo>
                    <a:lnTo>
                      <a:pt x="17798" y="72223"/>
                    </a:lnTo>
                    <a:lnTo>
                      <a:pt x="17517" y="72550"/>
                    </a:lnTo>
                    <a:lnTo>
                      <a:pt x="328" y="72550"/>
                    </a:lnTo>
                    <a:lnTo>
                      <a:pt x="235" y="72504"/>
                    </a:lnTo>
                    <a:lnTo>
                      <a:pt x="141" y="72457"/>
                    </a:lnTo>
                    <a:lnTo>
                      <a:pt x="94" y="72457"/>
                    </a:lnTo>
                    <a:lnTo>
                      <a:pt x="47" y="72504"/>
                    </a:lnTo>
                    <a:lnTo>
                      <a:pt x="1" y="72597"/>
                    </a:lnTo>
                    <a:lnTo>
                      <a:pt x="1" y="72644"/>
                    </a:lnTo>
                    <a:lnTo>
                      <a:pt x="1" y="72738"/>
                    </a:lnTo>
                    <a:lnTo>
                      <a:pt x="47" y="72785"/>
                    </a:lnTo>
                    <a:lnTo>
                      <a:pt x="94" y="72831"/>
                    </a:lnTo>
                    <a:lnTo>
                      <a:pt x="141" y="72831"/>
                    </a:lnTo>
                    <a:lnTo>
                      <a:pt x="235" y="72785"/>
                    </a:lnTo>
                    <a:lnTo>
                      <a:pt x="328" y="72738"/>
                    </a:lnTo>
                    <a:lnTo>
                      <a:pt x="17564" y="72738"/>
                    </a:lnTo>
                    <a:lnTo>
                      <a:pt x="17611" y="72691"/>
                    </a:lnTo>
                    <a:lnTo>
                      <a:pt x="17658" y="72644"/>
                    </a:lnTo>
                    <a:lnTo>
                      <a:pt x="17939" y="72363"/>
                    </a:lnTo>
                    <a:lnTo>
                      <a:pt x="18548" y="71754"/>
                    </a:lnTo>
                    <a:lnTo>
                      <a:pt x="19719" y="70583"/>
                    </a:lnTo>
                    <a:lnTo>
                      <a:pt x="25433" y="64869"/>
                    </a:lnTo>
                    <a:lnTo>
                      <a:pt x="28337" y="61965"/>
                    </a:lnTo>
                    <a:lnTo>
                      <a:pt x="29039" y="61263"/>
                    </a:lnTo>
                    <a:lnTo>
                      <a:pt x="29414" y="60888"/>
                    </a:lnTo>
                    <a:lnTo>
                      <a:pt x="29508" y="60794"/>
                    </a:lnTo>
                    <a:lnTo>
                      <a:pt x="29554" y="60748"/>
                    </a:lnTo>
                    <a:lnTo>
                      <a:pt x="29601" y="60701"/>
                    </a:lnTo>
                    <a:lnTo>
                      <a:pt x="29601" y="60654"/>
                    </a:lnTo>
                    <a:lnTo>
                      <a:pt x="29601" y="60373"/>
                    </a:lnTo>
                    <a:lnTo>
                      <a:pt x="29601" y="58359"/>
                    </a:lnTo>
                    <a:lnTo>
                      <a:pt x="29601" y="375"/>
                    </a:lnTo>
                    <a:lnTo>
                      <a:pt x="29601" y="329"/>
                    </a:lnTo>
                    <a:lnTo>
                      <a:pt x="29648" y="282"/>
                    </a:lnTo>
                    <a:lnTo>
                      <a:pt x="29695" y="188"/>
                    </a:lnTo>
                    <a:lnTo>
                      <a:pt x="29648" y="94"/>
                    </a:lnTo>
                    <a:lnTo>
                      <a:pt x="29648" y="48"/>
                    </a:lnTo>
                    <a:lnTo>
                      <a:pt x="295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8388742" y="1265854"/>
                <a:ext cx="1172266" cy="855838"/>
              </a:xfrm>
              <a:custGeom>
                <a:avLst/>
                <a:gdLst/>
                <a:ahLst/>
                <a:cxnLst/>
                <a:rect l="l" t="t" r="r" b="b"/>
                <a:pathLst>
                  <a:path w="25855" h="18876" extrusionOk="0">
                    <a:moveTo>
                      <a:pt x="25667" y="1"/>
                    </a:moveTo>
                    <a:lnTo>
                      <a:pt x="25573" y="48"/>
                    </a:lnTo>
                    <a:lnTo>
                      <a:pt x="25527" y="48"/>
                    </a:lnTo>
                    <a:lnTo>
                      <a:pt x="25480" y="141"/>
                    </a:lnTo>
                    <a:lnTo>
                      <a:pt x="25480" y="188"/>
                    </a:lnTo>
                    <a:lnTo>
                      <a:pt x="25480" y="282"/>
                    </a:lnTo>
                    <a:lnTo>
                      <a:pt x="25573" y="375"/>
                    </a:lnTo>
                    <a:lnTo>
                      <a:pt x="25573" y="6651"/>
                    </a:lnTo>
                    <a:lnTo>
                      <a:pt x="25573" y="7635"/>
                    </a:lnTo>
                    <a:lnTo>
                      <a:pt x="25433" y="7776"/>
                    </a:lnTo>
                    <a:lnTo>
                      <a:pt x="25246" y="7963"/>
                    </a:lnTo>
                    <a:lnTo>
                      <a:pt x="24871" y="8338"/>
                    </a:lnTo>
                    <a:lnTo>
                      <a:pt x="23466" y="9743"/>
                    </a:lnTo>
                    <a:lnTo>
                      <a:pt x="20609" y="12600"/>
                    </a:lnTo>
                    <a:lnTo>
                      <a:pt x="14895" y="18314"/>
                    </a:lnTo>
                    <a:lnTo>
                      <a:pt x="14707" y="18501"/>
                    </a:lnTo>
                    <a:lnTo>
                      <a:pt x="14614" y="18595"/>
                    </a:lnTo>
                    <a:lnTo>
                      <a:pt x="328" y="18595"/>
                    </a:lnTo>
                    <a:lnTo>
                      <a:pt x="235" y="18548"/>
                    </a:lnTo>
                    <a:lnTo>
                      <a:pt x="141" y="18501"/>
                    </a:lnTo>
                    <a:lnTo>
                      <a:pt x="94" y="18548"/>
                    </a:lnTo>
                    <a:lnTo>
                      <a:pt x="47" y="18548"/>
                    </a:lnTo>
                    <a:lnTo>
                      <a:pt x="1" y="18642"/>
                    </a:lnTo>
                    <a:lnTo>
                      <a:pt x="1" y="18688"/>
                    </a:lnTo>
                    <a:lnTo>
                      <a:pt x="1" y="18782"/>
                    </a:lnTo>
                    <a:lnTo>
                      <a:pt x="47" y="18829"/>
                    </a:lnTo>
                    <a:lnTo>
                      <a:pt x="94" y="18876"/>
                    </a:lnTo>
                    <a:lnTo>
                      <a:pt x="141" y="18876"/>
                    </a:lnTo>
                    <a:lnTo>
                      <a:pt x="235" y="18829"/>
                    </a:lnTo>
                    <a:lnTo>
                      <a:pt x="328" y="18782"/>
                    </a:lnTo>
                    <a:lnTo>
                      <a:pt x="14660" y="18782"/>
                    </a:lnTo>
                    <a:lnTo>
                      <a:pt x="14707" y="18735"/>
                    </a:lnTo>
                    <a:lnTo>
                      <a:pt x="14754" y="18735"/>
                    </a:lnTo>
                    <a:lnTo>
                      <a:pt x="14848" y="18595"/>
                    </a:lnTo>
                    <a:lnTo>
                      <a:pt x="15035" y="18407"/>
                    </a:lnTo>
                    <a:lnTo>
                      <a:pt x="20749" y="12693"/>
                    </a:lnTo>
                    <a:lnTo>
                      <a:pt x="23606" y="9883"/>
                    </a:lnTo>
                    <a:lnTo>
                      <a:pt x="25011" y="8431"/>
                    </a:lnTo>
                    <a:lnTo>
                      <a:pt x="25386" y="8103"/>
                    </a:lnTo>
                    <a:lnTo>
                      <a:pt x="25527" y="7916"/>
                    </a:lnTo>
                    <a:lnTo>
                      <a:pt x="25620" y="7822"/>
                    </a:lnTo>
                    <a:lnTo>
                      <a:pt x="25667" y="7776"/>
                    </a:lnTo>
                    <a:lnTo>
                      <a:pt x="25714" y="7729"/>
                    </a:lnTo>
                    <a:lnTo>
                      <a:pt x="25761" y="7682"/>
                    </a:lnTo>
                    <a:lnTo>
                      <a:pt x="25761" y="6651"/>
                    </a:lnTo>
                    <a:lnTo>
                      <a:pt x="25761" y="375"/>
                    </a:lnTo>
                    <a:lnTo>
                      <a:pt x="25714" y="375"/>
                    </a:lnTo>
                    <a:lnTo>
                      <a:pt x="25808" y="282"/>
                    </a:lnTo>
                    <a:lnTo>
                      <a:pt x="25854" y="188"/>
                    </a:lnTo>
                    <a:lnTo>
                      <a:pt x="25808" y="141"/>
                    </a:lnTo>
                    <a:lnTo>
                      <a:pt x="25761" y="48"/>
                    </a:lnTo>
                    <a:lnTo>
                      <a:pt x="25714" y="48"/>
                    </a:lnTo>
                    <a:lnTo>
                      <a:pt x="25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31"/>
            <p:cNvGrpSpPr/>
            <p:nvPr/>
          </p:nvGrpSpPr>
          <p:grpSpPr>
            <a:xfrm rot="10800000">
              <a:off x="1569356" y="4560162"/>
              <a:ext cx="286730" cy="1656452"/>
              <a:chOff x="7866335" y="-1031841"/>
              <a:chExt cx="286730" cy="1656452"/>
            </a:xfrm>
          </p:grpSpPr>
          <p:sp>
            <p:nvSpPr>
              <p:cNvPr id="662" name="Google Shape;662;p31"/>
              <p:cNvSpPr/>
              <p:nvPr/>
            </p:nvSpPr>
            <p:spPr>
              <a:xfrm>
                <a:off x="7953433" y="-1031841"/>
                <a:ext cx="199632" cy="1656452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6534" extrusionOk="0">
                    <a:moveTo>
                      <a:pt x="4122" y="1"/>
                    </a:moveTo>
                    <a:lnTo>
                      <a:pt x="4075" y="48"/>
                    </a:lnTo>
                    <a:lnTo>
                      <a:pt x="4028" y="94"/>
                    </a:lnTo>
                    <a:lnTo>
                      <a:pt x="4028" y="188"/>
                    </a:lnTo>
                    <a:lnTo>
                      <a:pt x="4028" y="282"/>
                    </a:lnTo>
                    <a:lnTo>
                      <a:pt x="4122" y="329"/>
                    </a:lnTo>
                    <a:lnTo>
                      <a:pt x="4122" y="375"/>
                    </a:lnTo>
                    <a:lnTo>
                      <a:pt x="4122" y="12459"/>
                    </a:lnTo>
                    <a:lnTo>
                      <a:pt x="4122" y="19391"/>
                    </a:lnTo>
                    <a:lnTo>
                      <a:pt x="4122" y="22904"/>
                    </a:lnTo>
                    <a:lnTo>
                      <a:pt x="4122" y="24637"/>
                    </a:lnTo>
                    <a:lnTo>
                      <a:pt x="4122" y="25480"/>
                    </a:lnTo>
                    <a:lnTo>
                      <a:pt x="4122" y="25901"/>
                    </a:lnTo>
                    <a:lnTo>
                      <a:pt x="4075" y="25901"/>
                    </a:lnTo>
                    <a:lnTo>
                      <a:pt x="4075" y="25948"/>
                    </a:lnTo>
                    <a:lnTo>
                      <a:pt x="3981" y="26042"/>
                    </a:lnTo>
                    <a:lnTo>
                      <a:pt x="3841" y="26182"/>
                    </a:lnTo>
                    <a:lnTo>
                      <a:pt x="1874" y="28149"/>
                    </a:lnTo>
                    <a:lnTo>
                      <a:pt x="937" y="29086"/>
                    </a:lnTo>
                    <a:lnTo>
                      <a:pt x="422" y="29601"/>
                    </a:lnTo>
                    <a:lnTo>
                      <a:pt x="187" y="29836"/>
                    </a:lnTo>
                    <a:lnTo>
                      <a:pt x="141" y="29882"/>
                    </a:lnTo>
                    <a:lnTo>
                      <a:pt x="94" y="29929"/>
                    </a:lnTo>
                    <a:lnTo>
                      <a:pt x="94" y="30023"/>
                    </a:lnTo>
                    <a:lnTo>
                      <a:pt x="94" y="30210"/>
                    </a:lnTo>
                    <a:lnTo>
                      <a:pt x="94" y="36158"/>
                    </a:lnTo>
                    <a:lnTo>
                      <a:pt x="0" y="36252"/>
                    </a:lnTo>
                    <a:lnTo>
                      <a:pt x="0" y="36346"/>
                    </a:lnTo>
                    <a:lnTo>
                      <a:pt x="0" y="36393"/>
                    </a:lnTo>
                    <a:lnTo>
                      <a:pt x="47" y="36439"/>
                    </a:lnTo>
                    <a:lnTo>
                      <a:pt x="94" y="36486"/>
                    </a:lnTo>
                    <a:lnTo>
                      <a:pt x="141" y="36533"/>
                    </a:lnTo>
                    <a:lnTo>
                      <a:pt x="234" y="36486"/>
                    </a:lnTo>
                    <a:lnTo>
                      <a:pt x="281" y="36439"/>
                    </a:lnTo>
                    <a:lnTo>
                      <a:pt x="328" y="36393"/>
                    </a:lnTo>
                    <a:lnTo>
                      <a:pt x="328" y="36346"/>
                    </a:lnTo>
                    <a:lnTo>
                      <a:pt x="328" y="36252"/>
                    </a:lnTo>
                    <a:lnTo>
                      <a:pt x="234" y="36158"/>
                    </a:lnTo>
                    <a:lnTo>
                      <a:pt x="234" y="30210"/>
                    </a:lnTo>
                    <a:lnTo>
                      <a:pt x="234" y="30023"/>
                    </a:lnTo>
                    <a:lnTo>
                      <a:pt x="281" y="29976"/>
                    </a:lnTo>
                    <a:lnTo>
                      <a:pt x="328" y="29929"/>
                    </a:lnTo>
                    <a:lnTo>
                      <a:pt x="562" y="29695"/>
                    </a:lnTo>
                    <a:lnTo>
                      <a:pt x="1030" y="29227"/>
                    </a:lnTo>
                    <a:lnTo>
                      <a:pt x="2014" y="28243"/>
                    </a:lnTo>
                    <a:lnTo>
                      <a:pt x="3934" y="26323"/>
                    </a:lnTo>
                    <a:lnTo>
                      <a:pt x="4122" y="26135"/>
                    </a:lnTo>
                    <a:lnTo>
                      <a:pt x="4169" y="26089"/>
                    </a:lnTo>
                    <a:lnTo>
                      <a:pt x="4215" y="26042"/>
                    </a:lnTo>
                    <a:lnTo>
                      <a:pt x="4309" y="25948"/>
                    </a:lnTo>
                    <a:lnTo>
                      <a:pt x="4309" y="25480"/>
                    </a:lnTo>
                    <a:lnTo>
                      <a:pt x="4309" y="24637"/>
                    </a:lnTo>
                    <a:lnTo>
                      <a:pt x="4309" y="22904"/>
                    </a:lnTo>
                    <a:lnTo>
                      <a:pt x="4309" y="19391"/>
                    </a:lnTo>
                    <a:lnTo>
                      <a:pt x="4309" y="12459"/>
                    </a:lnTo>
                    <a:lnTo>
                      <a:pt x="4309" y="375"/>
                    </a:lnTo>
                    <a:lnTo>
                      <a:pt x="4262" y="329"/>
                    </a:lnTo>
                    <a:lnTo>
                      <a:pt x="4356" y="282"/>
                    </a:lnTo>
                    <a:lnTo>
                      <a:pt x="4403" y="188"/>
                    </a:lnTo>
                    <a:lnTo>
                      <a:pt x="4356" y="94"/>
                    </a:lnTo>
                    <a:lnTo>
                      <a:pt x="4309" y="48"/>
                    </a:lnTo>
                    <a:lnTo>
                      <a:pt x="426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1"/>
              <p:cNvSpPr/>
              <p:nvPr/>
            </p:nvSpPr>
            <p:spPr>
              <a:xfrm>
                <a:off x="7866335" y="-1031841"/>
                <a:ext cx="199677" cy="160757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35456" extrusionOk="0">
                    <a:moveTo>
                      <a:pt x="4169" y="1"/>
                    </a:moveTo>
                    <a:lnTo>
                      <a:pt x="4122" y="48"/>
                    </a:lnTo>
                    <a:lnTo>
                      <a:pt x="4076" y="94"/>
                    </a:lnTo>
                    <a:lnTo>
                      <a:pt x="4076" y="188"/>
                    </a:lnTo>
                    <a:lnTo>
                      <a:pt x="4076" y="282"/>
                    </a:lnTo>
                    <a:lnTo>
                      <a:pt x="4169" y="329"/>
                    </a:lnTo>
                    <a:lnTo>
                      <a:pt x="4169" y="375"/>
                    </a:lnTo>
                    <a:lnTo>
                      <a:pt x="4169" y="11944"/>
                    </a:lnTo>
                    <a:lnTo>
                      <a:pt x="4169" y="18595"/>
                    </a:lnTo>
                    <a:lnTo>
                      <a:pt x="4169" y="21967"/>
                    </a:lnTo>
                    <a:lnTo>
                      <a:pt x="4169" y="23606"/>
                    </a:lnTo>
                    <a:lnTo>
                      <a:pt x="4169" y="24449"/>
                    </a:lnTo>
                    <a:lnTo>
                      <a:pt x="4169" y="24684"/>
                    </a:lnTo>
                    <a:lnTo>
                      <a:pt x="4169" y="24777"/>
                    </a:lnTo>
                    <a:lnTo>
                      <a:pt x="4169" y="24824"/>
                    </a:lnTo>
                    <a:lnTo>
                      <a:pt x="4122" y="24824"/>
                    </a:lnTo>
                    <a:lnTo>
                      <a:pt x="3888" y="25105"/>
                    </a:lnTo>
                    <a:lnTo>
                      <a:pt x="1921" y="27072"/>
                    </a:lnTo>
                    <a:lnTo>
                      <a:pt x="938" y="28009"/>
                    </a:lnTo>
                    <a:lnTo>
                      <a:pt x="469" y="28524"/>
                    </a:lnTo>
                    <a:lnTo>
                      <a:pt x="235" y="28758"/>
                    </a:lnTo>
                    <a:lnTo>
                      <a:pt x="141" y="28805"/>
                    </a:lnTo>
                    <a:lnTo>
                      <a:pt x="94" y="28852"/>
                    </a:lnTo>
                    <a:lnTo>
                      <a:pt x="94" y="28946"/>
                    </a:lnTo>
                    <a:lnTo>
                      <a:pt x="94" y="29133"/>
                    </a:lnTo>
                    <a:lnTo>
                      <a:pt x="94" y="35081"/>
                    </a:lnTo>
                    <a:lnTo>
                      <a:pt x="48" y="35175"/>
                    </a:lnTo>
                    <a:lnTo>
                      <a:pt x="1" y="35269"/>
                    </a:lnTo>
                    <a:lnTo>
                      <a:pt x="48" y="35315"/>
                    </a:lnTo>
                    <a:lnTo>
                      <a:pt x="48" y="35362"/>
                    </a:lnTo>
                    <a:lnTo>
                      <a:pt x="141" y="35409"/>
                    </a:lnTo>
                    <a:lnTo>
                      <a:pt x="188" y="35456"/>
                    </a:lnTo>
                    <a:lnTo>
                      <a:pt x="282" y="35409"/>
                    </a:lnTo>
                    <a:lnTo>
                      <a:pt x="329" y="35362"/>
                    </a:lnTo>
                    <a:lnTo>
                      <a:pt x="375" y="35315"/>
                    </a:lnTo>
                    <a:lnTo>
                      <a:pt x="375" y="35269"/>
                    </a:lnTo>
                    <a:lnTo>
                      <a:pt x="329" y="35175"/>
                    </a:lnTo>
                    <a:lnTo>
                      <a:pt x="282" y="35081"/>
                    </a:lnTo>
                    <a:lnTo>
                      <a:pt x="282" y="29133"/>
                    </a:lnTo>
                    <a:lnTo>
                      <a:pt x="282" y="28946"/>
                    </a:lnTo>
                    <a:lnTo>
                      <a:pt x="282" y="28899"/>
                    </a:lnTo>
                    <a:lnTo>
                      <a:pt x="329" y="28852"/>
                    </a:lnTo>
                    <a:lnTo>
                      <a:pt x="610" y="28618"/>
                    </a:lnTo>
                    <a:lnTo>
                      <a:pt x="1078" y="28149"/>
                    </a:lnTo>
                    <a:lnTo>
                      <a:pt x="2062" y="27166"/>
                    </a:lnTo>
                    <a:lnTo>
                      <a:pt x="3982" y="25246"/>
                    </a:lnTo>
                    <a:lnTo>
                      <a:pt x="4310" y="24918"/>
                    </a:lnTo>
                    <a:lnTo>
                      <a:pt x="4310" y="24871"/>
                    </a:lnTo>
                    <a:lnTo>
                      <a:pt x="4310" y="24824"/>
                    </a:lnTo>
                    <a:lnTo>
                      <a:pt x="4310" y="24777"/>
                    </a:lnTo>
                    <a:lnTo>
                      <a:pt x="4310" y="24684"/>
                    </a:lnTo>
                    <a:lnTo>
                      <a:pt x="4310" y="24449"/>
                    </a:lnTo>
                    <a:lnTo>
                      <a:pt x="4310" y="23606"/>
                    </a:lnTo>
                    <a:lnTo>
                      <a:pt x="4310" y="21967"/>
                    </a:lnTo>
                    <a:lnTo>
                      <a:pt x="4310" y="18595"/>
                    </a:lnTo>
                    <a:lnTo>
                      <a:pt x="4310" y="11944"/>
                    </a:lnTo>
                    <a:lnTo>
                      <a:pt x="4310" y="375"/>
                    </a:lnTo>
                    <a:lnTo>
                      <a:pt x="4310" y="329"/>
                    </a:lnTo>
                    <a:lnTo>
                      <a:pt x="4403" y="282"/>
                    </a:lnTo>
                    <a:lnTo>
                      <a:pt x="4403" y="188"/>
                    </a:lnTo>
                    <a:lnTo>
                      <a:pt x="4403" y="94"/>
                    </a:lnTo>
                    <a:lnTo>
                      <a:pt x="4357" y="48"/>
                    </a:lnTo>
                    <a:lnTo>
                      <a:pt x="431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31"/>
            <p:cNvGrpSpPr/>
            <p:nvPr/>
          </p:nvGrpSpPr>
          <p:grpSpPr>
            <a:xfrm rot="10800000">
              <a:off x="350436" y="3311544"/>
              <a:ext cx="983243" cy="2548289"/>
              <a:chOff x="8388742" y="-675060"/>
              <a:chExt cx="983243" cy="2548289"/>
            </a:xfrm>
          </p:grpSpPr>
          <p:sp>
            <p:nvSpPr>
              <p:cNvPr id="665" name="Google Shape;665;p31"/>
              <p:cNvSpPr/>
              <p:nvPr/>
            </p:nvSpPr>
            <p:spPr>
              <a:xfrm>
                <a:off x="8388742" y="-675060"/>
                <a:ext cx="983243" cy="2548289"/>
              </a:xfrm>
              <a:custGeom>
                <a:avLst/>
                <a:gdLst/>
                <a:ahLst/>
                <a:cxnLst/>
                <a:rect l="l" t="t" r="r" b="b"/>
                <a:pathLst>
                  <a:path w="21686" h="56204" extrusionOk="0">
                    <a:moveTo>
                      <a:pt x="21405" y="0"/>
                    </a:moveTo>
                    <a:lnTo>
                      <a:pt x="21358" y="47"/>
                    </a:lnTo>
                    <a:lnTo>
                      <a:pt x="21311" y="94"/>
                    </a:lnTo>
                    <a:lnTo>
                      <a:pt x="21311" y="188"/>
                    </a:lnTo>
                    <a:lnTo>
                      <a:pt x="21358" y="281"/>
                    </a:lnTo>
                    <a:lnTo>
                      <a:pt x="21405" y="328"/>
                    </a:lnTo>
                    <a:lnTo>
                      <a:pt x="21405" y="375"/>
                    </a:lnTo>
                    <a:lnTo>
                      <a:pt x="21405" y="46228"/>
                    </a:lnTo>
                    <a:lnTo>
                      <a:pt x="21405" y="47024"/>
                    </a:lnTo>
                    <a:lnTo>
                      <a:pt x="21358" y="47071"/>
                    </a:lnTo>
                    <a:lnTo>
                      <a:pt x="21311" y="47118"/>
                    </a:lnTo>
                    <a:lnTo>
                      <a:pt x="21171" y="47258"/>
                    </a:lnTo>
                    <a:lnTo>
                      <a:pt x="20843" y="47539"/>
                    </a:lnTo>
                    <a:lnTo>
                      <a:pt x="19719" y="48710"/>
                    </a:lnTo>
                    <a:lnTo>
                      <a:pt x="17377" y="51052"/>
                    </a:lnTo>
                    <a:lnTo>
                      <a:pt x="12740" y="55689"/>
                    </a:lnTo>
                    <a:lnTo>
                      <a:pt x="12553" y="55876"/>
                    </a:lnTo>
                    <a:lnTo>
                      <a:pt x="12506" y="55923"/>
                    </a:lnTo>
                    <a:lnTo>
                      <a:pt x="328" y="55923"/>
                    </a:lnTo>
                    <a:lnTo>
                      <a:pt x="328" y="55970"/>
                    </a:lnTo>
                    <a:lnTo>
                      <a:pt x="235" y="55876"/>
                    </a:lnTo>
                    <a:lnTo>
                      <a:pt x="141" y="55829"/>
                    </a:lnTo>
                    <a:lnTo>
                      <a:pt x="94" y="55876"/>
                    </a:lnTo>
                    <a:lnTo>
                      <a:pt x="47" y="55923"/>
                    </a:lnTo>
                    <a:lnTo>
                      <a:pt x="1" y="55970"/>
                    </a:lnTo>
                    <a:lnTo>
                      <a:pt x="1" y="56017"/>
                    </a:lnTo>
                    <a:lnTo>
                      <a:pt x="1" y="56110"/>
                    </a:lnTo>
                    <a:lnTo>
                      <a:pt x="47" y="56157"/>
                    </a:lnTo>
                    <a:lnTo>
                      <a:pt x="94" y="56204"/>
                    </a:lnTo>
                    <a:lnTo>
                      <a:pt x="235" y="56204"/>
                    </a:lnTo>
                    <a:lnTo>
                      <a:pt x="328" y="56110"/>
                    </a:lnTo>
                    <a:lnTo>
                      <a:pt x="12553" y="56110"/>
                    </a:lnTo>
                    <a:lnTo>
                      <a:pt x="12600" y="56063"/>
                    </a:lnTo>
                    <a:lnTo>
                      <a:pt x="12646" y="56017"/>
                    </a:lnTo>
                    <a:lnTo>
                      <a:pt x="12881" y="55782"/>
                    </a:lnTo>
                    <a:lnTo>
                      <a:pt x="17517" y="51146"/>
                    </a:lnTo>
                    <a:lnTo>
                      <a:pt x="19812" y="48851"/>
                    </a:lnTo>
                    <a:lnTo>
                      <a:pt x="20983" y="47680"/>
                    </a:lnTo>
                    <a:lnTo>
                      <a:pt x="21264" y="47399"/>
                    </a:lnTo>
                    <a:lnTo>
                      <a:pt x="21405" y="47258"/>
                    </a:lnTo>
                    <a:lnTo>
                      <a:pt x="21499" y="47165"/>
                    </a:lnTo>
                    <a:lnTo>
                      <a:pt x="21545" y="47118"/>
                    </a:lnTo>
                    <a:lnTo>
                      <a:pt x="21592" y="47071"/>
                    </a:lnTo>
                    <a:lnTo>
                      <a:pt x="21592" y="46228"/>
                    </a:lnTo>
                    <a:lnTo>
                      <a:pt x="21592" y="375"/>
                    </a:lnTo>
                    <a:lnTo>
                      <a:pt x="21592" y="328"/>
                    </a:lnTo>
                    <a:lnTo>
                      <a:pt x="21639" y="281"/>
                    </a:lnTo>
                    <a:lnTo>
                      <a:pt x="21686" y="188"/>
                    </a:lnTo>
                    <a:lnTo>
                      <a:pt x="21639" y="94"/>
                    </a:lnTo>
                    <a:lnTo>
                      <a:pt x="21639" y="47"/>
                    </a:lnTo>
                    <a:lnTo>
                      <a:pt x="2154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1"/>
              <p:cNvSpPr/>
              <p:nvPr/>
            </p:nvSpPr>
            <p:spPr>
              <a:xfrm>
                <a:off x="8388742" y="83024"/>
                <a:ext cx="915324" cy="1715892"/>
              </a:xfrm>
              <a:custGeom>
                <a:avLst/>
                <a:gdLst/>
                <a:ahLst/>
                <a:cxnLst/>
                <a:rect l="l" t="t" r="r" b="b"/>
                <a:pathLst>
                  <a:path w="20188" h="37845" extrusionOk="0">
                    <a:moveTo>
                      <a:pt x="19906" y="1"/>
                    </a:moveTo>
                    <a:lnTo>
                      <a:pt x="19859" y="48"/>
                    </a:lnTo>
                    <a:lnTo>
                      <a:pt x="19812" y="95"/>
                    </a:lnTo>
                    <a:lnTo>
                      <a:pt x="19812" y="188"/>
                    </a:lnTo>
                    <a:lnTo>
                      <a:pt x="19812" y="282"/>
                    </a:lnTo>
                    <a:lnTo>
                      <a:pt x="19906" y="329"/>
                    </a:lnTo>
                    <a:lnTo>
                      <a:pt x="19906" y="376"/>
                    </a:lnTo>
                    <a:lnTo>
                      <a:pt x="19906" y="28805"/>
                    </a:lnTo>
                    <a:lnTo>
                      <a:pt x="19906" y="29555"/>
                    </a:lnTo>
                    <a:lnTo>
                      <a:pt x="19859" y="29601"/>
                    </a:lnTo>
                    <a:lnTo>
                      <a:pt x="19812" y="29648"/>
                    </a:lnTo>
                    <a:lnTo>
                      <a:pt x="19672" y="29789"/>
                    </a:lnTo>
                    <a:lnTo>
                      <a:pt x="19438" y="30023"/>
                    </a:lnTo>
                    <a:lnTo>
                      <a:pt x="18361" y="31053"/>
                    </a:lnTo>
                    <a:lnTo>
                      <a:pt x="16300" y="33161"/>
                    </a:lnTo>
                    <a:lnTo>
                      <a:pt x="12084" y="37376"/>
                    </a:lnTo>
                    <a:lnTo>
                      <a:pt x="11944" y="37517"/>
                    </a:lnTo>
                    <a:lnTo>
                      <a:pt x="11897" y="37564"/>
                    </a:lnTo>
                    <a:lnTo>
                      <a:pt x="11850" y="37610"/>
                    </a:lnTo>
                    <a:lnTo>
                      <a:pt x="328" y="37610"/>
                    </a:lnTo>
                    <a:lnTo>
                      <a:pt x="235" y="37517"/>
                    </a:lnTo>
                    <a:lnTo>
                      <a:pt x="94" y="37517"/>
                    </a:lnTo>
                    <a:lnTo>
                      <a:pt x="47" y="37564"/>
                    </a:lnTo>
                    <a:lnTo>
                      <a:pt x="1" y="37610"/>
                    </a:lnTo>
                    <a:lnTo>
                      <a:pt x="1" y="37704"/>
                    </a:lnTo>
                    <a:lnTo>
                      <a:pt x="1" y="37751"/>
                    </a:lnTo>
                    <a:lnTo>
                      <a:pt x="47" y="37798"/>
                    </a:lnTo>
                    <a:lnTo>
                      <a:pt x="94" y="37845"/>
                    </a:lnTo>
                    <a:lnTo>
                      <a:pt x="235" y="37845"/>
                    </a:lnTo>
                    <a:lnTo>
                      <a:pt x="328" y="37751"/>
                    </a:lnTo>
                    <a:lnTo>
                      <a:pt x="11944" y="37751"/>
                    </a:lnTo>
                    <a:lnTo>
                      <a:pt x="11991" y="37704"/>
                    </a:lnTo>
                    <a:lnTo>
                      <a:pt x="12038" y="37657"/>
                    </a:lnTo>
                    <a:lnTo>
                      <a:pt x="12225" y="37470"/>
                    </a:lnTo>
                    <a:lnTo>
                      <a:pt x="16393" y="33302"/>
                    </a:lnTo>
                    <a:lnTo>
                      <a:pt x="18501" y="31194"/>
                    </a:lnTo>
                    <a:lnTo>
                      <a:pt x="19531" y="30163"/>
                    </a:lnTo>
                    <a:lnTo>
                      <a:pt x="19812" y="29882"/>
                    </a:lnTo>
                    <a:lnTo>
                      <a:pt x="19953" y="29742"/>
                    </a:lnTo>
                    <a:lnTo>
                      <a:pt x="20000" y="29695"/>
                    </a:lnTo>
                    <a:lnTo>
                      <a:pt x="20047" y="29648"/>
                    </a:lnTo>
                    <a:lnTo>
                      <a:pt x="20093" y="29555"/>
                    </a:lnTo>
                    <a:lnTo>
                      <a:pt x="20093" y="28805"/>
                    </a:lnTo>
                    <a:lnTo>
                      <a:pt x="20093" y="376"/>
                    </a:lnTo>
                    <a:lnTo>
                      <a:pt x="20047" y="329"/>
                    </a:lnTo>
                    <a:lnTo>
                      <a:pt x="20140" y="282"/>
                    </a:lnTo>
                    <a:lnTo>
                      <a:pt x="20187" y="188"/>
                    </a:lnTo>
                    <a:lnTo>
                      <a:pt x="20140" y="95"/>
                    </a:lnTo>
                    <a:lnTo>
                      <a:pt x="20093" y="48"/>
                    </a:lnTo>
                    <a:lnTo>
                      <a:pt x="2004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1"/>
              <p:cNvSpPr/>
              <p:nvPr/>
            </p:nvSpPr>
            <p:spPr>
              <a:xfrm>
                <a:off x="8388742" y="839023"/>
                <a:ext cx="843097" cy="88345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19485" extrusionOk="0">
                    <a:moveTo>
                      <a:pt x="18314" y="1"/>
                    </a:moveTo>
                    <a:lnTo>
                      <a:pt x="18267" y="47"/>
                    </a:lnTo>
                    <a:lnTo>
                      <a:pt x="18220" y="94"/>
                    </a:lnTo>
                    <a:lnTo>
                      <a:pt x="18220" y="188"/>
                    </a:lnTo>
                    <a:lnTo>
                      <a:pt x="18267" y="282"/>
                    </a:lnTo>
                    <a:lnTo>
                      <a:pt x="18314" y="328"/>
                    </a:lnTo>
                    <a:lnTo>
                      <a:pt x="18314" y="375"/>
                    </a:lnTo>
                    <a:lnTo>
                      <a:pt x="18314" y="11616"/>
                    </a:lnTo>
                    <a:lnTo>
                      <a:pt x="18314" y="12225"/>
                    </a:lnTo>
                    <a:lnTo>
                      <a:pt x="18314" y="12272"/>
                    </a:lnTo>
                    <a:lnTo>
                      <a:pt x="18267" y="12319"/>
                    </a:lnTo>
                    <a:lnTo>
                      <a:pt x="18173" y="12412"/>
                    </a:lnTo>
                    <a:lnTo>
                      <a:pt x="17939" y="12646"/>
                    </a:lnTo>
                    <a:lnTo>
                      <a:pt x="17049" y="13536"/>
                    </a:lnTo>
                    <a:lnTo>
                      <a:pt x="15222" y="15363"/>
                    </a:lnTo>
                    <a:lnTo>
                      <a:pt x="11616" y="18969"/>
                    </a:lnTo>
                    <a:lnTo>
                      <a:pt x="11429" y="19157"/>
                    </a:lnTo>
                    <a:lnTo>
                      <a:pt x="11382" y="19204"/>
                    </a:lnTo>
                    <a:lnTo>
                      <a:pt x="328" y="19204"/>
                    </a:lnTo>
                    <a:lnTo>
                      <a:pt x="328" y="19250"/>
                    </a:lnTo>
                    <a:lnTo>
                      <a:pt x="235" y="19157"/>
                    </a:lnTo>
                    <a:lnTo>
                      <a:pt x="141" y="19110"/>
                    </a:lnTo>
                    <a:lnTo>
                      <a:pt x="94" y="19157"/>
                    </a:lnTo>
                    <a:lnTo>
                      <a:pt x="47" y="19204"/>
                    </a:lnTo>
                    <a:lnTo>
                      <a:pt x="1" y="19250"/>
                    </a:lnTo>
                    <a:lnTo>
                      <a:pt x="1" y="19297"/>
                    </a:lnTo>
                    <a:lnTo>
                      <a:pt x="1" y="19391"/>
                    </a:lnTo>
                    <a:lnTo>
                      <a:pt x="47" y="19438"/>
                    </a:lnTo>
                    <a:lnTo>
                      <a:pt x="94" y="19485"/>
                    </a:lnTo>
                    <a:lnTo>
                      <a:pt x="235" y="19485"/>
                    </a:lnTo>
                    <a:lnTo>
                      <a:pt x="328" y="19391"/>
                    </a:lnTo>
                    <a:lnTo>
                      <a:pt x="11429" y="19391"/>
                    </a:lnTo>
                    <a:lnTo>
                      <a:pt x="11476" y="19344"/>
                    </a:lnTo>
                    <a:lnTo>
                      <a:pt x="11569" y="19250"/>
                    </a:lnTo>
                    <a:lnTo>
                      <a:pt x="11710" y="19110"/>
                    </a:lnTo>
                    <a:lnTo>
                      <a:pt x="15316" y="15503"/>
                    </a:lnTo>
                    <a:lnTo>
                      <a:pt x="17143" y="13677"/>
                    </a:lnTo>
                    <a:lnTo>
                      <a:pt x="18080" y="12787"/>
                    </a:lnTo>
                    <a:lnTo>
                      <a:pt x="18267" y="12553"/>
                    </a:lnTo>
                    <a:lnTo>
                      <a:pt x="18407" y="12412"/>
                    </a:lnTo>
                    <a:lnTo>
                      <a:pt x="18454" y="12365"/>
                    </a:lnTo>
                    <a:lnTo>
                      <a:pt x="18501" y="12319"/>
                    </a:lnTo>
                    <a:lnTo>
                      <a:pt x="18501" y="12225"/>
                    </a:lnTo>
                    <a:lnTo>
                      <a:pt x="18501" y="11616"/>
                    </a:lnTo>
                    <a:lnTo>
                      <a:pt x="18501" y="375"/>
                    </a:lnTo>
                    <a:lnTo>
                      <a:pt x="18501" y="328"/>
                    </a:lnTo>
                    <a:lnTo>
                      <a:pt x="18548" y="282"/>
                    </a:lnTo>
                    <a:lnTo>
                      <a:pt x="18595" y="188"/>
                    </a:lnTo>
                    <a:lnTo>
                      <a:pt x="18548" y="94"/>
                    </a:lnTo>
                    <a:lnTo>
                      <a:pt x="18548" y="47"/>
                    </a:lnTo>
                    <a:lnTo>
                      <a:pt x="184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8" name="Google Shape;668;p31"/>
            <p:cNvSpPr/>
            <p:nvPr/>
          </p:nvSpPr>
          <p:spPr>
            <a:xfrm rot="10800000">
              <a:off x="705040" y="3634319"/>
              <a:ext cx="628639" cy="2548289"/>
            </a:xfrm>
            <a:custGeom>
              <a:avLst/>
              <a:gdLst/>
              <a:ahLst/>
              <a:cxnLst/>
              <a:rect l="l" t="t" r="r" b="b"/>
              <a:pathLst>
                <a:path w="13865" h="56204" extrusionOk="0">
                  <a:moveTo>
                    <a:pt x="13677" y="0"/>
                  </a:moveTo>
                  <a:lnTo>
                    <a:pt x="13583" y="47"/>
                  </a:lnTo>
                  <a:lnTo>
                    <a:pt x="13536" y="94"/>
                  </a:lnTo>
                  <a:lnTo>
                    <a:pt x="13490" y="141"/>
                  </a:lnTo>
                  <a:lnTo>
                    <a:pt x="13490" y="187"/>
                  </a:lnTo>
                  <a:lnTo>
                    <a:pt x="13536" y="281"/>
                  </a:lnTo>
                  <a:lnTo>
                    <a:pt x="13583" y="375"/>
                  </a:lnTo>
                  <a:lnTo>
                    <a:pt x="13583" y="49459"/>
                  </a:lnTo>
                  <a:lnTo>
                    <a:pt x="13583" y="49740"/>
                  </a:lnTo>
                  <a:lnTo>
                    <a:pt x="13583" y="49881"/>
                  </a:lnTo>
                  <a:lnTo>
                    <a:pt x="13583" y="49928"/>
                  </a:lnTo>
                  <a:lnTo>
                    <a:pt x="13583" y="49975"/>
                  </a:lnTo>
                  <a:lnTo>
                    <a:pt x="13209" y="50349"/>
                  </a:lnTo>
                  <a:lnTo>
                    <a:pt x="12412" y="51099"/>
                  </a:lnTo>
                  <a:lnTo>
                    <a:pt x="10867" y="52691"/>
                  </a:lnTo>
                  <a:lnTo>
                    <a:pt x="7729" y="55782"/>
                  </a:lnTo>
                  <a:lnTo>
                    <a:pt x="7588" y="55923"/>
                  </a:lnTo>
                  <a:lnTo>
                    <a:pt x="328" y="55923"/>
                  </a:lnTo>
                  <a:lnTo>
                    <a:pt x="328" y="55970"/>
                  </a:lnTo>
                  <a:lnTo>
                    <a:pt x="235" y="55876"/>
                  </a:lnTo>
                  <a:lnTo>
                    <a:pt x="141" y="55829"/>
                  </a:lnTo>
                  <a:lnTo>
                    <a:pt x="94" y="55876"/>
                  </a:lnTo>
                  <a:lnTo>
                    <a:pt x="47" y="55923"/>
                  </a:lnTo>
                  <a:lnTo>
                    <a:pt x="1" y="55970"/>
                  </a:lnTo>
                  <a:lnTo>
                    <a:pt x="1" y="56016"/>
                  </a:lnTo>
                  <a:lnTo>
                    <a:pt x="1" y="56110"/>
                  </a:lnTo>
                  <a:lnTo>
                    <a:pt x="47" y="56157"/>
                  </a:lnTo>
                  <a:lnTo>
                    <a:pt x="94" y="56204"/>
                  </a:lnTo>
                  <a:lnTo>
                    <a:pt x="235" y="56204"/>
                  </a:lnTo>
                  <a:lnTo>
                    <a:pt x="328" y="56110"/>
                  </a:lnTo>
                  <a:lnTo>
                    <a:pt x="7682" y="56110"/>
                  </a:lnTo>
                  <a:lnTo>
                    <a:pt x="7869" y="55923"/>
                  </a:lnTo>
                  <a:lnTo>
                    <a:pt x="11007" y="52785"/>
                  </a:lnTo>
                  <a:lnTo>
                    <a:pt x="12553" y="51239"/>
                  </a:lnTo>
                  <a:lnTo>
                    <a:pt x="13302" y="50443"/>
                  </a:lnTo>
                  <a:lnTo>
                    <a:pt x="13724" y="50068"/>
                  </a:lnTo>
                  <a:lnTo>
                    <a:pt x="13771" y="50021"/>
                  </a:lnTo>
                  <a:lnTo>
                    <a:pt x="13771" y="49975"/>
                  </a:lnTo>
                  <a:lnTo>
                    <a:pt x="13771" y="49881"/>
                  </a:lnTo>
                  <a:lnTo>
                    <a:pt x="13771" y="49740"/>
                  </a:lnTo>
                  <a:lnTo>
                    <a:pt x="13771" y="49459"/>
                  </a:lnTo>
                  <a:lnTo>
                    <a:pt x="13771" y="375"/>
                  </a:lnTo>
                  <a:lnTo>
                    <a:pt x="13817" y="281"/>
                  </a:lnTo>
                  <a:lnTo>
                    <a:pt x="13864" y="187"/>
                  </a:lnTo>
                  <a:lnTo>
                    <a:pt x="13817" y="141"/>
                  </a:lnTo>
                  <a:lnTo>
                    <a:pt x="13817" y="94"/>
                  </a:lnTo>
                  <a:lnTo>
                    <a:pt x="13724" y="47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1"/>
          <p:cNvGrpSpPr/>
          <p:nvPr/>
        </p:nvGrpSpPr>
        <p:grpSpPr>
          <a:xfrm rot="10800000">
            <a:off x="4399582" y="5014605"/>
            <a:ext cx="2871110" cy="1244447"/>
            <a:chOff x="2451729" y="-1074279"/>
            <a:chExt cx="2871110" cy="1244447"/>
          </a:xfrm>
        </p:grpSpPr>
        <p:sp>
          <p:nvSpPr>
            <p:cNvPr id="670" name="Google Shape;670;p31"/>
            <p:cNvSpPr/>
            <p:nvPr/>
          </p:nvSpPr>
          <p:spPr>
            <a:xfrm>
              <a:off x="2451729" y="-1074279"/>
              <a:ext cx="2871110" cy="1244447"/>
            </a:xfrm>
            <a:custGeom>
              <a:avLst/>
              <a:gdLst/>
              <a:ahLst/>
              <a:cxnLst/>
              <a:rect l="l" t="t" r="r" b="b"/>
              <a:pathLst>
                <a:path w="63324" h="27447" extrusionOk="0">
                  <a:moveTo>
                    <a:pt x="94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1" y="281"/>
                  </a:lnTo>
                  <a:lnTo>
                    <a:pt x="94" y="328"/>
                  </a:lnTo>
                  <a:lnTo>
                    <a:pt x="94" y="15550"/>
                  </a:lnTo>
                  <a:lnTo>
                    <a:pt x="94" y="17283"/>
                  </a:lnTo>
                  <a:lnTo>
                    <a:pt x="94" y="17704"/>
                  </a:lnTo>
                  <a:lnTo>
                    <a:pt x="94" y="17845"/>
                  </a:lnTo>
                  <a:lnTo>
                    <a:pt x="94" y="17892"/>
                  </a:lnTo>
                  <a:lnTo>
                    <a:pt x="188" y="17985"/>
                  </a:lnTo>
                  <a:lnTo>
                    <a:pt x="329" y="18126"/>
                  </a:lnTo>
                  <a:lnTo>
                    <a:pt x="937" y="18735"/>
                  </a:lnTo>
                  <a:lnTo>
                    <a:pt x="3373" y="21170"/>
                  </a:lnTo>
                  <a:lnTo>
                    <a:pt x="8244" y="26041"/>
                  </a:lnTo>
                  <a:lnTo>
                    <a:pt x="8947" y="26744"/>
                  </a:lnTo>
                  <a:lnTo>
                    <a:pt x="9274" y="27071"/>
                  </a:lnTo>
                  <a:lnTo>
                    <a:pt x="9462" y="27259"/>
                  </a:lnTo>
                  <a:lnTo>
                    <a:pt x="9509" y="27306"/>
                  </a:lnTo>
                  <a:lnTo>
                    <a:pt x="9555" y="27352"/>
                  </a:lnTo>
                  <a:lnTo>
                    <a:pt x="62949" y="27352"/>
                  </a:lnTo>
                  <a:lnTo>
                    <a:pt x="63043" y="27446"/>
                  </a:lnTo>
                  <a:lnTo>
                    <a:pt x="63183" y="27446"/>
                  </a:lnTo>
                  <a:lnTo>
                    <a:pt x="63230" y="27399"/>
                  </a:lnTo>
                  <a:lnTo>
                    <a:pt x="63277" y="27352"/>
                  </a:lnTo>
                  <a:lnTo>
                    <a:pt x="63324" y="27306"/>
                  </a:lnTo>
                  <a:lnTo>
                    <a:pt x="63277" y="27212"/>
                  </a:lnTo>
                  <a:lnTo>
                    <a:pt x="63230" y="27165"/>
                  </a:lnTo>
                  <a:lnTo>
                    <a:pt x="63183" y="27118"/>
                  </a:lnTo>
                  <a:lnTo>
                    <a:pt x="63043" y="27118"/>
                  </a:lnTo>
                  <a:lnTo>
                    <a:pt x="62949" y="27212"/>
                  </a:lnTo>
                  <a:lnTo>
                    <a:pt x="9649" y="27212"/>
                  </a:lnTo>
                  <a:lnTo>
                    <a:pt x="9602" y="27165"/>
                  </a:lnTo>
                  <a:lnTo>
                    <a:pt x="9415" y="26978"/>
                  </a:lnTo>
                  <a:lnTo>
                    <a:pt x="9087" y="26603"/>
                  </a:lnTo>
                  <a:lnTo>
                    <a:pt x="8384" y="25947"/>
                  </a:lnTo>
                  <a:lnTo>
                    <a:pt x="3513" y="21030"/>
                  </a:lnTo>
                  <a:lnTo>
                    <a:pt x="1031" y="18594"/>
                  </a:lnTo>
                  <a:lnTo>
                    <a:pt x="422" y="17985"/>
                  </a:lnTo>
                  <a:lnTo>
                    <a:pt x="282" y="17845"/>
                  </a:lnTo>
                  <a:lnTo>
                    <a:pt x="282" y="17798"/>
                  </a:lnTo>
                  <a:lnTo>
                    <a:pt x="282" y="17704"/>
                  </a:lnTo>
                  <a:lnTo>
                    <a:pt x="282" y="17283"/>
                  </a:lnTo>
                  <a:lnTo>
                    <a:pt x="282" y="15550"/>
                  </a:lnTo>
                  <a:lnTo>
                    <a:pt x="282" y="328"/>
                  </a:lnTo>
                  <a:lnTo>
                    <a:pt x="235" y="328"/>
                  </a:lnTo>
                  <a:lnTo>
                    <a:pt x="329" y="281"/>
                  </a:lnTo>
                  <a:lnTo>
                    <a:pt x="375" y="141"/>
                  </a:lnTo>
                  <a:lnTo>
                    <a:pt x="329" y="94"/>
                  </a:lnTo>
                  <a:lnTo>
                    <a:pt x="282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2519694" y="-1074279"/>
              <a:ext cx="2803146" cy="1180744"/>
            </a:xfrm>
            <a:custGeom>
              <a:avLst/>
              <a:gdLst/>
              <a:ahLst/>
              <a:cxnLst/>
              <a:rect l="l" t="t" r="r" b="b"/>
              <a:pathLst>
                <a:path w="61825" h="26042" extrusionOk="0">
                  <a:moveTo>
                    <a:pt x="141" y="0"/>
                  </a:moveTo>
                  <a:lnTo>
                    <a:pt x="47" y="47"/>
                  </a:lnTo>
                  <a:lnTo>
                    <a:pt x="47" y="94"/>
                  </a:lnTo>
                  <a:lnTo>
                    <a:pt x="0" y="141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15081"/>
                  </a:lnTo>
                  <a:lnTo>
                    <a:pt x="94" y="16627"/>
                  </a:lnTo>
                  <a:lnTo>
                    <a:pt x="94" y="17048"/>
                  </a:lnTo>
                  <a:lnTo>
                    <a:pt x="94" y="17236"/>
                  </a:lnTo>
                  <a:lnTo>
                    <a:pt x="94" y="17283"/>
                  </a:lnTo>
                  <a:lnTo>
                    <a:pt x="94" y="17330"/>
                  </a:lnTo>
                  <a:lnTo>
                    <a:pt x="141" y="17376"/>
                  </a:lnTo>
                  <a:lnTo>
                    <a:pt x="188" y="17470"/>
                  </a:lnTo>
                  <a:lnTo>
                    <a:pt x="750" y="17985"/>
                  </a:lnTo>
                  <a:lnTo>
                    <a:pt x="2951" y="20187"/>
                  </a:lnTo>
                  <a:lnTo>
                    <a:pt x="7401" y="24636"/>
                  </a:lnTo>
                  <a:lnTo>
                    <a:pt x="8056" y="25292"/>
                  </a:lnTo>
                  <a:lnTo>
                    <a:pt x="8431" y="25666"/>
                  </a:lnTo>
                  <a:lnTo>
                    <a:pt x="8572" y="25807"/>
                  </a:lnTo>
                  <a:lnTo>
                    <a:pt x="8712" y="25947"/>
                  </a:lnTo>
                  <a:lnTo>
                    <a:pt x="61450" y="25947"/>
                  </a:lnTo>
                  <a:lnTo>
                    <a:pt x="61450" y="25901"/>
                  </a:lnTo>
                  <a:lnTo>
                    <a:pt x="61544" y="25994"/>
                  </a:lnTo>
                  <a:lnTo>
                    <a:pt x="61637" y="26041"/>
                  </a:lnTo>
                  <a:lnTo>
                    <a:pt x="61684" y="25994"/>
                  </a:lnTo>
                  <a:lnTo>
                    <a:pt x="61731" y="25947"/>
                  </a:lnTo>
                  <a:lnTo>
                    <a:pt x="61778" y="25901"/>
                  </a:lnTo>
                  <a:lnTo>
                    <a:pt x="61825" y="25854"/>
                  </a:lnTo>
                  <a:lnTo>
                    <a:pt x="61778" y="25760"/>
                  </a:lnTo>
                  <a:lnTo>
                    <a:pt x="61731" y="25713"/>
                  </a:lnTo>
                  <a:lnTo>
                    <a:pt x="61684" y="25666"/>
                  </a:lnTo>
                  <a:lnTo>
                    <a:pt x="61544" y="25666"/>
                  </a:lnTo>
                  <a:lnTo>
                    <a:pt x="61450" y="25760"/>
                  </a:lnTo>
                  <a:lnTo>
                    <a:pt x="8759" y="25760"/>
                  </a:lnTo>
                  <a:lnTo>
                    <a:pt x="8712" y="25713"/>
                  </a:lnTo>
                  <a:lnTo>
                    <a:pt x="8525" y="25526"/>
                  </a:lnTo>
                  <a:lnTo>
                    <a:pt x="8197" y="25198"/>
                  </a:lnTo>
                  <a:lnTo>
                    <a:pt x="7494" y="24495"/>
                  </a:lnTo>
                  <a:lnTo>
                    <a:pt x="3092" y="20093"/>
                  </a:lnTo>
                  <a:lnTo>
                    <a:pt x="890" y="17892"/>
                  </a:lnTo>
                  <a:lnTo>
                    <a:pt x="328" y="17330"/>
                  </a:lnTo>
                  <a:lnTo>
                    <a:pt x="282" y="17283"/>
                  </a:lnTo>
                  <a:lnTo>
                    <a:pt x="282" y="17236"/>
                  </a:lnTo>
                  <a:lnTo>
                    <a:pt x="282" y="17048"/>
                  </a:lnTo>
                  <a:lnTo>
                    <a:pt x="282" y="16627"/>
                  </a:lnTo>
                  <a:lnTo>
                    <a:pt x="282" y="15081"/>
                  </a:lnTo>
                  <a:lnTo>
                    <a:pt x="282" y="328"/>
                  </a:lnTo>
                  <a:lnTo>
                    <a:pt x="328" y="281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2589789" y="-1074279"/>
              <a:ext cx="2733050" cy="1114911"/>
            </a:xfrm>
            <a:custGeom>
              <a:avLst/>
              <a:gdLst/>
              <a:ahLst/>
              <a:cxnLst/>
              <a:rect l="l" t="t" r="r" b="b"/>
              <a:pathLst>
                <a:path w="60279" h="24590" extrusionOk="0">
                  <a:moveTo>
                    <a:pt x="94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1"/>
                  </a:lnTo>
                  <a:lnTo>
                    <a:pt x="94" y="328"/>
                  </a:lnTo>
                  <a:lnTo>
                    <a:pt x="94" y="14613"/>
                  </a:lnTo>
                  <a:lnTo>
                    <a:pt x="94" y="16018"/>
                  </a:lnTo>
                  <a:lnTo>
                    <a:pt x="94" y="16674"/>
                  </a:lnTo>
                  <a:lnTo>
                    <a:pt x="94" y="16767"/>
                  </a:lnTo>
                  <a:lnTo>
                    <a:pt x="94" y="16814"/>
                  </a:lnTo>
                  <a:lnTo>
                    <a:pt x="187" y="16908"/>
                  </a:lnTo>
                  <a:lnTo>
                    <a:pt x="281" y="17002"/>
                  </a:lnTo>
                  <a:lnTo>
                    <a:pt x="562" y="17283"/>
                  </a:lnTo>
                  <a:lnTo>
                    <a:pt x="2529" y="19250"/>
                  </a:lnTo>
                  <a:lnTo>
                    <a:pt x="6464" y="23184"/>
                  </a:lnTo>
                  <a:lnTo>
                    <a:pt x="7119" y="23840"/>
                  </a:lnTo>
                  <a:lnTo>
                    <a:pt x="7494" y="24214"/>
                  </a:lnTo>
                  <a:lnTo>
                    <a:pt x="7634" y="24355"/>
                  </a:lnTo>
                  <a:lnTo>
                    <a:pt x="7775" y="24495"/>
                  </a:lnTo>
                  <a:lnTo>
                    <a:pt x="59904" y="24495"/>
                  </a:lnTo>
                  <a:lnTo>
                    <a:pt x="59998" y="24542"/>
                  </a:lnTo>
                  <a:lnTo>
                    <a:pt x="60091" y="24589"/>
                  </a:lnTo>
                  <a:lnTo>
                    <a:pt x="60138" y="24542"/>
                  </a:lnTo>
                  <a:lnTo>
                    <a:pt x="60185" y="24542"/>
                  </a:lnTo>
                  <a:lnTo>
                    <a:pt x="60232" y="24449"/>
                  </a:lnTo>
                  <a:lnTo>
                    <a:pt x="60279" y="24402"/>
                  </a:lnTo>
                  <a:lnTo>
                    <a:pt x="60232" y="24308"/>
                  </a:lnTo>
                  <a:lnTo>
                    <a:pt x="60185" y="24261"/>
                  </a:lnTo>
                  <a:lnTo>
                    <a:pt x="60138" y="24214"/>
                  </a:lnTo>
                  <a:lnTo>
                    <a:pt x="60091" y="24214"/>
                  </a:lnTo>
                  <a:lnTo>
                    <a:pt x="59998" y="24261"/>
                  </a:lnTo>
                  <a:lnTo>
                    <a:pt x="59904" y="24308"/>
                  </a:lnTo>
                  <a:lnTo>
                    <a:pt x="7822" y="24308"/>
                  </a:lnTo>
                  <a:lnTo>
                    <a:pt x="7775" y="24261"/>
                  </a:lnTo>
                  <a:lnTo>
                    <a:pt x="7588" y="24074"/>
                  </a:lnTo>
                  <a:lnTo>
                    <a:pt x="7260" y="23746"/>
                  </a:lnTo>
                  <a:lnTo>
                    <a:pt x="6604" y="23090"/>
                  </a:lnTo>
                  <a:lnTo>
                    <a:pt x="2623" y="19109"/>
                  </a:lnTo>
                  <a:lnTo>
                    <a:pt x="656" y="17142"/>
                  </a:lnTo>
                  <a:lnTo>
                    <a:pt x="422" y="16908"/>
                  </a:lnTo>
                  <a:lnTo>
                    <a:pt x="281" y="16767"/>
                  </a:lnTo>
                  <a:lnTo>
                    <a:pt x="234" y="16721"/>
                  </a:lnTo>
                  <a:lnTo>
                    <a:pt x="234" y="16674"/>
                  </a:lnTo>
                  <a:lnTo>
                    <a:pt x="234" y="16018"/>
                  </a:lnTo>
                  <a:lnTo>
                    <a:pt x="234" y="14613"/>
                  </a:lnTo>
                  <a:lnTo>
                    <a:pt x="234" y="328"/>
                  </a:lnTo>
                  <a:lnTo>
                    <a:pt x="328" y="281"/>
                  </a:lnTo>
                  <a:lnTo>
                    <a:pt x="328" y="141"/>
                  </a:lnTo>
                  <a:lnTo>
                    <a:pt x="328" y="94"/>
                  </a:lnTo>
                  <a:lnTo>
                    <a:pt x="281" y="4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2657709" y="-1074279"/>
              <a:ext cx="2665131" cy="1049077"/>
            </a:xfrm>
            <a:custGeom>
              <a:avLst/>
              <a:gdLst/>
              <a:ahLst/>
              <a:cxnLst/>
              <a:rect l="l" t="t" r="r" b="b"/>
              <a:pathLst>
                <a:path w="58781" h="23138" extrusionOk="0">
                  <a:moveTo>
                    <a:pt x="95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48" y="281"/>
                  </a:lnTo>
                  <a:lnTo>
                    <a:pt x="95" y="328"/>
                  </a:lnTo>
                  <a:lnTo>
                    <a:pt x="95" y="14145"/>
                  </a:lnTo>
                  <a:lnTo>
                    <a:pt x="95" y="15362"/>
                  </a:lnTo>
                  <a:lnTo>
                    <a:pt x="95" y="15971"/>
                  </a:lnTo>
                  <a:lnTo>
                    <a:pt x="95" y="16112"/>
                  </a:lnTo>
                  <a:lnTo>
                    <a:pt x="95" y="16205"/>
                  </a:lnTo>
                  <a:lnTo>
                    <a:pt x="95" y="16252"/>
                  </a:lnTo>
                  <a:lnTo>
                    <a:pt x="141" y="16299"/>
                  </a:lnTo>
                  <a:lnTo>
                    <a:pt x="376" y="16533"/>
                  </a:lnTo>
                  <a:lnTo>
                    <a:pt x="2109" y="18266"/>
                  </a:lnTo>
                  <a:lnTo>
                    <a:pt x="5574" y="21779"/>
                  </a:lnTo>
                  <a:lnTo>
                    <a:pt x="6277" y="22435"/>
                  </a:lnTo>
                  <a:lnTo>
                    <a:pt x="6605" y="22763"/>
                  </a:lnTo>
                  <a:lnTo>
                    <a:pt x="6745" y="22903"/>
                  </a:lnTo>
                  <a:lnTo>
                    <a:pt x="6839" y="23044"/>
                  </a:lnTo>
                  <a:lnTo>
                    <a:pt x="58406" y="23044"/>
                  </a:lnTo>
                  <a:lnTo>
                    <a:pt x="58500" y="23090"/>
                  </a:lnTo>
                  <a:lnTo>
                    <a:pt x="58593" y="23137"/>
                  </a:lnTo>
                  <a:lnTo>
                    <a:pt x="58640" y="23090"/>
                  </a:lnTo>
                  <a:lnTo>
                    <a:pt x="58687" y="23090"/>
                  </a:lnTo>
                  <a:lnTo>
                    <a:pt x="58734" y="22997"/>
                  </a:lnTo>
                  <a:lnTo>
                    <a:pt x="58781" y="22950"/>
                  </a:lnTo>
                  <a:lnTo>
                    <a:pt x="58734" y="22856"/>
                  </a:lnTo>
                  <a:lnTo>
                    <a:pt x="58687" y="22809"/>
                  </a:lnTo>
                  <a:lnTo>
                    <a:pt x="58640" y="22763"/>
                  </a:lnTo>
                  <a:lnTo>
                    <a:pt x="58593" y="22763"/>
                  </a:lnTo>
                  <a:lnTo>
                    <a:pt x="58500" y="22809"/>
                  </a:lnTo>
                  <a:lnTo>
                    <a:pt x="58406" y="22856"/>
                  </a:lnTo>
                  <a:lnTo>
                    <a:pt x="6933" y="22856"/>
                  </a:lnTo>
                  <a:lnTo>
                    <a:pt x="6886" y="22809"/>
                  </a:lnTo>
                  <a:lnTo>
                    <a:pt x="6699" y="22622"/>
                  </a:lnTo>
                  <a:lnTo>
                    <a:pt x="6371" y="22294"/>
                  </a:lnTo>
                  <a:lnTo>
                    <a:pt x="5715" y="21638"/>
                  </a:lnTo>
                  <a:lnTo>
                    <a:pt x="2249" y="18173"/>
                  </a:lnTo>
                  <a:lnTo>
                    <a:pt x="516" y="16440"/>
                  </a:lnTo>
                  <a:lnTo>
                    <a:pt x="282" y="16205"/>
                  </a:lnTo>
                  <a:lnTo>
                    <a:pt x="282" y="16159"/>
                  </a:lnTo>
                  <a:lnTo>
                    <a:pt x="282" y="16112"/>
                  </a:lnTo>
                  <a:lnTo>
                    <a:pt x="282" y="15971"/>
                  </a:lnTo>
                  <a:lnTo>
                    <a:pt x="282" y="15362"/>
                  </a:lnTo>
                  <a:lnTo>
                    <a:pt x="282" y="14145"/>
                  </a:lnTo>
                  <a:lnTo>
                    <a:pt x="282" y="328"/>
                  </a:lnTo>
                  <a:lnTo>
                    <a:pt x="329" y="281"/>
                  </a:lnTo>
                  <a:lnTo>
                    <a:pt x="376" y="141"/>
                  </a:lnTo>
                  <a:lnTo>
                    <a:pt x="329" y="94"/>
                  </a:lnTo>
                  <a:lnTo>
                    <a:pt x="329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31"/>
          <p:cNvSpPr/>
          <p:nvPr/>
        </p:nvSpPr>
        <p:spPr>
          <a:xfrm rot="10800000">
            <a:off x="3936615" y="4587774"/>
            <a:ext cx="2788319" cy="172065"/>
          </a:xfrm>
          <a:custGeom>
            <a:avLst/>
            <a:gdLst/>
            <a:ahLst/>
            <a:cxnLst/>
            <a:rect l="l" t="t" r="r" b="b"/>
            <a:pathLst>
              <a:path w="61498" h="3795" extrusionOk="0">
                <a:moveTo>
                  <a:pt x="94" y="1"/>
                </a:moveTo>
                <a:lnTo>
                  <a:pt x="48" y="47"/>
                </a:lnTo>
                <a:lnTo>
                  <a:pt x="1" y="94"/>
                </a:lnTo>
                <a:lnTo>
                  <a:pt x="1" y="188"/>
                </a:lnTo>
                <a:lnTo>
                  <a:pt x="1" y="235"/>
                </a:lnTo>
                <a:lnTo>
                  <a:pt x="48" y="328"/>
                </a:lnTo>
                <a:lnTo>
                  <a:pt x="141" y="375"/>
                </a:lnTo>
                <a:lnTo>
                  <a:pt x="235" y="328"/>
                </a:lnTo>
                <a:lnTo>
                  <a:pt x="235" y="375"/>
                </a:lnTo>
                <a:lnTo>
                  <a:pt x="3373" y="3513"/>
                </a:lnTo>
                <a:lnTo>
                  <a:pt x="3467" y="3607"/>
                </a:lnTo>
                <a:lnTo>
                  <a:pt x="3513" y="3654"/>
                </a:lnTo>
                <a:lnTo>
                  <a:pt x="3560" y="3701"/>
                </a:lnTo>
                <a:lnTo>
                  <a:pt x="61169" y="3701"/>
                </a:lnTo>
                <a:lnTo>
                  <a:pt x="61169" y="3654"/>
                </a:lnTo>
                <a:lnTo>
                  <a:pt x="61263" y="3747"/>
                </a:lnTo>
                <a:lnTo>
                  <a:pt x="61357" y="3794"/>
                </a:lnTo>
                <a:lnTo>
                  <a:pt x="61403" y="3747"/>
                </a:lnTo>
                <a:lnTo>
                  <a:pt x="61450" y="3701"/>
                </a:lnTo>
                <a:lnTo>
                  <a:pt x="61497" y="3654"/>
                </a:lnTo>
                <a:lnTo>
                  <a:pt x="61497" y="3607"/>
                </a:lnTo>
                <a:lnTo>
                  <a:pt x="61497" y="3513"/>
                </a:lnTo>
                <a:lnTo>
                  <a:pt x="61450" y="3466"/>
                </a:lnTo>
                <a:lnTo>
                  <a:pt x="61403" y="3420"/>
                </a:lnTo>
                <a:lnTo>
                  <a:pt x="61263" y="3420"/>
                </a:lnTo>
                <a:lnTo>
                  <a:pt x="61169" y="3513"/>
                </a:lnTo>
                <a:lnTo>
                  <a:pt x="3607" y="3513"/>
                </a:lnTo>
                <a:lnTo>
                  <a:pt x="3560" y="3466"/>
                </a:lnTo>
                <a:lnTo>
                  <a:pt x="3467" y="3373"/>
                </a:lnTo>
                <a:lnTo>
                  <a:pt x="375" y="235"/>
                </a:lnTo>
                <a:lnTo>
                  <a:pt x="329" y="235"/>
                </a:lnTo>
                <a:lnTo>
                  <a:pt x="329" y="141"/>
                </a:lnTo>
                <a:lnTo>
                  <a:pt x="282" y="47"/>
                </a:lnTo>
                <a:lnTo>
                  <a:pt x="235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1"/>
          <p:cNvSpPr txBox="1">
            <a:spLocks noGrp="1"/>
          </p:cNvSpPr>
          <p:nvPr>
            <p:ph type="title"/>
          </p:nvPr>
        </p:nvSpPr>
        <p:spPr>
          <a:xfrm>
            <a:off x="4479075" y="2204163"/>
            <a:ext cx="3681000" cy="16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Problem Statement</a:t>
            </a:r>
            <a:endParaRPr lang="en-GB" dirty="0"/>
          </a:p>
        </p:txBody>
      </p:sp>
      <p:sp>
        <p:nvSpPr>
          <p:cNvPr id="676" name="Google Shape;676;p31"/>
          <p:cNvSpPr txBox="1">
            <a:spLocks noGrp="1"/>
          </p:cNvSpPr>
          <p:nvPr>
            <p:ph type="title" idx="2"/>
          </p:nvPr>
        </p:nvSpPr>
        <p:spPr>
          <a:xfrm>
            <a:off x="4479075" y="1297738"/>
            <a:ext cx="1174800" cy="10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677" name="Google Shape;6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712" y="1337542"/>
            <a:ext cx="2438350" cy="2468417"/>
          </a:xfrm>
          <a:prstGeom prst="rect">
            <a:avLst/>
          </a:prstGeom>
          <a:noFill/>
          <a:ln>
            <a:noFill/>
          </a:ln>
          <a:effectLst>
            <a:outerShdw blurRad="142875" dist="47625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678" name="Google Shape;678;p31"/>
          <p:cNvGrpSpPr/>
          <p:nvPr/>
        </p:nvGrpSpPr>
        <p:grpSpPr>
          <a:xfrm>
            <a:off x="260634" y="1047794"/>
            <a:ext cx="3017395" cy="3902494"/>
            <a:chOff x="260634" y="1047794"/>
            <a:chExt cx="3017395" cy="3902494"/>
          </a:xfrm>
        </p:grpSpPr>
        <p:pic>
          <p:nvPicPr>
            <p:cNvPr id="679" name="Google Shape;679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34" y="13527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0" name="Google Shape;680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68305" y="474771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1" name="Google Shape;68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40" y="104779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3CCF207-6FFA-2EB6-7719-FFC60A1A725B}"/>
              </a:ext>
            </a:extLst>
          </p:cNvPr>
          <p:cNvSpPr txBox="1"/>
          <p:nvPr/>
        </p:nvSpPr>
        <p:spPr>
          <a:xfrm>
            <a:off x="918210" y="320040"/>
            <a:ext cx="7307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Oxanium SemiBold" panose="020B0604020202020204" charset="0"/>
              </a:rPr>
              <a:t>Smart Traffic Light System – Adjusts signals based on real-time traffic density.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8FD581-C806-EB2D-7088-85C66102202E}"/>
              </a:ext>
            </a:extLst>
          </p:cNvPr>
          <p:cNvSpPr txBox="1"/>
          <p:nvPr/>
        </p:nvSpPr>
        <p:spPr>
          <a:xfrm>
            <a:off x="662940" y="1294477"/>
            <a:ext cx="78181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problem statement required us to build a smart density-based traffic control system.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system is expected to adjust lane signals based on real-time traffic density.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If a lane becomes busier than the others, the system is supposed to permit the cars in that lane to move.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>
          <a:extLst>
            <a:ext uri="{FF2B5EF4-FFF2-40B4-BE49-F238E27FC236}">
              <a16:creationId xmlns:a16="http://schemas.microsoft.com/office/drawing/2014/main" id="{9BE35285-0BA1-2887-932E-A2D26AA56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31">
            <a:extLst>
              <a:ext uri="{FF2B5EF4-FFF2-40B4-BE49-F238E27FC236}">
                <a16:creationId xmlns:a16="http://schemas.microsoft.com/office/drawing/2014/main" id="{8D2343FF-7A2A-3424-67CB-1093E54800BA}"/>
              </a:ext>
            </a:extLst>
          </p:cNvPr>
          <p:cNvGrpSpPr/>
          <p:nvPr/>
        </p:nvGrpSpPr>
        <p:grpSpPr>
          <a:xfrm>
            <a:off x="-1001823" y="-1502567"/>
            <a:ext cx="8512454" cy="7719180"/>
            <a:chOff x="-1001823" y="-1502567"/>
            <a:chExt cx="8512454" cy="7719180"/>
          </a:xfrm>
        </p:grpSpPr>
        <p:grpSp>
          <p:nvGrpSpPr>
            <p:cNvPr id="598" name="Google Shape;598;p31">
              <a:extLst>
                <a:ext uri="{FF2B5EF4-FFF2-40B4-BE49-F238E27FC236}">
                  <a16:creationId xmlns:a16="http://schemas.microsoft.com/office/drawing/2014/main" id="{249E3C7A-652F-9D69-5E85-A72502E298E3}"/>
                </a:ext>
              </a:extLst>
            </p:cNvPr>
            <p:cNvGrpSpPr/>
            <p:nvPr/>
          </p:nvGrpSpPr>
          <p:grpSpPr>
            <a:xfrm rot="5400000">
              <a:off x="921711" y="811029"/>
              <a:ext cx="496972" cy="2501635"/>
              <a:chOff x="7450114" y="-1031841"/>
              <a:chExt cx="496972" cy="2501635"/>
            </a:xfrm>
          </p:grpSpPr>
          <p:sp>
            <p:nvSpPr>
              <p:cNvPr id="599" name="Google Shape;599;p31">
                <a:extLst>
                  <a:ext uri="{FF2B5EF4-FFF2-40B4-BE49-F238E27FC236}">
                    <a16:creationId xmlns:a16="http://schemas.microsoft.com/office/drawing/2014/main" id="{039D1AFC-F327-A4CB-C4F5-3CB172CEFF3F}"/>
                  </a:ext>
                </a:extLst>
              </p:cNvPr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1">
                <a:extLst>
                  <a:ext uri="{FF2B5EF4-FFF2-40B4-BE49-F238E27FC236}">
                    <a16:creationId xmlns:a16="http://schemas.microsoft.com/office/drawing/2014/main" id="{BC0CB001-232E-63A6-A59F-87A6C685AF05}"/>
                  </a:ext>
                </a:extLst>
              </p:cNvPr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1">
                <a:extLst>
                  <a:ext uri="{FF2B5EF4-FFF2-40B4-BE49-F238E27FC236}">
                    <a16:creationId xmlns:a16="http://schemas.microsoft.com/office/drawing/2014/main" id="{A991B521-030C-56AC-F4EE-AF631303B0E9}"/>
                  </a:ext>
                </a:extLst>
              </p:cNvPr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2" name="Google Shape;602;p31">
              <a:extLst>
                <a:ext uri="{FF2B5EF4-FFF2-40B4-BE49-F238E27FC236}">
                  <a16:creationId xmlns:a16="http://schemas.microsoft.com/office/drawing/2014/main" id="{F1F92B9A-D604-396A-F895-6AC90EBC53AA}"/>
                </a:ext>
              </a:extLst>
            </p:cNvPr>
            <p:cNvGrpSpPr/>
            <p:nvPr/>
          </p:nvGrpSpPr>
          <p:grpSpPr>
            <a:xfrm rot="10800000" flipH="1">
              <a:off x="-1001823" y="225975"/>
              <a:ext cx="3193886" cy="1373983"/>
              <a:chOff x="3986591" y="3584814"/>
              <a:chExt cx="3193886" cy="1373983"/>
            </a:xfrm>
          </p:grpSpPr>
          <p:sp>
            <p:nvSpPr>
              <p:cNvPr id="603" name="Google Shape;603;p31">
                <a:extLst>
                  <a:ext uri="{FF2B5EF4-FFF2-40B4-BE49-F238E27FC236}">
                    <a16:creationId xmlns:a16="http://schemas.microsoft.com/office/drawing/2014/main" id="{39977628-49F3-5650-6DCC-8ED888DF22A6}"/>
                  </a:ext>
                </a:extLst>
              </p:cNvPr>
              <p:cNvSpPr/>
              <p:nvPr/>
            </p:nvSpPr>
            <p:spPr>
              <a:xfrm>
                <a:off x="3986591" y="3584814"/>
                <a:ext cx="2807407" cy="989591"/>
              </a:xfrm>
              <a:custGeom>
                <a:avLst/>
                <a:gdLst/>
                <a:ahLst/>
                <a:cxnLst/>
                <a:rect l="l" t="t" r="r" b="b"/>
                <a:pathLst>
                  <a:path w="61919" h="21826" extrusionOk="0">
                    <a:moveTo>
                      <a:pt x="61684" y="0"/>
                    </a:moveTo>
                    <a:lnTo>
                      <a:pt x="61637" y="47"/>
                    </a:lnTo>
                    <a:lnTo>
                      <a:pt x="61590" y="94"/>
                    </a:lnTo>
                    <a:lnTo>
                      <a:pt x="61590" y="187"/>
                    </a:lnTo>
                    <a:lnTo>
                      <a:pt x="61590" y="281"/>
                    </a:lnTo>
                    <a:lnTo>
                      <a:pt x="61684" y="328"/>
                    </a:lnTo>
                    <a:lnTo>
                      <a:pt x="61684" y="375"/>
                    </a:lnTo>
                    <a:lnTo>
                      <a:pt x="61684" y="3560"/>
                    </a:lnTo>
                    <a:lnTo>
                      <a:pt x="61684" y="8665"/>
                    </a:lnTo>
                    <a:lnTo>
                      <a:pt x="61684" y="11241"/>
                    </a:lnTo>
                    <a:lnTo>
                      <a:pt x="61684" y="12505"/>
                    </a:lnTo>
                    <a:lnTo>
                      <a:pt x="61684" y="13161"/>
                    </a:lnTo>
                    <a:lnTo>
                      <a:pt x="61684" y="13302"/>
                    </a:lnTo>
                    <a:lnTo>
                      <a:pt x="61684" y="13348"/>
                    </a:lnTo>
                    <a:lnTo>
                      <a:pt x="61637" y="13348"/>
                    </a:lnTo>
                    <a:lnTo>
                      <a:pt x="61590" y="13395"/>
                    </a:lnTo>
                    <a:lnTo>
                      <a:pt x="61403" y="13629"/>
                    </a:lnTo>
                    <a:lnTo>
                      <a:pt x="57094" y="17892"/>
                    </a:lnTo>
                    <a:lnTo>
                      <a:pt x="54940" y="20046"/>
                    </a:lnTo>
                    <a:lnTo>
                      <a:pt x="53862" y="21123"/>
                    </a:lnTo>
                    <a:lnTo>
                      <a:pt x="53628" y="21404"/>
                    </a:lnTo>
                    <a:lnTo>
                      <a:pt x="53488" y="21545"/>
                    </a:lnTo>
                    <a:lnTo>
                      <a:pt x="53441" y="21592"/>
                    </a:lnTo>
                    <a:lnTo>
                      <a:pt x="328" y="21592"/>
                    </a:lnTo>
                    <a:lnTo>
                      <a:pt x="281" y="21498"/>
                    </a:lnTo>
                    <a:lnTo>
                      <a:pt x="94" y="21498"/>
                    </a:lnTo>
                    <a:lnTo>
                      <a:pt x="47" y="21545"/>
                    </a:lnTo>
                    <a:lnTo>
                      <a:pt x="0" y="21592"/>
                    </a:lnTo>
                    <a:lnTo>
                      <a:pt x="0" y="21638"/>
                    </a:lnTo>
                    <a:lnTo>
                      <a:pt x="0" y="21732"/>
                    </a:lnTo>
                    <a:lnTo>
                      <a:pt x="47" y="21779"/>
                    </a:lnTo>
                    <a:lnTo>
                      <a:pt x="94" y="21826"/>
                    </a:lnTo>
                    <a:lnTo>
                      <a:pt x="281" y="21826"/>
                    </a:lnTo>
                    <a:lnTo>
                      <a:pt x="328" y="21732"/>
                    </a:lnTo>
                    <a:lnTo>
                      <a:pt x="53535" y="21732"/>
                    </a:lnTo>
                    <a:lnTo>
                      <a:pt x="53581" y="21638"/>
                    </a:lnTo>
                    <a:lnTo>
                      <a:pt x="53722" y="21498"/>
                    </a:lnTo>
                    <a:lnTo>
                      <a:pt x="54003" y="21264"/>
                    </a:lnTo>
                    <a:lnTo>
                      <a:pt x="55080" y="20187"/>
                    </a:lnTo>
                    <a:lnTo>
                      <a:pt x="57235" y="18032"/>
                    </a:lnTo>
                    <a:lnTo>
                      <a:pt x="61497" y="13723"/>
                    </a:lnTo>
                    <a:lnTo>
                      <a:pt x="61731" y="13536"/>
                    </a:lnTo>
                    <a:lnTo>
                      <a:pt x="61825" y="13442"/>
                    </a:lnTo>
                    <a:lnTo>
                      <a:pt x="61825" y="13395"/>
                    </a:lnTo>
                    <a:lnTo>
                      <a:pt x="61825" y="13348"/>
                    </a:lnTo>
                    <a:lnTo>
                      <a:pt x="61825" y="13161"/>
                    </a:lnTo>
                    <a:lnTo>
                      <a:pt x="61825" y="12505"/>
                    </a:lnTo>
                    <a:lnTo>
                      <a:pt x="61825" y="11241"/>
                    </a:lnTo>
                    <a:lnTo>
                      <a:pt x="61825" y="8665"/>
                    </a:lnTo>
                    <a:lnTo>
                      <a:pt x="61825" y="3560"/>
                    </a:lnTo>
                    <a:lnTo>
                      <a:pt x="61825" y="375"/>
                    </a:lnTo>
                    <a:lnTo>
                      <a:pt x="61825" y="328"/>
                    </a:lnTo>
                    <a:lnTo>
                      <a:pt x="61918" y="281"/>
                    </a:lnTo>
                    <a:lnTo>
                      <a:pt x="61918" y="187"/>
                    </a:lnTo>
                    <a:lnTo>
                      <a:pt x="61918" y="94"/>
                    </a:lnTo>
                    <a:lnTo>
                      <a:pt x="61871" y="47"/>
                    </a:lnTo>
                    <a:lnTo>
                      <a:pt x="6182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1">
                <a:extLst>
                  <a:ext uri="{FF2B5EF4-FFF2-40B4-BE49-F238E27FC236}">
                    <a16:creationId xmlns:a16="http://schemas.microsoft.com/office/drawing/2014/main" id="{11BD76D3-5E08-C875-F324-61FE064030C4}"/>
                  </a:ext>
                </a:extLst>
              </p:cNvPr>
              <p:cNvSpPr/>
              <p:nvPr/>
            </p:nvSpPr>
            <p:spPr>
              <a:xfrm>
                <a:off x="3986591" y="3584814"/>
                <a:ext cx="2905070" cy="1085168"/>
              </a:xfrm>
              <a:custGeom>
                <a:avLst/>
                <a:gdLst/>
                <a:ahLst/>
                <a:cxnLst/>
                <a:rect l="l" t="t" r="r" b="b"/>
                <a:pathLst>
                  <a:path w="64073" h="23934" extrusionOk="0">
                    <a:moveTo>
                      <a:pt x="63792" y="0"/>
                    </a:moveTo>
                    <a:lnTo>
                      <a:pt x="63745" y="47"/>
                    </a:lnTo>
                    <a:lnTo>
                      <a:pt x="63698" y="94"/>
                    </a:lnTo>
                    <a:lnTo>
                      <a:pt x="63698" y="187"/>
                    </a:lnTo>
                    <a:lnTo>
                      <a:pt x="63745" y="281"/>
                    </a:lnTo>
                    <a:lnTo>
                      <a:pt x="63792" y="328"/>
                    </a:lnTo>
                    <a:lnTo>
                      <a:pt x="63792" y="375"/>
                    </a:lnTo>
                    <a:lnTo>
                      <a:pt x="63792" y="3934"/>
                    </a:lnTo>
                    <a:lnTo>
                      <a:pt x="63792" y="9461"/>
                    </a:lnTo>
                    <a:lnTo>
                      <a:pt x="63792" y="12178"/>
                    </a:lnTo>
                    <a:lnTo>
                      <a:pt x="63792" y="13583"/>
                    </a:lnTo>
                    <a:lnTo>
                      <a:pt x="63792" y="14238"/>
                    </a:lnTo>
                    <a:lnTo>
                      <a:pt x="63792" y="14426"/>
                    </a:lnTo>
                    <a:lnTo>
                      <a:pt x="63745" y="14473"/>
                    </a:lnTo>
                    <a:lnTo>
                      <a:pt x="63511" y="14754"/>
                    </a:lnTo>
                    <a:lnTo>
                      <a:pt x="58687" y="19531"/>
                    </a:lnTo>
                    <a:lnTo>
                      <a:pt x="56251" y="21966"/>
                    </a:lnTo>
                    <a:lnTo>
                      <a:pt x="55080" y="23184"/>
                    </a:lnTo>
                    <a:lnTo>
                      <a:pt x="54752" y="23465"/>
                    </a:lnTo>
                    <a:lnTo>
                      <a:pt x="54612" y="23606"/>
                    </a:lnTo>
                    <a:lnTo>
                      <a:pt x="54565" y="23699"/>
                    </a:lnTo>
                    <a:lnTo>
                      <a:pt x="328" y="23699"/>
                    </a:lnTo>
                    <a:lnTo>
                      <a:pt x="281" y="23606"/>
                    </a:lnTo>
                    <a:lnTo>
                      <a:pt x="94" y="23606"/>
                    </a:lnTo>
                    <a:lnTo>
                      <a:pt x="47" y="23652"/>
                    </a:lnTo>
                    <a:lnTo>
                      <a:pt x="0" y="23699"/>
                    </a:lnTo>
                    <a:lnTo>
                      <a:pt x="0" y="23793"/>
                    </a:lnTo>
                    <a:lnTo>
                      <a:pt x="0" y="23840"/>
                    </a:lnTo>
                    <a:lnTo>
                      <a:pt x="47" y="23887"/>
                    </a:lnTo>
                    <a:lnTo>
                      <a:pt x="94" y="23933"/>
                    </a:lnTo>
                    <a:lnTo>
                      <a:pt x="281" y="23933"/>
                    </a:lnTo>
                    <a:lnTo>
                      <a:pt x="328" y="23840"/>
                    </a:lnTo>
                    <a:lnTo>
                      <a:pt x="54659" y="23840"/>
                    </a:lnTo>
                    <a:lnTo>
                      <a:pt x="54705" y="23746"/>
                    </a:lnTo>
                    <a:lnTo>
                      <a:pt x="54893" y="23606"/>
                    </a:lnTo>
                    <a:lnTo>
                      <a:pt x="55174" y="23278"/>
                    </a:lnTo>
                    <a:lnTo>
                      <a:pt x="56392" y="22060"/>
                    </a:lnTo>
                    <a:lnTo>
                      <a:pt x="58780" y="19671"/>
                    </a:lnTo>
                    <a:lnTo>
                      <a:pt x="63604" y="14847"/>
                    </a:lnTo>
                    <a:lnTo>
                      <a:pt x="63839" y="14613"/>
                    </a:lnTo>
                    <a:lnTo>
                      <a:pt x="63932" y="14519"/>
                    </a:lnTo>
                    <a:lnTo>
                      <a:pt x="63979" y="14519"/>
                    </a:lnTo>
                    <a:lnTo>
                      <a:pt x="63979" y="14426"/>
                    </a:lnTo>
                    <a:lnTo>
                      <a:pt x="63979" y="14238"/>
                    </a:lnTo>
                    <a:lnTo>
                      <a:pt x="63979" y="13583"/>
                    </a:lnTo>
                    <a:lnTo>
                      <a:pt x="63979" y="12178"/>
                    </a:lnTo>
                    <a:lnTo>
                      <a:pt x="63979" y="9461"/>
                    </a:lnTo>
                    <a:lnTo>
                      <a:pt x="63979" y="3934"/>
                    </a:lnTo>
                    <a:lnTo>
                      <a:pt x="63979" y="375"/>
                    </a:lnTo>
                    <a:lnTo>
                      <a:pt x="63979" y="328"/>
                    </a:lnTo>
                    <a:lnTo>
                      <a:pt x="64026" y="281"/>
                    </a:lnTo>
                    <a:lnTo>
                      <a:pt x="64073" y="187"/>
                    </a:lnTo>
                    <a:lnTo>
                      <a:pt x="64026" y="94"/>
                    </a:lnTo>
                    <a:lnTo>
                      <a:pt x="64026" y="47"/>
                    </a:lnTo>
                    <a:lnTo>
                      <a:pt x="639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1">
                <a:extLst>
                  <a:ext uri="{FF2B5EF4-FFF2-40B4-BE49-F238E27FC236}">
                    <a16:creationId xmlns:a16="http://schemas.microsoft.com/office/drawing/2014/main" id="{78145EF7-2742-31C5-B490-F6538AEF52CA}"/>
                  </a:ext>
                </a:extLst>
              </p:cNvPr>
              <p:cNvSpPr/>
              <p:nvPr/>
            </p:nvSpPr>
            <p:spPr>
              <a:xfrm>
                <a:off x="3986591" y="3584814"/>
                <a:ext cx="3000647" cy="1182830"/>
              </a:xfrm>
              <a:custGeom>
                <a:avLst/>
                <a:gdLst/>
                <a:ahLst/>
                <a:cxnLst/>
                <a:rect l="l" t="t" r="r" b="b"/>
                <a:pathLst>
                  <a:path w="66181" h="26088" extrusionOk="0">
                    <a:moveTo>
                      <a:pt x="65946" y="0"/>
                    </a:moveTo>
                    <a:lnTo>
                      <a:pt x="65899" y="47"/>
                    </a:lnTo>
                    <a:lnTo>
                      <a:pt x="65853" y="94"/>
                    </a:lnTo>
                    <a:lnTo>
                      <a:pt x="65853" y="187"/>
                    </a:lnTo>
                    <a:lnTo>
                      <a:pt x="65853" y="281"/>
                    </a:lnTo>
                    <a:lnTo>
                      <a:pt x="65946" y="328"/>
                    </a:lnTo>
                    <a:lnTo>
                      <a:pt x="65946" y="375"/>
                    </a:lnTo>
                    <a:lnTo>
                      <a:pt x="65946" y="4356"/>
                    </a:lnTo>
                    <a:lnTo>
                      <a:pt x="65946" y="10210"/>
                    </a:lnTo>
                    <a:lnTo>
                      <a:pt x="65946" y="13114"/>
                    </a:lnTo>
                    <a:lnTo>
                      <a:pt x="65946" y="14613"/>
                    </a:lnTo>
                    <a:lnTo>
                      <a:pt x="65946" y="15316"/>
                    </a:lnTo>
                    <a:lnTo>
                      <a:pt x="65946" y="15503"/>
                    </a:lnTo>
                    <a:lnTo>
                      <a:pt x="65899" y="15550"/>
                    </a:lnTo>
                    <a:lnTo>
                      <a:pt x="65853" y="15597"/>
                    </a:lnTo>
                    <a:lnTo>
                      <a:pt x="65572" y="15831"/>
                    </a:lnTo>
                    <a:lnTo>
                      <a:pt x="60232" y="21217"/>
                    </a:lnTo>
                    <a:lnTo>
                      <a:pt x="57563" y="23887"/>
                    </a:lnTo>
                    <a:lnTo>
                      <a:pt x="56251" y="25198"/>
                    </a:lnTo>
                    <a:lnTo>
                      <a:pt x="55876" y="25526"/>
                    </a:lnTo>
                    <a:lnTo>
                      <a:pt x="55736" y="25713"/>
                    </a:lnTo>
                    <a:lnTo>
                      <a:pt x="55642" y="25807"/>
                    </a:lnTo>
                    <a:lnTo>
                      <a:pt x="328" y="25807"/>
                    </a:lnTo>
                    <a:lnTo>
                      <a:pt x="281" y="25713"/>
                    </a:lnTo>
                    <a:lnTo>
                      <a:pt x="94" y="25713"/>
                    </a:lnTo>
                    <a:lnTo>
                      <a:pt x="47" y="25760"/>
                    </a:lnTo>
                    <a:lnTo>
                      <a:pt x="0" y="25807"/>
                    </a:lnTo>
                    <a:lnTo>
                      <a:pt x="0" y="25901"/>
                    </a:lnTo>
                    <a:lnTo>
                      <a:pt x="0" y="25947"/>
                    </a:lnTo>
                    <a:lnTo>
                      <a:pt x="47" y="25994"/>
                    </a:lnTo>
                    <a:lnTo>
                      <a:pt x="94" y="26041"/>
                    </a:lnTo>
                    <a:lnTo>
                      <a:pt x="188" y="26088"/>
                    </a:lnTo>
                    <a:lnTo>
                      <a:pt x="281" y="26041"/>
                    </a:lnTo>
                    <a:lnTo>
                      <a:pt x="328" y="25947"/>
                    </a:lnTo>
                    <a:lnTo>
                      <a:pt x="375" y="25994"/>
                    </a:lnTo>
                    <a:lnTo>
                      <a:pt x="55689" y="25994"/>
                    </a:lnTo>
                    <a:lnTo>
                      <a:pt x="55736" y="25947"/>
                    </a:lnTo>
                    <a:lnTo>
                      <a:pt x="55830" y="25854"/>
                    </a:lnTo>
                    <a:lnTo>
                      <a:pt x="56017" y="25666"/>
                    </a:lnTo>
                    <a:lnTo>
                      <a:pt x="56345" y="25339"/>
                    </a:lnTo>
                    <a:lnTo>
                      <a:pt x="57703" y="23980"/>
                    </a:lnTo>
                    <a:lnTo>
                      <a:pt x="60373" y="21311"/>
                    </a:lnTo>
                    <a:lnTo>
                      <a:pt x="65712" y="15971"/>
                    </a:lnTo>
                    <a:lnTo>
                      <a:pt x="65946" y="15737"/>
                    </a:lnTo>
                    <a:lnTo>
                      <a:pt x="66040" y="15643"/>
                    </a:lnTo>
                    <a:lnTo>
                      <a:pt x="66087" y="15597"/>
                    </a:lnTo>
                    <a:lnTo>
                      <a:pt x="66087" y="15550"/>
                    </a:lnTo>
                    <a:lnTo>
                      <a:pt x="66087" y="15316"/>
                    </a:lnTo>
                    <a:lnTo>
                      <a:pt x="66087" y="14613"/>
                    </a:lnTo>
                    <a:lnTo>
                      <a:pt x="66087" y="13114"/>
                    </a:lnTo>
                    <a:lnTo>
                      <a:pt x="66087" y="10210"/>
                    </a:lnTo>
                    <a:lnTo>
                      <a:pt x="66087" y="4356"/>
                    </a:lnTo>
                    <a:lnTo>
                      <a:pt x="66087" y="375"/>
                    </a:lnTo>
                    <a:lnTo>
                      <a:pt x="66087" y="328"/>
                    </a:lnTo>
                    <a:lnTo>
                      <a:pt x="66180" y="281"/>
                    </a:lnTo>
                    <a:lnTo>
                      <a:pt x="66180" y="187"/>
                    </a:lnTo>
                    <a:lnTo>
                      <a:pt x="66180" y="94"/>
                    </a:lnTo>
                    <a:lnTo>
                      <a:pt x="66134" y="47"/>
                    </a:lnTo>
                    <a:lnTo>
                      <a:pt x="660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1">
                <a:extLst>
                  <a:ext uri="{FF2B5EF4-FFF2-40B4-BE49-F238E27FC236}">
                    <a16:creationId xmlns:a16="http://schemas.microsoft.com/office/drawing/2014/main" id="{8312A541-A222-B62A-8DD8-9F55377A6594}"/>
                  </a:ext>
                </a:extLst>
              </p:cNvPr>
              <p:cNvSpPr/>
              <p:nvPr/>
            </p:nvSpPr>
            <p:spPr>
              <a:xfrm>
                <a:off x="3986591" y="3584814"/>
                <a:ext cx="3098309" cy="1278407"/>
              </a:xfrm>
              <a:custGeom>
                <a:avLst/>
                <a:gdLst/>
                <a:ahLst/>
                <a:cxnLst/>
                <a:rect l="l" t="t" r="r" b="b"/>
                <a:pathLst>
                  <a:path w="68335" h="28196" extrusionOk="0">
                    <a:moveTo>
                      <a:pt x="68054" y="0"/>
                    </a:moveTo>
                    <a:lnTo>
                      <a:pt x="68007" y="47"/>
                    </a:lnTo>
                    <a:lnTo>
                      <a:pt x="67960" y="94"/>
                    </a:lnTo>
                    <a:lnTo>
                      <a:pt x="67960" y="187"/>
                    </a:lnTo>
                    <a:lnTo>
                      <a:pt x="68007" y="281"/>
                    </a:lnTo>
                    <a:lnTo>
                      <a:pt x="68054" y="328"/>
                    </a:lnTo>
                    <a:lnTo>
                      <a:pt x="68054" y="375"/>
                    </a:lnTo>
                    <a:lnTo>
                      <a:pt x="68054" y="4731"/>
                    </a:lnTo>
                    <a:lnTo>
                      <a:pt x="68054" y="10960"/>
                    </a:lnTo>
                    <a:lnTo>
                      <a:pt x="68054" y="14051"/>
                    </a:lnTo>
                    <a:lnTo>
                      <a:pt x="68054" y="15643"/>
                    </a:lnTo>
                    <a:lnTo>
                      <a:pt x="68054" y="16393"/>
                    </a:lnTo>
                    <a:lnTo>
                      <a:pt x="68054" y="16580"/>
                    </a:lnTo>
                    <a:lnTo>
                      <a:pt x="68054" y="16627"/>
                    </a:lnTo>
                    <a:lnTo>
                      <a:pt x="67960" y="16674"/>
                    </a:lnTo>
                    <a:lnTo>
                      <a:pt x="67679" y="16955"/>
                    </a:lnTo>
                    <a:lnTo>
                      <a:pt x="61825" y="22856"/>
                    </a:lnTo>
                    <a:lnTo>
                      <a:pt x="58874" y="25807"/>
                    </a:lnTo>
                    <a:lnTo>
                      <a:pt x="57422" y="27259"/>
                    </a:lnTo>
                    <a:lnTo>
                      <a:pt x="57047" y="27634"/>
                    </a:lnTo>
                    <a:lnTo>
                      <a:pt x="56860" y="27821"/>
                    </a:lnTo>
                    <a:lnTo>
                      <a:pt x="56766" y="27915"/>
                    </a:lnTo>
                    <a:lnTo>
                      <a:pt x="328" y="27915"/>
                    </a:lnTo>
                    <a:lnTo>
                      <a:pt x="281" y="27868"/>
                    </a:lnTo>
                    <a:lnTo>
                      <a:pt x="188" y="27821"/>
                    </a:lnTo>
                    <a:lnTo>
                      <a:pt x="94" y="27821"/>
                    </a:lnTo>
                    <a:lnTo>
                      <a:pt x="47" y="27868"/>
                    </a:lnTo>
                    <a:lnTo>
                      <a:pt x="0" y="27915"/>
                    </a:lnTo>
                    <a:lnTo>
                      <a:pt x="0" y="28008"/>
                    </a:lnTo>
                    <a:lnTo>
                      <a:pt x="0" y="28055"/>
                    </a:lnTo>
                    <a:lnTo>
                      <a:pt x="47" y="28149"/>
                    </a:lnTo>
                    <a:lnTo>
                      <a:pt x="94" y="28149"/>
                    </a:lnTo>
                    <a:lnTo>
                      <a:pt x="188" y="28196"/>
                    </a:lnTo>
                    <a:lnTo>
                      <a:pt x="281" y="28149"/>
                    </a:lnTo>
                    <a:lnTo>
                      <a:pt x="328" y="28102"/>
                    </a:lnTo>
                    <a:lnTo>
                      <a:pt x="56813" y="28102"/>
                    </a:lnTo>
                    <a:lnTo>
                      <a:pt x="56860" y="28008"/>
                    </a:lnTo>
                    <a:lnTo>
                      <a:pt x="56954" y="27915"/>
                    </a:lnTo>
                    <a:lnTo>
                      <a:pt x="57141" y="27727"/>
                    </a:lnTo>
                    <a:lnTo>
                      <a:pt x="57516" y="27353"/>
                    </a:lnTo>
                    <a:lnTo>
                      <a:pt x="59014" y="25901"/>
                    </a:lnTo>
                    <a:lnTo>
                      <a:pt x="61918" y="22950"/>
                    </a:lnTo>
                    <a:lnTo>
                      <a:pt x="67820" y="17095"/>
                    </a:lnTo>
                    <a:lnTo>
                      <a:pt x="68101" y="16814"/>
                    </a:lnTo>
                    <a:lnTo>
                      <a:pt x="68148" y="16721"/>
                    </a:lnTo>
                    <a:lnTo>
                      <a:pt x="68194" y="16674"/>
                    </a:lnTo>
                    <a:lnTo>
                      <a:pt x="68241" y="16674"/>
                    </a:lnTo>
                    <a:lnTo>
                      <a:pt x="68241" y="16627"/>
                    </a:lnTo>
                    <a:lnTo>
                      <a:pt x="68241" y="16393"/>
                    </a:lnTo>
                    <a:lnTo>
                      <a:pt x="68241" y="15643"/>
                    </a:lnTo>
                    <a:lnTo>
                      <a:pt x="68241" y="14051"/>
                    </a:lnTo>
                    <a:lnTo>
                      <a:pt x="68241" y="10960"/>
                    </a:lnTo>
                    <a:lnTo>
                      <a:pt x="68241" y="4731"/>
                    </a:lnTo>
                    <a:lnTo>
                      <a:pt x="68241" y="375"/>
                    </a:lnTo>
                    <a:lnTo>
                      <a:pt x="68241" y="328"/>
                    </a:lnTo>
                    <a:lnTo>
                      <a:pt x="68288" y="281"/>
                    </a:lnTo>
                    <a:lnTo>
                      <a:pt x="68335" y="187"/>
                    </a:lnTo>
                    <a:lnTo>
                      <a:pt x="68288" y="94"/>
                    </a:lnTo>
                    <a:lnTo>
                      <a:pt x="68288" y="47"/>
                    </a:lnTo>
                    <a:lnTo>
                      <a:pt x="6819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1">
                <a:extLst>
                  <a:ext uri="{FF2B5EF4-FFF2-40B4-BE49-F238E27FC236}">
                    <a16:creationId xmlns:a16="http://schemas.microsoft.com/office/drawing/2014/main" id="{F447376C-F6FC-7455-CB6B-78E0FBA855F7}"/>
                  </a:ext>
                </a:extLst>
              </p:cNvPr>
              <p:cNvSpPr/>
              <p:nvPr/>
            </p:nvSpPr>
            <p:spPr>
              <a:xfrm>
                <a:off x="3986591" y="3584814"/>
                <a:ext cx="3193886" cy="1373983"/>
              </a:xfrm>
              <a:custGeom>
                <a:avLst/>
                <a:gdLst/>
                <a:ahLst/>
                <a:cxnLst/>
                <a:rect l="l" t="t" r="r" b="b"/>
                <a:pathLst>
                  <a:path w="70443" h="30304" extrusionOk="0">
                    <a:moveTo>
                      <a:pt x="70208" y="0"/>
                    </a:moveTo>
                    <a:lnTo>
                      <a:pt x="70162" y="47"/>
                    </a:lnTo>
                    <a:lnTo>
                      <a:pt x="70115" y="94"/>
                    </a:lnTo>
                    <a:lnTo>
                      <a:pt x="70068" y="187"/>
                    </a:lnTo>
                    <a:lnTo>
                      <a:pt x="70115" y="281"/>
                    </a:lnTo>
                    <a:lnTo>
                      <a:pt x="70208" y="328"/>
                    </a:lnTo>
                    <a:lnTo>
                      <a:pt x="70162" y="375"/>
                    </a:lnTo>
                    <a:lnTo>
                      <a:pt x="70162" y="5105"/>
                    </a:lnTo>
                    <a:lnTo>
                      <a:pt x="70162" y="11709"/>
                    </a:lnTo>
                    <a:lnTo>
                      <a:pt x="70162" y="15035"/>
                    </a:lnTo>
                    <a:lnTo>
                      <a:pt x="70162" y="16674"/>
                    </a:lnTo>
                    <a:lnTo>
                      <a:pt x="70162" y="17470"/>
                    </a:lnTo>
                    <a:lnTo>
                      <a:pt x="70162" y="17657"/>
                    </a:lnTo>
                    <a:lnTo>
                      <a:pt x="70162" y="17704"/>
                    </a:lnTo>
                    <a:lnTo>
                      <a:pt x="70068" y="17798"/>
                    </a:lnTo>
                    <a:lnTo>
                      <a:pt x="69787" y="18079"/>
                    </a:lnTo>
                    <a:lnTo>
                      <a:pt x="63370" y="24495"/>
                    </a:lnTo>
                    <a:lnTo>
                      <a:pt x="60185" y="27680"/>
                    </a:lnTo>
                    <a:lnTo>
                      <a:pt x="58593" y="29320"/>
                    </a:lnTo>
                    <a:lnTo>
                      <a:pt x="58171" y="29694"/>
                    </a:lnTo>
                    <a:lnTo>
                      <a:pt x="57984" y="29882"/>
                    </a:lnTo>
                    <a:lnTo>
                      <a:pt x="57890" y="29975"/>
                    </a:lnTo>
                    <a:lnTo>
                      <a:pt x="57844" y="30022"/>
                    </a:lnTo>
                    <a:lnTo>
                      <a:pt x="328" y="30022"/>
                    </a:lnTo>
                    <a:lnTo>
                      <a:pt x="281" y="29975"/>
                    </a:lnTo>
                    <a:lnTo>
                      <a:pt x="188" y="29929"/>
                    </a:lnTo>
                    <a:lnTo>
                      <a:pt x="94" y="29929"/>
                    </a:lnTo>
                    <a:lnTo>
                      <a:pt x="47" y="29975"/>
                    </a:lnTo>
                    <a:lnTo>
                      <a:pt x="0" y="30022"/>
                    </a:lnTo>
                    <a:lnTo>
                      <a:pt x="0" y="30116"/>
                    </a:lnTo>
                    <a:lnTo>
                      <a:pt x="0" y="30163"/>
                    </a:lnTo>
                    <a:lnTo>
                      <a:pt x="47" y="30256"/>
                    </a:lnTo>
                    <a:lnTo>
                      <a:pt x="94" y="30303"/>
                    </a:lnTo>
                    <a:lnTo>
                      <a:pt x="188" y="30303"/>
                    </a:lnTo>
                    <a:lnTo>
                      <a:pt x="281" y="30256"/>
                    </a:lnTo>
                    <a:lnTo>
                      <a:pt x="328" y="30210"/>
                    </a:lnTo>
                    <a:lnTo>
                      <a:pt x="57937" y="30210"/>
                    </a:lnTo>
                    <a:lnTo>
                      <a:pt x="57984" y="30116"/>
                    </a:lnTo>
                    <a:lnTo>
                      <a:pt x="58125" y="30022"/>
                    </a:lnTo>
                    <a:lnTo>
                      <a:pt x="58312" y="29835"/>
                    </a:lnTo>
                    <a:lnTo>
                      <a:pt x="58687" y="29413"/>
                    </a:lnTo>
                    <a:lnTo>
                      <a:pt x="60326" y="27821"/>
                    </a:lnTo>
                    <a:lnTo>
                      <a:pt x="63511" y="24589"/>
                    </a:lnTo>
                    <a:lnTo>
                      <a:pt x="69927" y="18219"/>
                    </a:lnTo>
                    <a:lnTo>
                      <a:pt x="70208" y="17892"/>
                    </a:lnTo>
                    <a:lnTo>
                      <a:pt x="70302" y="17845"/>
                    </a:lnTo>
                    <a:lnTo>
                      <a:pt x="70349" y="17798"/>
                    </a:lnTo>
                    <a:lnTo>
                      <a:pt x="70349" y="17704"/>
                    </a:lnTo>
                    <a:lnTo>
                      <a:pt x="70349" y="17470"/>
                    </a:lnTo>
                    <a:lnTo>
                      <a:pt x="70349" y="16674"/>
                    </a:lnTo>
                    <a:lnTo>
                      <a:pt x="70349" y="15035"/>
                    </a:lnTo>
                    <a:lnTo>
                      <a:pt x="70349" y="11709"/>
                    </a:lnTo>
                    <a:lnTo>
                      <a:pt x="70349" y="5105"/>
                    </a:lnTo>
                    <a:lnTo>
                      <a:pt x="70349" y="375"/>
                    </a:lnTo>
                    <a:lnTo>
                      <a:pt x="70349" y="328"/>
                    </a:lnTo>
                    <a:lnTo>
                      <a:pt x="70443" y="281"/>
                    </a:lnTo>
                    <a:lnTo>
                      <a:pt x="70443" y="187"/>
                    </a:lnTo>
                    <a:lnTo>
                      <a:pt x="70443" y="94"/>
                    </a:lnTo>
                    <a:lnTo>
                      <a:pt x="70396" y="47"/>
                    </a:lnTo>
                    <a:lnTo>
                      <a:pt x="7034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8" name="Google Shape;608;p31">
              <a:extLst>
                <a:ext uri="{FF2B5EF4-FFF2-40B4-BE49-F238E27FC236}">
                  <a16:creationId xmlns:a16="http://schemas.microsoft.com/office/drawing/2014/main" id="{C2F95562-7BAF-3A7F-0761-304EDBE3D8DA}"/>
                </a:ext>
              </a:extLst>
            </p:cNvPr>
            <p:cNvGrpSpPr/>
            <p:nvPr/>
          </p:nvGrpSpPr>
          <p:grpSpPr>
            <a:xfrm rot="10800000" flipH="1">
              <a:off x="2340687" y="-1502567"/>
              <a:ext cx="600982" cy="3102526"/>
              <a:chOff x="7329101" y="3584814"/>
              <a:chExt cx="600982" cy="3102526"/>
            </a:xfrm>
          </p:grpSpPr>
          <p:sp>
            <p:nvSpPr>
              <p:cNvPr id="609" name="Google Shape;609;p31">
                <a:extLst>
                  <a:ext uri="{FF2B5EF4-FFF2-40B4-BE49-F238E27FC236}">
                    <a16:creationId xmlns:a16="http://schemas.microsoft.com/office/drawing/2014/main" id="{922A07D4-B55E-9794-51E4-ED7291F05D06}"/>
                  </a:ext>
                </a:extLst>
              </p:cNvPr>
              <p:cNvSpPr/>
              <p:nvPr/>
            </p:nvSpPr>
            <p:spPr>
              <a:xfrm>
                <a:off x="7583912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2388"/>
                    </a:lnTo>
                    <a:lnTo>
                      <a:pt x="7401" y="23699"/>
                    </a:lnTo>
                    <a:lnTo>
                      <a:pt x="7401" y="23887"/>
                    </a:lnTo>
                    <a:lnTo>
                      <a:pt x="7401" y="23933"/>
                    </a:lnTo>
                    <a:lnTo>
                      <a:pt x="7354" y="23980"/>
                    </a:lnTo>
                    <a:lnTo>
                      <a:pt x="7120" y="24214"/>
                    </a:lnTo>
                    <a:lnTo>
                      <a:pt x="6651" y="24683"/>
                    </a:lnTo>
                    <a:lnTo>
                      <a:pt x="4778" y="26556"/>
                    </a:lnTo>
                    <a:lnTo>
                      <a:pt x="984" y="30350"/>
                    </a:lnTo>
                    <a:lnTo>
                      <a:pt x="516" y="30818"/>
                    </a:lnTo>
                    <a:lnTo>
                      <a:pt x="235" y="31099"/>
                    </a:lnTo>
                    <a:lnTo>
                      <a:pt x="141" y="31193"/>
                    </a:lnTo>
                    <a:lnTo>
                      <a:pt x="94" y="31240"/>
                    </a:lnTo>
                    <a:lnTo>
                      <a:pt x="94" y="31334"/>
                    </a:lnTo>
                    <a:lnTo>
                      <a:pt x="94" y="31427"/>
                    </a:lnTo>
                    <a:lnTo>
                      <a:pt x="94" y="32786"/>
                    </a:lnTo>
                    <a:lnTo>
                      <a:pt x="94" y="35596"/>
                    </a:lnTo>
                    <a:lnTo>
                      <a:pt x="94" y="41122"/>
                    </a:lnTo>
                    <a:lnTo>
                      <a:pt x="94" y="52223"/>
                    </a:lnTo>
                    <a:lnTo>
                      <a:pt x="94" y="68053"/>
                    </a:lnTo>
                    <a:lnTo>
                      <a:pt x="1" y="68147"/>
                    </a:lnTo>
                    <a:lnTo>
                      <a:pt x="1" y="68241"/>
                    </a:lnTo>
                    <a:lnTo>
                      <a:pt x="1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2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2223"/>
                    </a:lnTo>
                    <a:lnTo>
                      <a:pt x="235" y="41122"/>
                    </a:lnTo>
                    <a:lnTo>
                      <a:pt x="235" y="35596"/>
                    </a:lnTo>
                    <a:lnTo>
                      <a:pt x="235" y="32786"/>
                    </a:lnTo>
                    <a:lnTo>
                      <a:pt x="235" y="31427"/>
                    </a:lnTo>
                    <a:lnTo>
                      <a:pt x="235" y="31334"/>
                    </a:lnTo>
                    <a:lnTo>
                      <a:pt x="282" y="31334"/>
                    </a:lnTo>
                    <a:lnTo>
                      <a:pt x="375" y="31193"/>
                    </a:lnTo>
                    <a:lnTo>
                      <a:pt x="609" y="30959"/>
                    </a:lnTo>
                    <a:lnTo>
                      <a:pt x="1125" y="30444"/>
                    </a:lnTo>
                    <a:lnTo>
                      <a:pt x="4872" y="26697"/>
                    </a:lnTo>
                    <a:lnTo>
                      <a:pt x="6792" y="24777"/>
                    </a:lnTo>
                    <a:lnTo>
                      <a:pt x="7260" y="24308"/>
                    </a:lnTo>
                    <a:lnTo>
                      <a:pt x="7494" y="24074"/>
                    </a:lnTo>
                    <a:lnTo>
                      <a:pt x="7541" y="24027"/>
                    </a:lnTo>
                    <a:lnTo>
                      <a:pt x="7541" y="23980"/>
                    </a:lnTo>
                    <a:lnTo>
                      <a:pt x="7541" y="23887"/>
                    </a:lnTo>
                    <a:lnTo>
                      <a:pt x="7541" y="23699"/>
                    </a:lnTo>
                    <a:lnTo>
                      <a:pt x="7541" y="22388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1">
                <a:extLst>
                  <a:ext uri="{FF2B5EF4-FFF2-40B4-BE49-F238E27FC236}">
                    <a16:creationId xmlns:a16="http://schemas.microsoft.com/office/drawing/2014/main" id="{BDCFFD7F-A187-7C83-DEBD-C2AA4383D37C}"/>
                  </a:ext>
                </a:extLst>
              </p:cNvPr>
              <p:cNvSpPr/>
              <p:nvPr/>
            </p:nvSpPr>
            <p:spPr>
              <a:xfrm>
                <a:off x="7532950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1592"/>
                    </a:lnTo>
                    <a:lnTo>
                      <a:pt x="7401" y="22903"/>
                    </a:lnTo>
                    <a:lnTo>
                      <a:pt x="7401" y="23090"/>
                    </a:lnTo>
                    <a:lnTo>
                      <a:pt x="7401" y="23137"/>
                    </a:lnTo>
                    <a:lnTo>
                      <a:pt x="7354" y="23184"/>
                    </a:lnTo>
                    <a:lnTo>
                      <a:pt x="7166" y="23418"/>
                    </a:lnTo>
                    <a:lnTo>
                      <a:pt x="6698" y="23887"/>
                    </a:lnTo>
                    <a:lnTo>
                      <a:pt x="4778" y="25760"/>
                    </a:lnTo>
                    <a:lnTo>
                      <a:pt x="1031" y="29554"/>
                    </a:lnTo>
                    <a:lnTo>
                      <a:pt x="516" y="30069"/>
                    </a:lnTo>
                    <a:lnTo>
                      <a:pt x="281" y="30303"/>
                    </a:lnTo>
                    <a:lnTo>
                      <a:pt x="141" y="30444"/>
                    </a:lnTo>
                    <a:lnTo>
                      <a:pt x="94" y="30491"/>
                    </a:lnTo>
                    <a:lnTo>
                      <a:pt x="94" y="30537"/>
                    </a:lnTo>
                    <a:lnTo>
                      <a:pt x="94" y="30678"/>
                    </a:lnTo>
                    <a:lnTo>
                      <a:pt x="94" y="32083"/>
                    </a:lnTo>
                    <a:lnTo>
                      <a:pt x="94" y="34893"/>
                    </a:lnTo>
                    <a:lnTo>
                      <a:pt x="94" y="40514"/>
                    </a:lnTo>
                    <a:lnTo>
                      <a:pt x="94" y="51801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801"/>
                    </a:lnTo>
                    <a:lnTo>
                      <a:pt x="235" y="40514"/>
                    </a:lnTo>
                    <a:lnTo>
                      <a:pt x="235" y="34893"/>
                    </a:lnTo>
                    <a:lnTo>
                      <a:pt x="235" y="32083"/>
                    </a:lnTo>
                    <a:lnTo>
                      <a:pt x="235" y="30678"/>
                    </a:lnTo>
                    <a:lnTo>
                      <a:pt x="235" y="30584"/>
                    </a:lnTo>
                    <a:lnTo>
                      <a:pt x="281" y="30537"/>
                    </a:lnTo>
                    <a:lnTo>
                      <a:pt x="375" y="30444"/>
                    </a:lnTo>
                    <a:lnTo>
                      <a:pt x="656" y="30163"/>
                    </a:lnTo>
                    <a:lnTo>
                      <a:pt x="1125" y="29694"/>
                    </a:lnTo>
                    <a:lnTo>
                      <a:pt x="4918" y="25901"/>
                    </a:lnTo>
                    <a:lnTo>
                      <a:pt x="6792" y="24027"/>
                    </a:lnTo>
                    <a:lnTo>
                      <a:pt x="7260" y="23559"/>
                    </a:lnTo>
                    <a:lnTo>
                      <a:pt x="7541" y="23278"/>
                    </a:lnTo>
                    <a:lnTo>
                      <a:pt x="7541" y="23231"/>
                    </a:lnTo>
                    <a:lnTo>
                      <a:pt x="7541" y="23184"/>
                    </a:lnTo>
                    <a:lnTo>
                      <a:pt x="7541" y="23090"/>
                    </a:lnTo>
                    <a:lnTo>
                      <a:pt x="7541" y="22903"/>
                    </a:lnTo>
                    <a:lnTo>
                      <a:pt x="7541" y="21592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1">
                <a:extLst>
                  <a:ext uri="{FF2B5EF4-FFF2-40B4-BE49-F238E27FC236}">
                    <a16:creationId xmlns:a16="http://schemas.microsoft.com/office/drawing/2014/main" id="{51F9FCD0-B4D9-170C-6D7E-8071F7D15D96}"/>
                  </a:ext>
                </a:extLst>
              </p:cNvPr>
              <p:cNvSpPr/>
              <p:nvPr/>
            </p:nvSpPr>
            <p:spPr>
              <a:xfrm>
                <a:off x="7481988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0795"/>
                    </a:lnTo>
                    <a:lnTo>
                      <a:pt x="7401" y="22107"/>
                    </a:lnTo>
                    <a:lnTo>
                      <a:pt x="7401" y="22435"/>
                    </a:lnTo>
                    <a:lnTo>
                      <a:pt x="7166" y="22622"/>
                    </a:lnTo>
                    <a:lnTo>
                      <a:pt x="6698" y="23090"/>
                    </a:lnTo>
                    <a:lnTo>
                      <a:pt x="4825" y="25011"/>
                    </a:lnTo>
                    <a:lnTo>
                      <a:pt x="1031" y="28758"/>
                    </a:lnTo>
                    <a:lnTo>
                      <a:pt x="516" y="29273"/>
                    </a:lnTo>
                    <a:lnTo>
                      <a:pt x="281" y="29554"/>
                    </a:lnTo>
                    <a:lnTo>
                      <a:pt x="141" y="29694"/>
                    </a:lnTo>
                    <a:lnTo>
                      <a:pt x="94" y="29741"/>
                    </a:lnTo>
                    <a:lnTo>
                      <a:pt x="94" y="29788"/>
                    </a:lnTo>
                    <a:lnTo>
                      <a:pt x="94" y="29882"/>
                    </a:lnTo>
                    <a:lnTo>
                      <a:pt x="94" y="31334"/>
                    </a:lnTo>
                    <a:lnTo>
                      <a:pt x="94" y="34191"/>
                    </a:lnTo>
                    <a:lnTo>
                      <a:pt x="94" y="39951"/>
                    </a:lnTo>
                    <a:lnTo>
                      <a:pt x="94" y="51426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426"/>
                    </a:lnTo>
                    <a:lnTo>
                      <a:pt x="235" y="39951"/>
                    </a:lnTo>
                    <a:lnTo>
                      <a:pt x="235" y="34191"/>
                    </a:lnTo>
                    <a:lnTo>
                      <a:pt x="235" y="31334"/>
                    </a:lnTo>
                    <a:lnTo>
                      <a:pt x="235" y="29882"/>
                    </a:lnTo>
                    <a:lnTo>
                      <a:pt x="235" y="29835"/>
                    </a:lnTo>
                    <a:lnTo>
                      <a:pt x="281" y="29788"/>
                    </a:lnTo>
                    <a:lnTo>
                      <a:pt x="375" y="29647"/>
                    </a:lnTo>
                    <a:lnTo>
                      <a:pt x="656" y="29413"/>
                    </a:lnTo>
                    <a:lnTo>
                      <a:pt x="1171" y="28898"/>
                    </a:lnTo>
                    <a:lnTo>
                      <a:pt x="4918" y="25104"/>
                    </a:lnTo>
                    <a:lnTo>
                      <a:pt x="6839" y="23231"/>
                    </a:lnTo>
                    <a:lnTo>
                      <a:pt x="7307" y="22763"/>
                    </a:lnTo>
                    <a:lnTo>
                      <a:pt x="7541" y="22482"/>
                    </a:lnTo>
                    <a:lnTo>
                      <a:pt x="7541" y="22107"/>
                    </a:lnTo>
                    <a:lnTo>
                      <a:pt x="7541" y="20795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1">
                <a:extLst>
                  <a:ext uri="{FF2B5EF4-FFF2-40B4-BE49-F238E27FC236}">
                    <a16:creationId xmlns:a16="http://schemas.microsoft.com/office/drawing/2014/main" id="{CB3554D2-6323-6097-35A7-2E5EC72CF4E5}"/>
                  </a:ext>
                </a:extLst>
              </p:cNvPr>
              <p:cNvSpPr/>
              <p:nvPr/>
            </p:nvSpPr>
            <p:spPr>
              <a:xfrm>
                <a:off x="7431025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999"/>
                    </a:lnTo>
                    <a:lnTo>
                      <a:pt x="7400" y="21311"/>
                    </a:lnTo>
                    <a:lnTo>
                      <a:pt x="7400" y="21638"/>
                    </a:lnTo>
                    <a:lnTo>
                      <a:pt x="7354" y="21685"/>
                    </a:lnTo>
                    <a:lnTo>
                      <a:pt x="7307" y="21732"/>
                    </a:lnTo>
                    <a:lnTo>
                      <a:pt x="7213" y="21873"/>
                    </a:lnTo>
                    <a:lnTo>
                      <a:pt x="6745" y="22341"/>
                    </a:lnTo>
                    <a:lnTo>
                      <a:pt x="4824" y="24214"/>
                    </a:lnTo>
                    <a:lnTo>
                      <a:pt x="1078" y="28008"/>
                    </a:lnTo>
                    <a:lnTo>
                      <a:pt x="515" y="28523"/>
                    </a:lnTo>
                    <a:lnTo>
                      <a:pt x="281" y="28758"/>
                    </a:lnTo>
                    <a:lnTo>
                      <a:pt x="141" y="28898"/>
                    </a:lnTo>
                    <a:lnTo>
                      <a:pt x="94" y="28945"/>
                    </a:lnTo>
                    <a:lnTo>
                      <a:pt x="94" y="28992"/>
                    </a:lnTo>
                    <a:lnTo>
                      <a:pt x="94" y="29132"/>
                    </a:lnTo>
                    <a:lnTo>
                      <a:pt x="94" y="30584"/>
                    </a:lnTo>
                    <a:lnTo>
                      <a:pt x="94" y="33488"/>
                    </a:lnTo>
                    <a:lnTo>
                      <a:pt x="94" y="39343"/>
                    </a:lnTo>
                    <a:lnTo>
                      <a:pt x="94" y="51005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1005"/>
                    </a:lnTo>
                    <a:lnTo>
                      <a:pt x="234" y="39343"/>
                    </a:lnTo>
                    <a:lnTo>
                      <a:pt x="234" y="33488"/>
                    </a:lnTo>
                    <a:lnTo>
                      <a:pt x="234" y="30584"/>
                    </a:lnTo>
                    <a:lnTo>
                      <a:pt x="234" y="29132"/>
                    </a:lnTo>
                    <a:lnTo>
                      <a:pt x="234" y="29039"/>
                    </a:lnTo>
                    <a:lnTo>
                      <a:pt x="281" y="28992"/>
                    </a:lnTo>
                    <a:lnTo>
                      <a:pt x="422" y="28898"/>
                    </a:lnTo>
                    <a:lnTo>
                      <a:pt x="656" y="28617"/>
                    </a:lnTo>
                    <a:lnTo>
                      <a:pt x="1171" y="28102"/>
                    </a:lnTo>
                    <a:lnTo>
                      <a:pt x="4965" y="24355"/>
                    </a:lnTo>
                    <a:lnTo>
                      <a:pt x="6838" y="22435"/>
                    </a:lnTo>
                    <a:lnTo>
                      <a:pt x="7307" y="21966"/>
                    </a:lnTo>
                    <a:lnTo>
                      <a:pt x="7447" y="21873"/>
                    </a:lnTo>
                    <a:lnTo>
                      <a:pt x="7494" y="21779"/>
                    </a:lnTo>
                    <a:lnTo>
                      <a:pt x="7541" y="21732"/>
                    </a:lnTo>
                    <a:lnTo>
                      <a:pt x="7541" y="21685"/>
                    </a:lnTo>
                    <a:lnTo>
                      <a:pt x="7541" y="21311"/>
                    </a:lnTo>
                    <a:lnTo>
                      <a:pt x="7541" y="19999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1">
                <a:extLst>
                  <a:ext uri="{FF2B5EF4-FFF2-40B4-BE49-F238E27FC236}">
                    <a16:creationId xmlns:a16="http://schemas.microsoft.com/office/drawing/2014/main" id="{E714730E-6100-C5BA-287D-D7EF1156040E}"/>
                  </a:ext>
                </a:extLst>
              </p:cNvPr>
              <p:cNvSpPr/>
              <p:nvPr/>
            </p:nvSpPr>
            <p:spPr>
              <a:xfrm>
                <a:off x="7380063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203"/>
                    </a:lnTo>
                    <a:lnTo>
                      <a:pt x="7400" y="20561"/>
                    </a:lnTo>
                    <a:lnTo>
                      <a:pt x="7400" y="20889"/>
                    </a:lnTo>
                    <a:lnTo>
                      <a:pt x="7354" y="20936"/>
                    </a:lnTo>
                    <a:lnTo>
                      <a:pt x="7213" y="21076"/>
                    </a:lnTo>
                    <a:lnTo>
                      <a:pt x="6745" y="21545"/>
                    </a:lnTo>
                    <a:lnTo>
                      <a:pt x="4871" y="23418"/>
                    </a:lnTo>
                    <a:lnTo>
                      <a:pt x="1077" y="27212"/>
                    </a:lnTo>
                    <a:lnTo>
                      <a:pt x="562" y="27727"/>
                    </a:lnTo>
                    <a:lnTo>
                      <a:pt x="281" y="28008"/>
                    </a:lnTo>
                    <a:lnTo>
                      <a:pt x="141" y="28149"/>
                    </a:lnTo>
                    <a:lnTo>
                      <a:pt x="94" y="28196"/>
                    </a:lnTo>
                    <a:lnTo>
                      <a:pt x="94" y="28242"/>
                    </a:lnTo>
                    <a:lnTo>
                      <a:pt x="94" y="28336"/>
                    </a:lnTo>
                    <a:lnTo>
                      <a:pt x="94" y="29835"/>
                    </a:lnTo>
                    <a:lnTo>
                      <a:pt x="94" y="32832"/>
                    </a:lnTo>
                    <a:lnTo>
                      <a:pt x="94" y="38734"/>
                    </a:lnTo>
                    <a:lnTo>
                      <a:pt x="94" y="50630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0630"/>
                    </a:lnTo>
                    <a:lnTo>
                      <a:pt x="234" y="38734"/>
                    </a:lnTo>
                    <a:lnTo>
                      <a:pt x="234" y="32832"/>
                    </a:lnTo>
                    <a:lnTo>
                      <a:pt x="234" y="29835"/>
                    </a:lnTo>
                    <a:lnTo>
                      <a:pt x="234" y="28336"/>
                    </a:lnTo>
                    <a:lnTo>
                      <a:pt x="234" y="28289"/>
                    </a:lnTo>
                    <a:lnTo>
                      <a:pt x="281" y="28242"/>
                    </a:lnTo>
                    <a:lnTo>
                      <a:pt x="422" y="28102"/>
                    </a:lnTo>
                    <a:lnTo>
                      <a:pt x="656" y="27868"/>
                    </a:lnTo>
                    <a:lnTo>
                      <a:pt x="1218" y="27353"/>
                    </a:lnTo>
                    <a:lnTo>
                      <a:pt x="4965" y="23559"/>
                    </a:lnTo>
                    <a:lnTo>
                      <a:pt x="6885" y="21638"/>
                    </a:lnTo>
                    <a:lnTo>
                      <a:pt x="7354" y="21170"/>
                    </a:lnTo>
                    <a:lnTo>
                      <a:pt x="7447" y="21076"/>
                    </a:lnTo>
                    <a:lnTo>
                      <a:pt x="7541" y="20983"/>
                    </a:lnTo>
                    <a:lnTo>
                      <a:pt x="7541" y="20936"/>
                    </a:lnTo>
                    <a:lnTo>
                      <a:pt x="7541" y="20889"/>
                    </a:lnTo>
                    <a:lnTo>
                      <a:pt x="7541" y="20561"/>
                    </a:lnTo>
                    <a:lnTo>
                      <a:pt x="7541" y="19203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1">
                <a:extLst>
                  <a:ext uri="{FF2B5EF4-FFF2-40B4-BE49-F238E27FC236}">
                    <a16:creationId xmlns:a16="http://schemas.microsoft.com/office/drawing/2014/main" id="{3B19126C-E012-BB48-37D1-4F271C6995B0}"/>
                  </a:ext>
                </a:extLst>
              </p:cNvPr>
              <p:cNvSpPr/>
              <p:nvPr/>
            </p:nvSpPr>
            <p:spPr>
              <a:xfrm>
                <a:off x="7329101" y="3584814"/>
                <a:ext cx="348302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68428" extrusionOk="0">
                    <a:moveTo>
                      <a:pt x="7400" y="0"/>
                    </a:moveTo>
                    <a:lnTo>
                      <a:pt x="7353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8407"/>
                    </a:lnTo>
                    <a:lnTo>
                      <a:pt x="7400" y="19765"/>
                    </a:lnTo>
                    <a:lnTo>
                      <a:pt x="7400" y="20093"/>
                    </a:lnTo>
                    <a:lnTo>
                      <a:pt x="7400" y="20140"/>
                    </a:lnTo>
                    <a:lnTo>
                      <a:pt x="7353" y="20187"/>
                    </a:lnTo>
                    <a:lnTo>
                      <a:pt x="7260" y="20280"/>
                    </a:lnTo>
                    <a:lnTo>
                      <a:pt x="6745" y="20749"/>
                    </a:lnTo>
                    <a:lnTo>
                      <a:pt x="4871" y="22669"/>
                    </a:lnTo>
                    <a:lnTo>
                      <a:pt x="1077" y="26416"/>
                    </a:lnTo>
                    <a:lnTo>
                      <a:pt x="562" y="26978"/>
                    </a:lnTo>
                    <a:lnTo>
                      <a:pt x="281" y="27212"/>
                    </a:lnTo>
                    <a:lnTo>
                      <a:pt x="141" y="27353"/>
                    </a:lnTo>
                    <a:lnTo>
                      <a:pt x="94" y="27399"/>
                    </a:lnTo>
                    <a:lnTo>
                      <a:pt x="94" y="27446"/>
                    </a:lnTo>
                    <a:lnTo>
                      <a:pt x="94" y="27493"/>
                    </a:lnTo>
                    <a:lnTo>
                      <a:pt x="94" y="27587"/>
                    </a:lnTo>
                    <a:lnTo>
                      <a:pt x="94" y="29085"/>
                    </a:lnTo>
                    <a:lnTo>
                      <a:pt x="94" y="32130"/>
                    </a:lnTo>
                    <a:lnTo>
                      <a:pt x="94" y="38172"/>
                    </a:lnTo>
                    <a:lnTo>
                      <a:pt x="94" y="50209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7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75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81" y="68053"/>
                    </a:lnTo>
                    <a:lnTo>
                      <a:pt x="281" y="50209"/>
                    </a:lnTo>
                    <a:lnTo>
                      <a:pt x="281" y="38172"/>
                    </a:lnTo>
                    <a:lnTo>
                      <a:pt x="281" y="32130"/>
                    </a:lnTo>
                    <a:lnTo>
                      <a:pt x="281" y="29085"/>
                    </a:lnTo>
                    <a:lnTo>
                      <a:pt x="281" y="27587"/>
                    </a:lnTo>
                    <a:lnTo>
                      <a:pt x="281" y="27540"/>
                    </a:lnTo>
                    <a:lnTo>
                      <a:pt x="281" y="27493"/>
                    </a:lnTo>
                    <a:lnTo>
                      <a:pt x="422" y="27353"/>
                    </a:lnTo>
                    <a:lnTo>
                      <a:pt x="703" y="27071"/>
                    </a:lnTo>
                    <a:lnTo>
                      <a:pt x="1218" y="26556"/>
                    </a:lnTo>
                    <a:lnTo>
                      <a:pt x="5012" y="22763"/>
                    </a:lnTo>
                    <a:lnTo>
                      <a:pt x="6885" y="20889"/>
                    </a:lnTo>
                    <a:lnTo>
                      <a:pt x="7353" y="20421"/>
                    </a:lnTo>
                    <a:lnTo>
                      <a:pt x="7494" y="20280"/>
                    </a:lnTo>
                    <a:lnTo>
                      <a:pt x="7541" y="20187"/>
                    </a:lnTo>
                    <a:lnTo>
                      <a:pt x="7588" y="20093"/>
                    </a:lnTo>
                    <a:lnTo>
                      <a:pt x="7588" y="19765"/>
                    </a:lnTo>
                    <a:lnTo>
                      <a:pt x="7588" y="18407"/>
                    </a:lnTo>
                    <a:lnTo>
                      <a:pt x="7588" y="375"/>
                    </a:lnTo>
                    <a:lnTo>
                      <a:pt x="7541" y="328"/>
                    </a:lnTo>
                    <a:lnTo>
                      <a:pt x="7634" y="281"/>
                    </a:lnTo>
                    <a:lnTo>
                      <a:pt x="7681" y="187"/>
                    </a:lnTo>
                    <a:lnTo>
                      <a:pt x="7634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1">
              <a:extLst>
                <a:ext uri="{FF2B5EF4-FFF2-40B4-BE49-F238E27FC236}">
                  <a16:creationId xmlns:a16="http://schemas.microsoft.com/office/drawing/2014/main" id="{232E0079-BACF-091C-5AD8-2161E4F55CB7}"/>
                </a:ext>
              </a:extLst>
            </p:cNvPr>
            <p:cNvSpPr/>
            <p:nvPr/>
          </p:nvSpPr>
          <p:spPr>
            <a:xfrm rot="10800000">
              <a:off x="3522525" y="3714979"/>
              <a:ext cx="3988106" cy="2268043"/>
            </a:xfrm>
            <a:custGeom>
              <a:avLst/>
              <a:gdLst/>
              <a:ahLst/>
              <a:cxnLst/>
              <a:rect l="l" t="t" r="r" b="b"/>
              <a:pathLst>
                <a:path w="87960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2"/>
                  </a:lnTo>
                  <a:lnTo>
                    <a:pt x="94" y="329"/>
                  </a:lnTo>
                  <a:lnTo>
                    <a:pt x="94" y="12740"/>
                  </a:lnTo>
                  <a:lnTo>
                    <a:pt x="94" y="13255"/>
                  </a:lnTo>
                  <a:lnTo>
                    <a:pt x="281" y="13490"/>
                  </a:lnTo>
                  <a:lnTo>
                    <a:pt x="469" y="13630"/>
                  </a:lnTo>
                  <a:lnTo>
                    <a:pt x="1124" y="14333"/>
                  </a:lnTo>
                  <a:lnTo>
                    <a:pt x="2483" y="15644"/>
                  </a:lnTo>
                  <a:lnTo>
                    <a:pt x="5152" y="18361"/>
                  </a:lnTo>
                  <a:lnTo>
                    <a:pt x="10538" y="23747"/>
                  </a:lnTo>
                  <a:lnTo>
                    <a:pt x="21358" y="34519"/>
                  </a:lnTo>
                  <a:lnTo>
                    <a:pt x="21967" y="35175"/>
                  </a:lnTo>
                  <a:lnTo>
                    <a:pt x="22294" y="35503"/>
                  </a:lnTo>
                  <a:lnTo>
                    <a:pt x="22482" y="35643"/>
                  </a:lnTo>
                  <a:lnTo>
                    <a:pt x="22575" y="35737"/>
                  </a:lnTo>
                  <a:lnTo>
                    <a:pt x="22575" y="35784"/>
                  </a:lnTo>
                  <a:lnTo>
                    <a:pt x="82667" y="35784"/>
                  </a:lnTo>
                  <a:lnTo>
                    <a:pt x="82807" y="35971"/>
                  </a:lnTo>
                  <a:lnTo>
                    <a:pt x="83416" y="36580"/>
                  </a:lnTo>
                  <a:lnTo>
                    <a:pt x="84681" y="37798"/>
                  </a:lnTo>
                  <a:lnTo>
                    <a:pt x="86554" y="39718"/>
                  </a:lnTo>
                  <a:lnTo>
                    <a:pt x="87491" y="40655"/>
                  </a:lnTo>
                  <a:lnTo>
                    <a:pt x="87631" y="40748"/>
                  </a:lnTo>
                  <a:lnTo>
                    <a:pt x="87678" y="40842"/>
                  </a:lnTo>
                  <a:lnTo>
                    <a:pt x="87725" y="40842"/>
                  </a:lnTo>
                  <a:lnTo>
                    <a:pt x="87725" y="41170"/>
                  </a:lnTo>
                  <a:lnTo>
                    <a:pt x="87725" y="41826"/>
                  </a:lnTo>
                  <a:lnTo>
                    <a:pt x="87725" y="47212"/>
                  </a:lnTo>
                  <a:lnTo>
                    <a:pt x="87725" y="49647"/>
                  </a:lnTo>
                  <a:lnTo>
                    <a:pt x="87725" y="49694"/>
                  </a:lnTo>
                  <a:lnTo>
                    <a:pt x="87631" y="49741"/>
                  </a:lnTo>
                  <a:lnTo>
                    <a:pt x="87631" y="49835"/>
                  </a:lnTo>
                  <a:lnTo>
                    <a:pt x="87631" y="49928"/>
                  </a:lnTo>
                  <a:lnTo>
                    <a:pt x="87678" y="49975"/>
                  </a:lnTo>
                  <a:lnTo>
                    <a:pt x="87725" y="50022"/>
                  </a:lnTo>
                  <a:lnTo>
                    <a:pt x="87866" y="50022"/>
                  </a:lnTo>
                  <a:lnTo>
                    <a:pt x="87912" y="49975"/>
                  </a:lnTo>
                  <a:lnTo>
                    <a:pt x="87959" y="49928"/>
                  </a:lnTo>
                  <a:lnTo>
                    <a:pt x="87959" y="49835"/>
                  </a:lnTo>
                  <a:lnTo>
                    <a:pt x="87959" y="49741"/>
                  </a:lnTo>
                  <a:lnTo>
                    <a:pt x="87866" y="49694"/>
                  </a:lnTo>
                  <a:lnTo>
                    <a:pt x="87866" y="49647"/>
                  </a:lnTo>
                  <a:lnTo>
                    <a:pt x="87866" y="47212"/>
                  </a:lnTo>
                  <a:lnTo>
                    <a:pt x="87866" y="41826"/>
                  </a:lnTo>
                  <a:lnTo>
                    <a:pt x="87866" y="41170"/>
                  </a:lnTo>
                  <a:lnTo>
                    <a:pt x="87866" y="40795"/>
                  </a:lnTo>
                  <a:lnTo>
                    <a:pt x="87866" y="40748"/>
                  </a:lnTo>
                  <a:lnTo>
                    <a:pt x="87819" y="40702"/>
                  </a:lnTo>
                  <a:lnTo>
                    <a:pt x="87725" y="40655"/>
                  </a:lnTo>
                  <a:lnTo>
                    <a:pt x="87631" y="40514"/>
                  </a:lnTo>
                  <a:lnTo>
                    <a:pt x="86695" y="39578"/>
                  </a:lnTo>
                  <a:lnTo>
                    <a:pt x="84774" y="37704"/>
                  </a:lnTo>
                  <a:lnTo>
                    <a:pt x="83557" y="36439"/>
                  </a:lnTo>
                  <a:lnTo>
                    <a:pt x="82948" y="35831"/>
                  </a:lnTo>
                  <a:lnTo>
                    <a:pt x="82760" y="35690"/>
                  </a:lnTo>
                  <a:lnTo>
                    <a:pt x="82714" y="35643"/>
                  </a:lnTo>
                  <a:lnTo>
                    <a:pt x="82714" y="35596"/>
                  </a:lnTo>
                  <a:lnTo>
                    <a:pt x="22622" y="35596"/>
                  </a:lnTo>
                  <a:lnTo>
                    <a:pt x="22575" y="35550"/>
                  </a:lnTo>
                  <a:lnTo>
                    <a:pt x="22435" y="35362"/>
                  </a:lnTo>
                  <a:lnTo>
                    <a:pt x="22107" y="35034"/>
                  </a:lnTo>
                  <a:lnTo>
                    <a:pt x="21451" y="34426"/>
                  </a:lnTo>
                  <a:lnTo>
                    <a:pt x="10679" y="23606"/>
                  </a:lnTo>
                  <a:lnTo>
                    <a:pt x="5293" y="18220"/>
                  </a:lnTo>
                  <a:lnTo>
                    <a:pt x="2576" y="15550"/>
                  </a:lnTo>
                  <a:lnTo>
                    <a:pt x="1265" y="14192"/>
                  </a:lnTo>
                  <a:lnTo>
                    <a:pt x="562" y="13536"/>
                  </a:lnTo>
                  <a:lnTo>
                    <a:pt x="281" y="13209"/>
                  </a:lnTo>
                  <a:lnTo>
                    <a:pt x="281" y="12740"/>
                  </a:lnTo>
                  <a:lnTo>
                    <a:pt x="281" y="329"/>
                  </a:lnTo>
                  <a:lnTo>
                    <a:pt x="234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28" y="94"/>
                  </a:lnTo>
                  <a:lnTo>
                    <a:pt x="281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6" name="Google Shape;616;p31">
              <a:extLst>
                <a:ext uri="{FF2B5EF4-FFF2-40B4-BE49-F238E27FC236}">
                  <a16:creationId xmlns:a16="http://schemas.microsoft.com/office/drawing/2014/main" id="{72B69C15-6F01-78D7-158D-C273977972BB}"/>
                </a:ext>
              </a:extLst>
            </p:cNvPr>
            <p:cNvGrpSpPr/>
            <p:nvPr/>
          </p:nvGrpSpPr>
          <p:grpSpPr>
            <a:xfrm rot="10800000">
              <a:off x="-138012" y="2451489"/>
              <a:ext cx="1471691" cy="263380"/>
              <a:chOff x="8388742" y="2469903"/>
              <a:chExt cx="1471691" cy="263380"/>
            </a:xfrm>
          </p:grpSpPr>
          <p:sp>
            <p:nvSpPr>
              <p:cNvPr id="617" name="Google Shape;617;p31">
                <a:extLst>
                  <a:ext uri="{FF2B5EF4-FFF2-40B4-BE49-F238E27FC236}">
                    <a16:creationId xmlns:a16="http://schemas.microsoft.com/office/drawing/2014/main" id="{D22367BD-954F-0E68-6BC4-504DA78C9F61}"/>
                  </a:ext>
                </a:extLst>
              </p:cNvPr>
              <p:cNvSpPr/>
              <p:nvPr/>
            </p:nvSpPr>
            <p:spPr>
              <a:xfrm>
                <a:off x="8388742" y="2469903"/>
                <a:ext cx="1471691" cy="14917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29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282"/>
                    </a:lnTo>
                    <a:lnTo>
                      <a:pt x="94" y="329"/>
                    </a:lnTo>
                    <a:lnTo>
                      <a:pt x="235" y="329"/>
                    </a:lnTo>
                    <a:lnTo>
                      <a:pt x="328" y="235"/>
                    </a:lnTo>
                    <a:lnTo>
                      <a:pt x="32084" y="235"/>
                    </a:lnTo>
                    <a:lnTo>
                      <a:pt x="32177" y="329"/>
                    </a:lnTo>
                    <a:lnTo>
                      <a:pt x="32318" y="329"/>
                    </a:lnTo>
                    <a:lnTo>
                      <a:pt x="32412" y="282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177" y="1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1">
                <a:extLst>
                  <a:ext uri="{FF2B5EF4-FFF2-40B4-BE49-F238E27FC236}">
                    <a16:creationId xmlns:a16="http://schemas.microsoft.com/office/drawing/2014/main" id="{F4F5861C-6E52-32F2-6A23-FDDCADBE14D0}"/>
                  </a:ext>
                </a:extLst>
              </p:cNvPr>
              <p:cNvSpPr/>
              <p:nvPr/>
            </p:nvSpPr>
            <p:spPr>
              <a:xfrm>
                <a:off x="8388742" y="2550608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5"/>
                    </a:lnTo>
                    <a:lnTo>
                      <a:pt x="235" y="375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75"/>
                    </a:lnTo>
                    <a:lnTo>
                      <a:pt x="32318" y="375"/>
                    </a:lnTo>
                    <a:lnTo>
                      <a:pt x="32412" y="329"/>
                    </a:lnTo>
                    <a:lnTo>
                      <a:pt x="32412" y="282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94"/>
                    </a:lnTo>
                    <a:lnTo>
                      <a:pt x="32318" y="48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141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328" y="141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1">
                <a:extLst>
                  <a:ext uri="{FF2B5EF4-FFF2-40B4-BE49-F238E27FC236}">
                    <a16:creationId xmlns:a16="http://schemas.microsoft.com/office/drawing/2014/main" id="{36866E60-02B0-9103-2AE0-E2269D42A5AB}"/>
                  </a:ext>
                </a:extLst>
              </p:cNvPr>
              <p:cNvSpPr/>
              <p:nvPr/>
            </p:nvSpPr>
            <p:spPr>
              <a:xfrm>
                <a:off x="8388742" y="263344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1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32084" y="281"/>
                    </a:lnTo>
                    <a:lnTo>
                      <a:pt x="32177" y="328"/>
                    </a:lnTo>
                    <a:lnTo>
                      <a:pt x="32271" y="375"/>
                    </a:lnTo>
                    <a:lnTo>
                      <a:pt x="32318" y="375"/>
                    </a:lnTo>
                    <a:lnTo>
                      <a:pt x="32412" y="328"/>
                    </a:lnTo>
                    <a:lnTo>
                      <a:pt x="32412" y="281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47"/>
                    </a:lnTo>
                    <a:lnTo>
                      <a:pt x="32318" y="0"/>
                    </a:lnTo>
                    <a:lnTo>
                      <a:pt x="32271" y="0"/>
                    </a:lnTo>
                    <a:lnTo>
                      <a:pt x="32177" y="47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1">
                <a:extLst>
                  <a:ext uri="{FF2B5EF4-FFF2-40B4-BE49-F238E27FC236}">
                    <a16:creationId xmlns:a16="http://schemas.microsoft.com/office/drawing/2014/main" id="{7E0D610D-0FCE-70F8-76D3-ADADB2370DBC}"/>
                  </a:ext>
                </a:extLst>
              </p:cNvPr>
              <p:cNvSpPr/>
              <p:nvPr/>
            </p:nvSpPr>
            <p:spPr>
              <a:xfrm>
                <a:off x="8388742" y="271623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94" y="329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29"/>
                    </a:lnTo>
                    <a:lnTo>
                      <a:pt x="32271" y="376"/>
                    </a:lnTo>
                    <a:lnTo>
                      <a:pt x="32318" y="329"/>
                    </a:lnTo>
                    <a:lnTo>
                      <a:pt x="32412" y="329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1" name="Google Shape;621;p31">
              <a:extLst>
                <a:ext uri="{FF2B5EF4-FFF2-40B4-BE49-F238E27FC236}">
                  <a16:creationId xmlns:a16="http://schemas.microsoft.com/office/drawing/2014/main" id="{4B76CDB4-0EFC-51B8-38CE-1C561D6313F2}"/>
                </a:ext>
              </a:extLst>
            </p:cNvPr>
            <p:cNvSpPr/>
            <p:nvPr/>
          </p:nvSpPr>
          <p:spPr>
            <a:xfrm rot="10800000" flipH="1">
              <a:off x="3236833" y="-1502567"/>
              <a:ext cx="197501" cy="3102526"/>
            </a:xfrm>
            <a:custGeom>
              <a:avLst/>
              <a:gdLst/>
              <a:ahLst/>
              <a:cxnLst/>
              <a:rect l="l" t="t" r="r" b="b"/>
              <a:pathLst>
                <a:path w="4356" h="68428" extrusionOk="0">
                  <a:moveTo>
                    <a:pt x="141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87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375"/>
                  </a:lnTo>
                  <a:lnTo>
                    <a:pt x="94" y="28617"/>
                  </a:lnTo>
                  <a:lnTo>
                    <a:pt x="94" y="29273"/>
                  </a:lnTo>
                  <a:lnTo>
                    <a:pt x="94" y="29601"/>
                  </a:lnTo>
                  <a:lnTo>
                    <a:pt x="94" y="29741"/>
                  </a:lnTo>
                  <a:lnTo>
                    <a:pt x="141" y="29788"/>
                  </a:lnTo>
                  <a:lnTo>
                    <a:pt x="188" y="29835"/>
                  </a:lnTo>
                  <a:lnTo>
                    <a:pt x="281" y="29929"/>
                  </a:lnTo>
                  <a:lnTo>
                    <a:pt x="1265" y="30912"/>
                  </a:lnTo>
                  <a:lnTo>
                    <a:pt x="3185" y="32832"/>
                  </a:lnTo>
                  <a:lnTo>
                    <a:pt x="4075" y="33722"/>
                  </a:lnTo>
                  <a:lnTo>
                    <a:pt x="4075" y="33769"/>
                  </a:lnTo>
                  <a:lnTo>
                    <a:pt x="4075" y="33956"/>
                  </a:lnTo>
                  <a:lnTo>
                    <a:pt x="4075" y="34237"/>
                  </a:lnTo>
                  <a:lnTo>
                    <a:pt x="4075" y="34893"/>
                  </a:lnTo>
                  <a:lnTo>
                    <a:pt x="4075" y="37375"/>
                  </a:lnTo>
                  <a:lnTo>
                    <a:pt x="4075" y="42434"/>
                  </a:lnTo>
                  <a:lnTo>
                    <a:pt x="4075" y="52504"/>
                  </a:lnTo>
                  <a:lnTo>
                    <a:pt x="4075" y="68053"/>
                  </a:lnTo>
                  <a:lnTo>
                    <a:pt x="4028" y="68147"/>
                  </a:lnTo>
                  <a:lnTo>
                    <a:pt x="3981" y="68241"/>
                  </a:lnTo>
                  <a:lnTo>
                    <a:pt x="4028" y="68287"/>
                  </a:lnTo>
                  <a:lnTo>
                    <a:pt x="4028" y="68334"/>
                  </a:lnTo>
                  <a:lnTo>
                    <a:pt x="4122" y="68381"/>
                  </a:lnTo>
                  <a:lnTo>
                    <a:pt x="4169" y="68428"/>
                  </a:lnTo>
                  <a:lnTo>
                    <a:pt x="4262" y="68381"/>
                  </a:lnTo>
                  <a:lnTo>
                    <a:pt x="4309" y="68334"/>
                  </a:lnTo>
                  <a:lnTo>
                    <a:pt x="4356" y="68287"/>
                  </a:lnTo>
                  <a:lnTo>
                    <a:pt x="4356" y="68241"/>
                  </a:lnTo>
                  <a:lnTo>
                    <a:pt x="4309" y="68147"/>
                  </a:lnTo>
                  <a:lnTo>
                    <a:pt x="4262" y="68053"/>
                  </a:lnTo>
                  <a:lnTo>
                    <a:pt x="4262" y="52504"/>
                  </a:lnTo>
                  <a:lnTo>
                    <a:pt x="4262" y="42434"/>
                  </a:lnTo>
                  <a:lnTo>
                    <a:pt x="4262" y="37375"/>
                  </a:lnTo>
                  <a:lnTo>
                    <a:pt x="4262" y="34893"/>
                  </a:lnTo>
                  <a:lnTo>
                    <a:pt x="4262" y="34237"/>
                  </a:lnTo>
                  <a:lnTo>
                    <a:pt x="4262" y="33956"/>
                  </a:lnTo>
                  <a:lnTo>
                    <a:pt x="4262" y="33769"/>
                  </a:lnTo>
                  <a:lnTo>
                    <a:pt x="4262" y="33675"/>
                  </a:lnTo>
                  <a:lnTo>
                    <a:pt x="4169" y="33582"/>
                  </a:lnTo>
                  <a:lnTo>
                    <a:pt x="3279" y="32692"/>
                  </a:lnTo>
                  <a:lnTo>
                    <a:pt x="1358" y="30772"/>
                  </a:lnTo>
                  <a:lnTo>
                    <a:pt x="422" y="29835"/>
                  </a:lnTo>
                  <a:lnTo>
                    <a:pt x="281" y="29694"/>
                  </a:lnTo>
                  <a:lnTo>
                    <a:pt x="281" y="29647"/>
                  </a:lnTo>
                  <a:lnTo>
                    <a:pt x="281" y="29601"/>
                  </a:lnTo>
                  <a:lnTo>
                    <a:pt x="281" y="29273"/>
                  </a:lnTo>
                  <a:lnTo>
                    <a:pt x="281" y="28617"/>
                  </a:lnTo>
                  <a:lnTo>
                    <a:pt x="281" y="375"/>
                  </a:lnTo>
                  <a:lnTo>
                    <a:pt x="281" y="328"/>
                  </a:lnTo>
                  <a:lnTo>
                    <a:pt x="328" y="281"/>
                  </a:lnTo>
                  <a:lnTo>
                    <a:pt x="375" y="187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2" name="Google Shape;622;p31">
              <a:extLst>
                <a:ext uri="{FF2B5EF4-FFF2-40B4-BE49-F238E27FC236}">
                  <a16:creationId xmlns:a16="http://schemas.microsoft.com/office/drawing/2014/main" id="{4C966FE7-C391-73D0-9FE5-8F3970C41109}"/>
                </a:ext>
              </a:extLst>
            </p:cNvPr>
            <p:cNvGrpSpPr/>
            <p:nvPr/>
          </p:nvGrpSpPr>
          <p:grpSpPr>
            <a:xfrm rot="10800000">
              <a:off x="2039982" y="3495704"/>
              <a:ext cx="1238054" cy="1191399"/>
              <a:chOff x="6316160" y="278394"/>
              <a:chExt cx="1238054" cy="1191399"/>
            </a:xfrm>
          </p:grpSpPr>
          <p:sp>
            <p:nvSpPr>
              <p:cNvPr id="623" name="Google Shape;623;p31">
                <a:extLst>
                  <a:ext uri="{FF2B5EF4-FFF2-40B4-BE49-F238E27FC236}">
                    <a16:creationId xmlns:a16="http://schemas.microsoft.com/office/drawing/2014/main" id="{76B8543B-9CFD-4A03-0709-9A532BF88895}"/>
                  </a:ext>
                </a:extLst>
              </p:cNvPr>
              <p:cNvSpPr/>
              <p:nvPr/>
            </p:nvSpPr>
            <p:spPr>
              <a:xfrm>
                <a:off x="631616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353" y="7541"/>
                    </a:lnTo>
                    <a:lnTo>
                      <a:pt x="11850" y="11991"/>
                    </a:lnTo>
                    <a:lnTo>
                      <a:pt x="14051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37" y="25948"/>
                    </a:lnTo>
                    <a:lnTo>
                      <a:pt x="15690" y="25995"/>
                    </a:lnTo>
                    <a:lnTo>
                      <a:pt x="15643" y="26089"/>
                    </a:lnTo>
                    <a:lnTo>
                      <a:pt x="15643" y="26182"/>
                    </a:lnTo>
                    <a:lnTo>
                      <a:pt x="15690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1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1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3" y="11850"/>
                    </a:lnTo>
                    <a:lnTo>
                      <a:pt x="7494" y="7401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1">
                <a:extLst>
                  <a:ext uri="{FF2B5EF4-FFF2-40B4-BE49-F238E27FC236}">
                    <a16:creationId xmlns:a16="http://schemas.microsoft.com/office/drawing/2014/main" id="{D0F32179-A977-9525-1323-5296B32DC5E8}"/>
                  </a:ext>
                </a:extLst>
              </p:cNvPr>
              <p:cNvSpPr/>
              <p:nvPr/>
            </p:nvSpPr>
            <p:spPr>
              <a:xfrm>
                <a:off x="638834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1">
                <a:extLst>
                  <a:ext uri="{FF2B5EF4-FFF2-40B4-BE49-F238E27FC236}">
                    <a16:creationId xmlns:a16="http://schemas.microsoft.com/office/drawing/2014/main" id="{08FCE70D-FC31-940A-E07B-33FFD195DF66}"/>
                  </a:ext>
                </a:extLst>
              </p:cNvPr>
              <p:cNvSpPr/>
              <p:nvPr/>
            </p:nvSpPr>
            <p:spPr>
              <a:xfrm>
                <a:off x="6460523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51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1">
                <a:extLst>
                  <a:ext uri="{FF2B5EF4-FFF2-40B4-BE49-F238E27FC236}">
                    <a16:creationId xmlns:a16="http://schemas.microsoft.com/office/drawing/2014/main" id="{8869290A-EA29-132F-7A62-CAA2BEDEE198}"/>
                  </a:ext>
                </a:extLst>
              </p:cNvPr>
              <p:cNvSpPr/>
              <p:nvPr/>
            </p:nvSpPr>
            <p:spPr>
              <a:xfrm>
                <a:off x="653488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400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737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1">
                <a:extLst>
                  <a:ext uri="{FF2B5EF4-FFF2-40B4-BE49-F238E27FC236}">
                    <a16:creationId xmlns:a16="http://schemas.microsoft.com/office/drawing/2014/main" id="{7B3C3893-8961-165C-868B-7EC650B0E240}"/>
                  </a:ext>
                </a:extLst>
              </p:cNvPr>
              <p:cNvSpPr/>
              <p:nvPr/>
            </p:nvSpPr>
            <p:spPr>
              <a:xfrm>
                <a:off x="6607062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38" y="15878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1" y="7401"/>
                    </a:lnTo>
                    <a:lnTo>
                      <a:pt x="375" y="235"/>
                    </a:lnTo>
                    <a:lnTo>
                      <a:pt x="375" y="141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1">
                <a:extLst>
                  <a:ext uri="{FF2B5EF4-FFF2-40B4-BE49-F238E27FC236}">
                    <a16:creationId xmlns:a16="http://schemas.microsoft.com/office/drawing/2014/main" id="{ACE52E40-5323-35D4-87C3-9DBFEB07C3D1}"/>
                  </a:ext>
                </a:extLst>
              </p:cNvPr>
              <p:cNvSpPr/>
              <p:nvPr/>
            </p:nvSpPr>
            <p:spPr>
              <a:xfrm>
                <a:off x="6681374" y="278394"/>
                <a:ext cx="726347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26277" extrusionOk="0">
                    <a:moveTo>
                      <a:pt x="95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354" y="7541"/>
                    </a:lnTo>
                    <a:lnTo>
                      <a:pt x="11851" y="11991"/>
                    </a:lnTo>
                    <a:lnTo>
                      <a:pt x="14052" y="14192"/>
                    </a:lnTo>
                    <a:lnTo>
                      <a:pt x="15176" y="15316"/>
                    </a:lnTo>
                    <a:lnTo>
                      <a:pt x="15738" y="15878"/>
                    </a:lnTo>
                    <a:lnTo>
                      <a:pt x="15738" y="15925"/>
                    </a:lnTo>
                    <a:lnTo>
                      <a:pt x="15738" y="16019"/>
                    </a:lnTo>
                    <a:lnTo>
                      <a:pt x="15738" y="16206"/>
                    </a:lnTo>
                    <a:lnTo>
                      <a:pt x="15738" y="16628"/>
                    </a:lnTo>
                    <a:lnTo>
                      <a:pt x="15738" y="25901"/>
                    </a:lnTo>
                    <a:lnTo>
                      <a:pt x="15738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691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9" y="15785"/>
                    </a:lnTo>
                    <a:lnTo>
                      <a:pt x="15317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5" y="7401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1">
                <a:extLst>
                  <a:ext uri="{FF2B5EF4-FFF2-40B4-BE49-F238E27FC236}">
                    <a16:creationId xmlns:a16="http://schemas.microsoft.com/office/drawing/2014/main" id="{5434EFD2-5B6C-54B4-9A3C-33A0DF961402}"/>
                  </a:ext>
                </a:extLst>
              </p:cNvPr>
              <p:cNvSpPr/>
              <p:nvPr/>
            </p:nvSpPr>
            <p:spPr>
              <a:xfrm>
                <a:off x="675360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1">
                <a:extLst>
                  <a:ext uri="{FF2B5EF4-FFF2-40B4-BE49-F238E27FC236}">
                    <a16:creationId xmlns:a16="http://schemas.microsoft.com/office/drawing/2014/main" id="{F528DB8E-0B02-09B9-3556-062E8D248A06}"/>
                  </a:ext>
                </a:extLst>
              </p:cNvPr>
              <p:cNvSpPr/>
              <p:nvPr/>
            </p:nvSpPr>
            <p:spPr>
              <a:xfrm>
                <a:off x="6825782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95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95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97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1" name="Google Shape;631;p31">
              <a:extLst>
                <a:ext uri="{FF2B5EF4-FFF2-40B4-BE49-F238E27FC236}">
                  <a16:creationId xmlns:a16="http://schemas.microsoft.com/office/drawing/2014/main" id="{80D55100-7DAB-7360-DE9B-0A2528FB3DA0}"/>
                </a:ext>
              </a:extLst>
            </p:cNvPr>
            <p:cNvSpPr/>
            <p:nvPr/>
          </p:nvSpPr>
          <p:spPr>
            <a:xfrm rot="10800000">
              <a:off x="2989508" y="3714979"/>
              <a:ext cx="4378847" cy="2268043"/>
            </a:xfrm>
            <a:custGeom>
              <a:avLst/>
              <a:gdLst/>
              <a:ahLst/>
              <a:cxnLst/>
              <a:rect l="l" t="t" r="r" b="b"/>
              <a:pathLst>
                <a:path w="96578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47" y="282"/>
                  </a:lnTo>
                  <a:lnTo>
                    <a:pt x="94" y="329"/>
                  </a:lnTo>
                  <a:lnTo>
                    <a:pt x="94" y="4357"/>
                  </a:lnTo>
                  <a:lnTo>
                    <a:pt x="94" y="10773"/>
                  </a:lnTo>
                  <a:lnTo>
                    <a:pt x="94" y="12366"/>
                  </a:lnTo>
                  <a:lnTo>
                    <a:pt x="94" y="12600"/>
                  </a:lnTo>
                  <a:lnTo>
                    <a:pt x="94" y="12740"/>
                  </a:lnTo>
                  <a:lnTo>
                    <a:pt x="141" y="12787"/>
                  </a:lnTo>
                  <a:lnTo>
                    <a:pt x="188" y="12834"/>
                  </a:lnTo>
                  <a:lnTo>
                    <a:pt x="469" y="13115"/>
                  </a:lnTo>
                  <a:lnTo>
                    <a:pt x="1031" y="13677"/>
                  </a:lnTo>
                  <a:lnTo>
                    <a:pt x="3326" y="15972"/>
                  </a:lnTo>
                  <a:lnTo>
                    <a:pt x="9461" y="22061"/>
                  </a:lnTo>
                  <a:lnTo>
                    <a:pt x="12506" y="25152"/>
                  </a:lnTo>
                  <a:lnTo>
                    <a:pt x="12693" y="25339"/>
                  </a:lnTo>
                  <a:lnTo>
                    <a:pt x="12787" y="25433"/>
                  </a:lnTo>
                  <a:lnTo>
                    <a:pt x="12833" y="25480"/>
                  </a:lnTo>
                  <a:lnTo>
                    <a:pt x="12880" y="25527"/>
                  </a:lnTo>
                  <a:lnTo>
                    <a:pt x="80981" y="25527"/>
                  </a:lnTo>
                  <a:lnTo>
                    <a:pt x="81074" y="25573"/>
                  </a:lnTo>
                  <a:lnTo>
                    <a:pt x="81777" y="26323"/>
                  </a:lnTo>
                  <a:lnTo>
                    <a:pt x="89177" y="33723"/>
                  </a:lnTo>
                  <a:lnTo>
                    <a:pt x="92877" y="37423"/>
                  </a:lnTo>
                  <a:lnTo>
                    <a:pt x="94751" y="39250"/>
                  </a:lnTo>
                  <a:lnTo>
                    <a:pt x="95641" y="40186"/>
                  </a:lnTo>
                  <a:lnTo>
                    <a:pt x="96109" y="40655"/>
                  </a:lnTo>
                  <a:lnTo>
                    <a:pt x="96343" y="40842"/>
                  </a:lnTo>
                  <a:lnTo>
                    <a:pt x="96343" y="40889"/>
                  </a:lnTo>
                  <a:lnTo>
                    <a:pt x="96343" y="40983"/>
                  </a:lnTo>
                  <a:lnTo>
                    <a:pt x="96343" y="41123"/>
                  </a:lnTo>
                  <a:lnTo>
                    <a:pt x="96343" y="49647"/>
                  </a:lnTo>
                  <a:lnTo>
                    <a:pt x="96343" y="49694"/>
                  </a:lnTo>
                  <a:lnTo>
                    <a:pt x="96249" y="49741"/>
                  </a:lnTo>
                  <a:lnTo>
                    <a:pt x="96249" y="49835"/>
                  </a:lnTo>
                  <a:lnTo>
                    <a:pt x="96249" y="49928"/>
                  </a:lnTo>
                  <a:lnTo>
                    <a:pt x="96296" y="49975"/>
                  </a:lnTo>
                  <a:lnTo>
                    <a:pt x="96343" y="50022"/>
                  </a:lnTo>
                  <a:lnTo>
                    <a:pt x="96484" y="50022"/>
                  </a:lnTo>
                  <a:lnTo>
                    <a:pt x="96530" y="49975"/>
                  </a:lnTo>
                  <a:lnTo>
                    <a:pt x="96577" y="49928"/>
                  </a:lnTo>
                  <a:lnTo>
                    <a:pt x="96577" y="49835"/>
                  </a:lnTo>
                  <a:lnTo>
                    <a:pt x="96577" y="49741"/>
                  </a:lnTo>
                  <a:lnTo>
                    <a:pt x="96484" y="49694"/>
                  </a:lnTo>
                  <a:lnTo>
                    <a:pt x="96484" y="49647"/>
                  </a:lnTo>
                  <a:lnTo>
                    <a:pt x="96484" y="41123"/>
                  </a:lnTo>
                  <a:lnTo>
                    <a:pt x="96484" y="40983"/>
                  </a:lnTo>
                  <a:lnTo>
                    <a:pt x="96484" y="40889"/>
                  </a:lnTo>
                  <a:lnTo>
                    <a:pt x="96484" y="40842"/>
                  </a:lnTo>
                  <a:lnTo>
                    <a:pt x="96484" y="40795"/>
                  </a:lnTo>
                  <a:lnTo>
                    <a:pt x="96249" y="40514"/>
                  </a:lnTo>
                  <a:lnTo>
                    <a:pt x="95781" y="40046"/>
                  </a:lnTo>
                  <a:lnTo>
                    <a:pt x="94844" y="39156"/>
                  </a:lnTo>
                  <a:lnTo>
                    <a:pt x="93018" y="37283"/>
                  </a:lnTo>
                  <a:lnTo>
                    <a:pt x="89318" y="33582"/>
                  </a:lnTo>
                  <a:lnTo>
                    <a:pt x="81917" y="26182"/>
                  </a:lnTo>
                  <a:lnTo>
                    <a:pt x="81168" y="25480"/>
                  </a:lnTo>
                  <a:lnTo>
                    <a:pt x="81074" y="25339"/>
                  </a:lnTo>
                  <a:lnTo>
                    <a:pt x="12927" y="25339"/>
                  </a:lnTo>
                  <a:lnTo>
                    <a:pt x="12927" y="25292"/>
                  </a:lnTo>
                  <a:lnTo>
                    <a:pt x="12833" y="25199"/>
                  </a:lnTo>
                  <a:lnTo>
                    <a:pt x="12599" y="25011"/>
                  </a:lnTo>
                  <a:lnTo>
                    <a:pt x="9555" y="21967"/>
                  </a:lnTo>
                  <a:lnTo>
                    <a:pt x="3466" y="15831"/>
                  </a:lnTo>
                  <a:lnTo>
                    <a:pt x="1171" y="13536"/>
                  </a:lnTo>
                  <a:lnTo>
                    <a:pt x="609" y="12974"/>
                  </a:lnTo>
                  <a:lnTo>
                    <a:pt x="328" y="12693"/>
                  </a:lnTo>
                  <a:lnTo>
                    <a:pt x="281" y="12693"/>
                  </a:lnTo>
                  <a:lnTo>
                    <a:pt x="281" y="12647"/>
                  </a:lnTo>
                  <a:lnTo>
                    <a:pt x="281" y="12600"/>
                  </a:lnTo>
                  <a:lnTo>
                    <a:pt x="281" y="12366"/>
                  </a:lnTo>
                  <a:lnTo>
                    <a:pt x="281" y="10773"/>
                  </a:lnTo>
                  <a:lnTo>
                    <a:pt x="281" y="4357"/>
                  </a:lnTo>
                  <a:lnTo>
                    <a:pt x="281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" name="Google Shape;632;p31">
              <a:extLst>
                <a:ext uri="{FF2B5EF4-FFF2-40B4-BE49-F238E27FC236}">
                  <a16:creationId xmlns:a16="http://schemas.microsoft.com/office/drawing/2014/main" id="{3982D2F0-CC6C-5D58-7544-BE3E8D4A87AE}"/>
                </a:ext>
              </a:extLst>
            </p:cNvPr>
            <p:cNvGrpSpPr/>
            <p:nvPr/>
          </p:nvGrpSpPr>
          <p:grpSpPr>
            <a:xfrm rot="10800000" flipH="1">
              <a:off x="810213" y="1047808"/>
              <a:ext cx="719954" cy="456619"/>
              <a:chOff x="5647214" y="3680345"/>
              <a:chExt cx="719954" cy="456619"/>
            </a:xfrm>
          </p:grpSpPr>
          <p:sp>
            <p:nvSpPr>
              <p:cNvPr id="633" name="Google Shape;633;p31">
                <a:extLst>
                  <a:ext uri="{FF2B5EF4-FFF2-40B4-BE49-F238E27FC236}">
                    <a16:creationId xmlns:a16="http://schemas.microsoft.com/office/drawing/2014/main" id="{27FF9CDA-7AE6-7BEC-6022-424F198826BE}"/>
                  </a:ext>
                </a:extLst>
              </p:cNvPr>
              <p:cNvSpPr/>
              <p:nvPr/>
            </p:nvSpPr>
            <p:spPr>
              <a:xfrm>
                <a:off x="5647214" y="3680345"/>
                <a:ext cx="719954" cy="456619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1" extrusionOk="0">
                    <a:moveTo>
                      <a:pt x="15691" y="1"/>
                    </a:moveTo>
                    <a:lnTo>
                      <a:pt x="15644" y="48"/>
                    </a:lnTo>
                    <a:lnTo>
                      <a:pt x="15550" y="48"/>
                    </a:lnTo>
                    <a:lnTo>
                      <a:pt x="15503" y="141"/>
                    </a:lnTo>
                    <a:lnTo>
                      <a:pt x="15503" y="188"/>
                    </a:lnTo>
                    <a:lnTo>
                      <a:pt x="15550" y="282"/>
                    </a:lnTo>
                    <a:lnTo>
                      <a:pt x="15597" y="329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5"/>
                    </a:lnTo>
                    <a:lnTo>
                      <a:pt x="15597" y="6839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1"/>
                    </a:lnTo>
                    <a:lnTo>
                      <a:pt x="13817" y="8759"/>
                    </a:lnTo>
                    <a:lnTo>
                      <a:pt x="13115" y="9462"/>
                    </a:lnTo>
                    <a:lnTo>
                      <a:pt x="12787" y="9790"/>
                    </a:lnTo>
                    <a:lnTo>
                      <a:pt x="12787" y="9836"/>
                    </a:lnTo>
                    <a:lnTo>
                      <a:pt x="375" y="9836"/>
                    </a:lnTo>
                    <a:lnTo>
                      <a:pt x="282" y="9743"/>
                    </a:lnTo>
                    <a:lnTo>
                      <a:pt x="188" y="9696"/>
                    </a:lnTo>
                    <a:lnTo>
                      <a:pt x="141" y="9743"/>
                    </a:lnTo>
                    <a:lnTo>
                      <a:pt x="47" y="9790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7"/>
                    </a:lnTo>
                    <a:lnTo>
                      <a:pt x="47" y="10024"/>
                    </a:lnTo>
                    <a:lnTo>
                      <a:pt x="141" y="10071"/>
                    </a:lnTo>
                    <a:lnTo>
                      <a:pt x="282" y="10071"/>
                    </a:lnTo>
                    <a:lnTo>
                      <a:pt x="375" y="9977"/>
                    </a:lnTo>
                    <a:lnTo>
                      <a:pt x="12881" y="9977"/>
                    </a:lnTo>
                    <a:lnTo>
                      <a:pt x="12881" y="9930"/>
                    </a:lnTo>
                    <a:lnTo>
                      <a:pt x="13255" y="9602"/>
                    </a:lnTo>
                    <a:lnTo>
                      <a:pt x="13958" y="8900"/>
                    </a:lnTo>
                    <a:lnTo>
                      <a:pt x="15316" y="7495"/>
                    </a:lnTo>
                    <a:lnTo>
                      <a:pt x="15691" y="7167"/>
                    </a:lnTo>
                    <a:lnTo>
                      <a:pt x="15738" y="7073"/>
                    </a:lnTo>
                    <a:lnTo>
                      <a:pt x="15784" y="7073"/>
                    </a:lnTo>
                    <a:lnTo>
                      <a:pt x="15784" y="7026"/>
                    </a:lnTo>
                    <a:lnTo>
                      <a:pt x="15784" y="6839"/>
                    </a:lnTo>
                    <a:lnTo>
                      <a:pt x="15784" y="6605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9"/>
                    </a:lnTo>
                    <a:lnTo>
                      <a:pt x="15831" y="282"/>
                    </a:lnTo>
                    <a:lnTo>
                      <a:pt x="15878" y="188"/>
                    </a:lnTo>
                    <a:lnTo>
                      <a:pt x="15878" y="141"/>
                    </a:lnTo>
                    <a:lnTo>
                      <a:pt x="15831" y="48"/>
                    </a:lnTo>
                    <a:lnTo>
                      <a:pt x="15784" y="48"/>
                    </a:lnTo>
                    <a:lnTo>
                      <a:pt x="1569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1">
                <a:extLst>
                  <a:ext uri="{FF2B5EF4-FFF2-40B4-BE49-F238E27FC236}">
                    <a16:creationId xmlns:a16="http://schemas.microsoft.com/office/drawing/2014/main" id="{9D90A894-62D4-B37B-5828-BF6285FF70AA}"/>
                  </a:ext>
                </a:extLst>
              </p:cNvPr>
              <p:cNvSpPr/>
              <p:nvPr/>
            </p:nvSpPr>
            <p:spPr>
              <a:xfrm>
                <a:off x="5647214" y="3680345"/>
                <a:ext cx="654120" cy="397178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60" extrusionOk="0">
                    <a:moveTo>
                      <a:pt x="14239" y="1"/>
                    </a:moveTo>
                    <a:lnTo>
                      <a:pt x="14192" y="48"/>
                    </a:lnTo>
                    <a:lnTo>
                      <a:pt x="14145" y="48"/>
                    </a:lnTo>
                    <a:lnTo>
                      <a:pt x="14098" y="141"/>
                    </a:lnTo>
                    <a:lnTo>
                      <a:pt x="14098" y="188"/>
                    </a:lnTo>
                    <a:lnTo>
                      <a:pt x="14098" y="282"/>
                    </a:lnTo>
                    <a:lnTo>
                      <a:pt x="14192" y="329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9"/>
                    </a:lnTo>
                    <a:lnTo>
                      <a:pt x="14192" y="5996"/>
                    </a:lnTo>
                    <a:lnTo>
                      <a:pt x="14192" y="6230"/>
                    </a:lnTo>
                    <a:lnTo>
                      <a:pt x="14192" y="6324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6"/>
                    </a:lnTo>
                    <a:lnTo>
                      <a:pt x="12225" y="8291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11991" y="8525"/>
                    </a:lnTo>
                    <a:lnTo>
                      <a:pt x="375" y="8525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5"/>
                    </a:lnTo>
                    <a:lnTo>
                      <a:pt x="1" y="8572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282" y="8759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9"/>
                    </a:lnTo>
                    <a:lnTo>
                      <a:pt x="12225" y="8572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9"/>
                    </a:lnTo>
                    <a:lnTo>
                      <a:pt x="14239" y="6511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30"/>
                    </a:lnTo>
                    <a:lnTo>
                      <a:pt x="14333" y="5996"/>
                    </a:lnTo>
                    <a:lnTo>
                      <a:pt x="14333" y="5059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9"/>
                    </a:lnTo>
                    <a:lnTo>
                      <a:pt x="14426" y="282"/>
                    </a:lnTo>
                    <a:lnTo>
                      <a:pt x="14426" y="188"/>
                    </a:lnTo>
                    <a:lnTo>
                      <a:pt x="14426" y="141"/>
                    </a:lnTo>
                    <a:lnTo>
                      <a:pt x="14379" y="48"/>
                    </a:lnTo>
                    <a:lnTo>
                      <a:pt x="14333" y="48"/>
                    </a:lnTo>
                    <a:lnTo>
                      <a:pt x="1423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1">
                <a:extLst>
                  <a:ext uri="{FF2B5EF4-FFF2-40B4-BE49-F238E27FC236}">
                    <a16:creationId xmlns:a16="http://schemas.microsoft.com/office/drawing/2014/main" id="{B099CA8D-A931-9C68-D98E-87C7AD494967}"/>
                  </a:ext>
                </a:extLst>
              </p:cNvPr>
              <p:cNvSpPr/>
              <p:nvPr/>
            </p:nvSpPr>
            <p:spPr>
              <a:xfrm>
                <a:off x="5647214" y="3680345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740" y="1"/>
                    </a:moveTo>
                    <a:lnTo>
                      <a:pt x="12693" y="48"/>
                    </a:lnTo>
                    <a:lnTo>
                      <a:pt x="12646" y="48"/>
                    </a:lnTo>
                    <a:lnTo>
                      <a:pt x="12600" y="141"/>
                    </a:lnTo>
                    <a:lnTo>
                      <a:pt x="12600" y="188"/>
                    </a:lnTo>
                    <a:lnTo>
                      <a:pt x="12600" y="282"/>
                    </a:lnTo>
                    <a:lnTo>
                      <a:pt x="12693" y="329"/>
                    </a:lnTo>
                    <a:lnTo>
                      <a:pt x="12693" y="375"/>
                    </a:lnTo>
                    <a:lnTo>
                      <a:pt x="12693" y="3045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2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2"/>
                    </a:lnTo>
                    <a:lnTo>
                      <a:pt x="11476" y="7073"/>
                    </a:lnTo>
                    <a:lnTo>
                      <a:pt x="375" y="7073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7026"/>
                    </a:lnTo>
                    <a:lnTo>
                      <a:pt x="47" y="7026"/>
                    </a:lnTo>
                    <a:lnTo>
                      <a:pt x="47" y="7120"/>
                    </a:lnTo>
                    <a:lnTo>
                      <a:pt x="1" y="7167"/>
                    </a:lnTo>
                    <a:lnTo>
                      <a:pt x="47" y="7260"/>
                    </a:lnTo>
                    <a:lnTo>
                      <a:pt x="47" y="7307"/>
                    </a:lnTo>
                    <a:lnTo>
                      <a:pt x="141" y="7354"/>
                    </a:lnTo>
                    <a:lnTo>
                      <a:pt x="188" y="7354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69" y="7260"/>
                    </a:lnTo>
                    <a:lnTo>
                      <a:pt x="11897" y="6932"/>
                    </a:lnTo>
                    <a:lnTo>
                      <a:pt x="12506" y="6324"/>
                    </a:lnTo>
                    <a:lnTo>
                      <a:pt x="12787" y="5996"/>
                    </a:lnTo>
                    <a:lnTo>
                      <a:pt x="12834" y="5949"/>
                    </a:lnTo>
                    <a:lnTo>
                      <a:pt x="12834" y="5902"/>
                    </a:lnTo>
                    <a:lnTo>
                      <a:pt x="12834" y="5762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3045"/>
                    </a:lnTo>
                    <a:lnTo>
                      <a:pt x="12834" y="375"/>
                    </a:lnTo>
                    <a:lnTo>
                      <a:pt x="12834" y="329"/>
                    </a:lnTo>
                    <a:lnTo>
                      <a:pt x="12927" y="282"/>
                    </a:lnTo>
                    <a:lnTo>
                      <a:pt x="12927" y="188"/>
                    </a:lnTo>
                    <a:lnTo>
                      <a:pt x="12927" y="141"/>
                    </a:lnTo>
                    <a:lnTo>
                      <a:pt x="12881" y="48"/>
                    </a:lnTo>
                    <a:lnTo>
                      <a:pt x="12834" y="48"/>
                    </a:lnTo>
                    <a:lnTo>
                      <a:pt x="1274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" name="Google Shape;636;p31">
              <a:extLst>
                <a:ext uri="{FF2B5EF4-FFF2-40B4-BE49-F238E27FC236}">
                  <a16:creationId xmlns:a16="http://schemas.microsoft.com/office/drawing/2014/main" id="{8279226A-7C10-246B-F205-3C07721B7444}"/>
                </a:ext>
              </a:extLst>
            </p:cNvPr>
            <p:cNvGrpSpPr/>
            <p:nvPr/>
          </p:nvGrpSpPr>
          <p:grpSpPr>
            <a:xfrm rot="10800000" flipH="1">
              <a:off x="810213" y="1417329"/>
              <a:ext cx="719954" cy="456574"/>
              <a:chOff x="5647214" y="3310870"/>
              <a:chExt cx="719954" cy="456574"/>
            </a:xfrm>
          </p:grpSpPr>
          <p:sp>
            <p:nvSpPr>
              <p:cNvPr id="637" name="Google Shape;637;p31">
                <a:extLst>
                  <a:ext uri="{FF2B5EF4-FFF2-40B4-BE49-F238E27FC236}">
                    <a16:creationId xmlns:a16="http://schemas.microsoft.com/office/drawing/2014/main" id="{C6D2AB2D-D489-24DE-2EEC-91811F2A3C49}"/>
                  </a:ext>
                </a:extLst>
              </p:cNvPr>
              <p:cNvSpPr/>
              <p:nvPr/>
            </p:nvSpPr>
            <p:spPr>
              <a:xfrm>
                <a:off x="5647214" y="3310870"/>
                <a:ext cx="719954" cy="456574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0" extrusionOk="0">
                    <a:moveTo>
                      <a:pt x="15644" y="0"/>
                    </a:moveTo>
                    <a:lnTo>
                      <a:pt x="15550" y="47"/>
                    </a:lnTo>
                    <a:lnTo>
                      <a:pt x="15503" y="94"/>
                    </a:lnTo>
                    <a:lnTo>
                      <a:pt x="15503" y="188"/>
                    </a:lnTo>
                    <a:lnTo>
                      <a:pt x="15550" y="281"/>
                    </a:lnTo>
                    <a:lnTo>
                      <a:pt x="15597" y="328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4"/>
                    </a:lnTo>
                    <a:lnTo>
                      <a:pt x="15597" y="6838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0"/>
                    </a:lnTo>
                    <a:lnTo>
                      <a:pt x="13817" y="8759"/>
                    </a:lnTo>
                    <a:lnTo>
                      <a:pt x="13115" y="9461"/>
                    </a:lnTo>
                    <a:lnTo>
                      <a:pt x="12787" y="9789"/>
                    </a:lnTo>
                    <a:lnTo>
                      <a:pt x="375" y="9789"/>
                    </a:lnTo>
                    <a:lnTo>
                      <a:pt x="375" y="9836"/>
                    </a:lnTo>
                    <a:lnTo>
                      <a:pt x="282" y="9742"/>
                    </a:lnTo>
                    <a:lnTo>
                      <a:pt x="188" y="9695"/>
                    </a:lnTo>
                    <a:lnTo>
                      <a:pt x="141" y="9742"/>
                    </a:lnTo>
                    <a:lnTo>
                      <a:pt x="47" y="9789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6"/>
                    </a:lnTo>
                    <a:lnTo>
                      <a:pt x="47" y="10023"/>
                    </a:lnTo>
                    <a:lnTo>
                      <a:pt x="141" y="10070"/>
                    </a:lnTo>
                    <a:lnTo>
                      <a:pt x="188" y="10070"/>
                    </a:lnTo>
                    <a:lnTo>
                      <a:pt x="282" y="10023"/>
                    </a:lnTo>
                    <a:lnTo>
                      <a:pt x="375" y="9976"/>
                    </a:lnTo>
                    <a:lnTo>
                      <a:pt x="12881" y="9976"/>
                    </a:lnTo>
                    <a:lnTo>
                      <a:pt x="12881" y="9929"/>
                    </a:lnTo>
                    <a:lnTo>
                      <a:pt x="13255" y="9602"/>
                    </a:lnTo>
                    <a:lnTo>
                      <a:pt x="13958" y="8899"/>
                    </a:lnTo>
                    <a:lnTo>
                      <a:pt x="15316" y="7494"/>
                    </a:lnTo>
                    <a:lnTo>
                      <a:pt x="15691" y="7166"/>
                    </a:lnTo>
                    <a:lnTo>
                      <a:pt x="15738" y="7072"/>
                    </a:lnTo>
                    <a:lnTo>
                      <a:pt x="15784" y="7026"/>
                    </a:lnTo>
                    <a:lnTo>
                      <a:pt x="15784" y="6979"/>
                    </a:lnTo>
                    <a:lnTo>
                      <a:pt x="15784" y="6838"/>
                    </a:lnTo>
                    <a:lnTo>
                      <a:pt x="15784" y="6604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8"/>
                    </a:lnTo>
                    <a:lnTo>
                      <a:pt x="15831" y="281"/>
                    </a:lnTo>
                    <a:lnTo>
                      <a:pt x="15878" y="188"/>
                    </a:lnTo>
                    <a:lnTo>
                      <a:pt x="15878" y="94"/>
                    </a:lnTo>
                    <a:lnTo>
                      <a:pt x="15831" y="47"/>
                    </a:lnTo>
                    <a:lnTo>
                      <a:pt x="1578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1">
                <a:extLst>
                  <a:ext uri="{FF2B5EF4-FFF2-40B4-BE49-F238E27FC236}">
                    <a16:creationId xmlns:a16="http://schemas.microsoft.com/office/drawing/2014/main" id="{DA26E93E-ECDE-583E-FB3C-A7B885DC268D}"/>
                  </a:ext>
                </a:extLst>
              </p:cNvPr>
              <p:cNvSpPr/>
              <p:nvPr/>
            </p:nvSpPr>
            <p:spPr>
              <a:xfrm>
                <a:off x="5647214" y="3310870"/>
                <a:ext cx="654120" cy="397133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59" extrusionOk="0">
                    <a:moveTo>
                      <a:pt x="14192" y="0"/>
                    </a:moveTo>
                    <a:lnTo>
                      <a:pt x="14145" y="47"/>
                    </a:lnTo>
                    <a:lnTo>
                      <a:pt x="14098" y="94"/>
                    </a:lnTo>
                    <a:lnTo>
                      <a:pt x="14098" y="188"/>
                    </a:lnTo>
                    <a:lnTo>
                      <a:pt x="14098" y="281"/>
                    </a:lnTo>
                    <a:lnTo>
                      <a:pt x="14192" y="328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8"/>
                    </a:lnTo>
                    <a:lnTo>
                      <a:pt x="14192" y="5995"/>
                    </a:lnTo>
                    <a:lnTo>
                      <a:pt x="14192" y="6229"/>
                    </a:lnTo>
                    <a:lnTo>
                      <a:pt x="14192" y="6323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5"/>
                    </a:lnTo>
                    <a:lnTo>
                      <a:pt x="12225" y="8290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375" y="8478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4"/>
                    </a:lnTo>
                    <a:lnTo>
                      <a:pt x="1" y="8571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188" y="8759"/>
                    </a:lnTo>
                    <a:lnTo>
                      <a:pt x="282" y="8712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8"/>
                    </a:lnTo>
                    <a:lnTo>
                      <a:pt x="12225" y="8524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8"/>
                    </a:lnTo>
                    <a:lnTo>
                      <a:pt x="14239" y="6510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29"/>
                    </a:lnTo>
                    <a:lnTo>
                      <a:pt x="14333" y="5995"/>
                    </a:lnTo>
                    <a:lnTo>
                      <a:pt x="14333" y="5058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8"/>
                    </a:lnTo>
                    <a:lnTo>
                      <a:pt x="14426" y="281"/>
                    </a:lnTo>
                    <a:lnTo>
                      <a:pt x="14426" y="188"/>
                    </a:lnTo>
                    <a:lnTo>
                      <a:pt x="14426" y="94"/>
                    </a:lnTo>
                    <a:lnTo>
                      <a:pt x="14379" y="47"/>
                    </a:lnTo>
                    <a:lnTo>
                      <a:pt x="143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1">
                <a:extLst>
                  <a:ext uri="{FF2B5EF4-FFF2-40B4-BE49-F238E27FC236}">
                    <a16:creationId xmlns:a16="http://schemas.microsoft.com/office/drawing/2014/main" id="{06CB0312-07AD-9601-C775-98BF5D6C594C}"/>
                  </a:ext>
                </a:extLst>
              </p:cNvPr>
              <p:cNvSpPr/>
              <p:nvPr/>
            </p:nvSpPr>
            <p:spPr>
              <a:xfrm>
                <a:off x="5647214" y="3310870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693" y="0"/>
                    </a:moveTo>
                    <a:lnTo>
                      <a:pt x="12646" y="47"/>
                    </a:lnTo>
                    <a:lnTo>
                      <a:pt x="12600" y="94"/>
                    </a:lnTo>
                    <a:lnTo>
                      <a:pt x="12600" y="188"/>
                    </a:lnTo>
                    <a:lnTo>
                      <a:pt x="12600" y="281"/>
                    </a:lnTo>
                    <a:lnTo>
                      <a:pt x="12693" y="328"/>
                    </a:lnTo>
                    <a:lnTo>
                      <a:pt x="12693" y="375"/>
                    </a:lnTo>
                    <a:lnTo>
                      <a:pt x="12693" y="2998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1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1"/>
                    </a:lnTo>
                    <a:lnTo>
                      <a:pt x="11476" y="7072"/>
                    </a:lnTo>
                    <a:lnTo>
                      <a:pt x="375" y="7072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6979"/>
                    </a:lnTo>
                    <a:lnTo>
                      <a:pt x="47" y="7026"/>
                    </a:lnTo>
                    <a:lnTo>
                      <a:pt x="47" y="7072"/>
                    </a:lnTo>
                    <a:lnTo>
                      <a:pt x="1" y="7166"/>
                    </a:lnTo>
                    <a:lnTo>
                      <a:pt x="47" y="7213"/>
                    </a:lnTo>
                    <a:lnTo>
                      <a:pt x="47" y="7307"/>
                    </a:lnTo>
                    <a:lnTo>
                      <a:pt x="141" y="7353"/>
                    </a:lnTo>
                    <a:lnTo>
                      <a:pt x="188" y="7353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22" y="7260"/>
                    </a:lnTo>
                    <a:lnTo>
                      <a:pt x="11569" y="7213"/>
                    </a:lnTo>
                    <a:lnTo>
                      <a:pt x="11897" y="6932"/>
                    </a:lnTo>
                    <a:lnTo>
                      <a:pt x="12506" y="6323"/>
                    </a:lnTo>
                    <a:lnTo>
                      <a:pt x="12787" y="5995"/>
                    </a:lnTo>
                    <a:lnTo>
                      <a:pt x="12834" y="5948"/>
                    </a:lnTo>
                    <a:lnTo>
                      <a:pt x="12834" y="5855"/>
                    </a:lnTo>
                    <a:lnTo>
                      <a:pt x="12834" y="5761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2998"/>
                    </a:lnTo>
                    <a:lnTo>
                      <a:pt x="12834" y="375"/>
                    </a:lnTo>
                    <a:lnTo>
                      <a:pt x="12834" y="328"/>
                    </a:lnTo>
                    <a:lnTo>
                      <a:pt x="12927" y="281"/>
                    </a:lnTo>
                    <a:lnTo>
                      <a:pt x="12927" y="188"/>
                    </a:lnTo>
                    <a:lnTo>
                      <a:pt x="12927" y="94"/>
                    </a:lnTo>
                    <a:lnTo>
                      <a:pt x="12881" y="47"/>
                    </a:lnTo>
                    <a:lnTo>
                      <a:pt x="128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31">
              <a:extLst>
                <a:ext uri="{FF2B5EF4-FFF2-40B4-BE49-F238E27FC236}">
                  <a16:creationId xmlns:a16="http://schemas.microsoft.com/office/drawing/2014/main" id="{6575BE49-1AF7-7F0F-6319-EFF269FF1EF0}"/>
                </a:ext>
              </a:extLst>
            </p:cNvPr>
            <p:cNvGrpSpPr/>
            <p:nvPr/>
          </p:nvGrpSpPr>
          <p:grpSpPr>
            <a:xfrm rot="10800000">
              <a:off x="1072430" y="3714979"/>
              <a:ext cx="496972" cy="2501635"/>
              <a:chOff x="8153020" y="-1031841"/>
              <a:chExt cx="496972" cy="2501635"/>
            </a:xfrm>
          </p:grpSpPr>
          <p:sp>
            <p:nvSpPr>
              <p:cNvPr id="641" name="Google Shape;641;p31">
                <a:extLst>
                  <a:ext uri="{FF2B5EF4-FFF2-40B4-BE49-F238E27FC236}">
                    <a16:creationId xmlns:a16="http://schemas.microsoft.com/office/drawing/2014/main" id="{92024909-A01C-2CC3-A874-6D385A952358}"/>
                  </a:ext>
                </a:extLst>
              </p:cNvPr>
              <p:cNvSpPr/>
              <p:nvPr/>
            </p:nvSpPr>
            <p:spPr>
              <a:xfrm>
                <a:off x="8327171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8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8" y="329"/>
                    </a:lnTo>
                    <a:lnTo>
                      <a:pt x="6838" y="375"/>
                    </a:lnTo>
                    <a:lnTo>
                      <a:pt x="6838" y="16066"/>
                    </a:lnTo>
                    <a:lnTo>
                      <a:pt x="6838" y="25808"/>
                    </a:lnTo>
                    <a:lnTo>
                      <a:pt x="6838" y="30632"/>
                    </a:lnTo>
                    <a:lnTo>
                      <a:pt x="6838" y="33067"/>
                    </a:lnTo>
                    <a:lnTo>
                      <a:pt x="6838" y="34285"/>
                    </a:lnTo>
                    <a:lnTo>
                      <a:pt x="6838" y="34566"/>
                    </a:lnTo>
                    <a:lnTo>
                      <a:pt x="6838" y="34613"/>
                    </a:lnTo>
                    <a:lnTo>
                      <a:pt x="6792" y="34613"/>
                    </a:lnTo>
                    <a:lnTo>
                      <a:pt x="6698" y="34753"/>
                    </a:lnTo>
                    <a:lnTo>
                      <a:pt x="6230" y="35175"/>
                    </a:lnTo>
                    <a:lnTo>
                      <a:pt x="2998" y="38407"/>
                    </a:lnTo>
                    <a:lnTo>
                      <a:pt x="1359" y="40046"/>
                    </a:lnTo>
                    <a:lnTo>
                      <a:pt x="562" y="40842"/>
                    </a:lnTo>
                    <a:lnTo>
                      <a:pt x="141" y="41264"/>
                    </a:lnTo>
                    <a:lnTo>
                      <a:pt x="94" y="41357"/>
                    </a:lnTo>
                    <a:lnTo>
                      <a:pt x="94" y="41451"/>
                    </a:lnTo>
                    <a:lnTo>
                      <a:pt x="94" y="41591"/>
                    </a:lnTo>
                    <a:lnTo>
                      <a:pt x="94" y="41872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0" y="54893"/>
                    </a:lnTo>
                    <a:lnTo>
                      <a:pt x="0" y="54987"/>
                    </a:lnTo>
                    <a:lnTo>
                      <a:pt x="0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1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872"/>
                    </a:lnTo>
                    <a:lnTo>
                      <a:pt x="235" y="41591"/>
                    </a:lnTo>
                    <a:lnTo>
                      <a:pt x="235" y="41451"/>
                    </a:lnTo>
                    <a:lnTo>
                      <a:pt x="235" y="41404"/>
                    </a:lnTo>
                    <a:lnTo>
                      <a:pt x="281" y="41404"/>
                    </a:lnTo>
                    <a:lnTo>
                      <a:pt x="656" y="40983"/>
                    </a:lnTo>
                    <a:lnTo>
                      <a:pt x="1499" y="40186"/>
                    </a:lnTo>
                    <a:lnTo>
                      <a:pt x="3138" y="38547"/>
                    </a:lnTo>
                    <a:lnTo>
                      <a:pt x="6370" y="35269"/>
                    </a:lnTo>
                    <a:lnTo>
                      <a:pt x="6792" y="34847"/>
                    </a:lnTo>
                    <a:lnTo>
                      <a:pt x="6885" y="34753"/>
                    </a:lnTo>
                    <a:lnTo>
                      <a:pt x="6979" y="34707"/>
                    </a:lnTo>
                    <a:lnTo>
                      <a:pt x="7026" y="34660"/>
                    </a:lnTo>
                    <a:lnTo>
                      <a:pt x="7026" y="34613"/>
                    </a:lnTo>
                    <a:lnTo>
                      <a:pt x="7026" y="34285"/>
                    </a:lnTo>
                    <a:lnTo>
                      <a:pt x="7026" y="33067"/>
                    </a:lnTo>
                    <a:lnTo>
                      <a:pt x="7026" y="30632"/>
                    </a:lnTo>
                    <a:lnTo>
                      <a:pt x="7026" y="25808"/>
                    </a:lnTo>
                    <a:lnTo>
                      <a:pt x="7026" y="16066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19" y="188"/>
                    </a:lnTo>
                    <a:lnTo>
                      <a:pt x="7073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1">
                <a:extLst>
                  <a:ext uri="{FF2B5EF4-FFF2-40B4-BE49-F238E27FC236}">
                    <a16:creationId xmlns:a16="http://schemas.microsoft.com/office/drawing/2014/main" id="{BDE2BE84-32AB-849A-81D8-EBBB8B7F196C}"/>
                  </a:ext>
                </a:extLst>
              </p:cNvPr>
              <p:cNvSpPr/>
              <p:nvPr/>
            </p:nvSpPr>
            <p:spPr>
              <a:xfrm>
                <a:off x="8233725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9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738"/>
                    </a:lnTo>
                    <a:lnTo>
                      <a:pt x="6839" y="25246"/>
                    </a:lnTo>
                    <a:lnTo>
                      <a:pt x="6839" y="29976"/>
                    </a:lnTo>
                    <a:lnTo>
                      <a:pt x="6839" y="32365"/>
                    </a:lnTo>
                    <a:lnTo>
                      <a:pt x="6839" y="33582"/>
                    </a:lnTo>
                    <a:lnTo>
                      <a:pt x="6839" y="33723"/>
                    </a:lnTo>
                    <a:lnTo>
                      <a:pt x="6839" y="33770"/>
                    </a:lnTo>
                    <a:lnTo>
                      <a:pt x="6839" y="33817"/>
                    </a:lnTo>
                    <a:lnTo>
                      <a:pt x="6651" y="34004"/>
                    </a:lnTo>
                    <a:lnTo>
                      <a:pt x="6230" y="34426"/>
                    </a:lnTo>
                    <a:lnTo>
                      <a:pt x="2998" y="37704"/>
                    </a:lnTo>
                    <a:lnTo>
                      <a:pt x="1359" y="39296"/>
                    </a:lnTo>
                    <a:lnTo>
                      <a:pt x="563" y="40140"/>
                    </a:lnTo>
                    <a:lnTo>
                      <a:pt x="141" y="40561"/>
                    </a:lnTo>
                    <a:lnTo>
                      <a:pt x="94" y="40561"/>
                    </a:lnTo>
                    <a:lnTo>
                      <a:pt x="94" y="40608"/>
                    </a:lnTo>
                    <a:lnTo>
                      <a:pt x="94" y="40702"/>
                    </a:lnTo>
                    <a:lnTo>
                      <a:pt x="94" y="40842"/>
                    </a:lnTo>
                    <a:lnTo>
                      <a:pt x="94" y="41170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170"/>
                    </a:lnTo>
                    <a:lnTo>
                      <a:pt x="235" y="40842"/>
                    </a:lnTo>
                    <a:lnTo>
                      <a:pt x="235" y="40702"/>
                    </a:lnTo>
                    <a:lnTo>
                      <a:pt x="235" y="40655"/>
                    </a:lnTo>
                    <a:lnTo>
                      <a:pt x="282" y="40655"/>
                    </a:lnTo>
                    <a:lnTo>
                      <a:pt x="656" y="40233"/>
                    </a:lnTo>
                    <a:lnTo>
                      <a:pt x="1452" y="39437"/>
                    </a:lnTo>
                    <a:lnTo>
                      <a:pt x="3092" y="37798"/>
                    </a:lnTo>
                    <a:lnTo>
                      <a:pt x="6370" y="34566"/>
                    </a:lnTo>
                    <a:lnTo>
                      <a:pt x="6792" y="34144"/>
                    </a:lnTo>
                    <a:lnTo>
                      <a:pt x="7026" y="33910"/>
                    </a:lnTo>
                    <a:lnTo>
                      <a:pt x="7026" y="33863"/>
                    </a:lnTo>
                    <a:lnTo>
                      <a:pt x="7026" y="33817"/>
                    </a:lnTo>
                    <a:lnTo>
                      <a:pt x="7026" y="33723"/>
                    </a:lnTo>
                    <a:lnTo>
                      <a:pt x="7026" y="33582"/>
                    </a:lnTo>
                    <a:lnTo>
                      <a:pt x="7026" y="32365"/>
                    </a:lnTo>
                    <a:lnTo>
                      <a:pt x="7026" y="29976"/>
                    </a:lnTo>
                    <a:lnTo>
                      <a:pt x="7026" y="25246"/>
                    </a:lnTo>
                    <a:lnTo>
                      <a:pt x="7026" y="15738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1">
                <a:extLst>
                  <a:ext uri="{FF2B5EF4-FFF2-40B4-BE49-F238E27FC236}">
                    <a16:creationId xmlns:a16="http://schemas.microsoft.com/office/drawing/2014/main" id="{D1FDFD6A-3C6A-1D0D-55C5-4C7C08E70239}"/>
                  </a:ext>
                </a:extLst>
              </p:cNvPr>
              <p:cNvSpPr/>
              <p:nvPr/>
            </p:nvSpPr>
            <p:spPr>
              <a:xfrm>
                <a:off x="8153020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86" y="1"/>
                    </a:moveTo>
                    <a:lnTo>
                      <a:pt x="6792" y="48"/>
                    </a:lnTo>
                    <a:lnTo>
                      <a:pt x="6792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363"/>
                    </a:lnTo>
                    <a:lnTo>
                      <a:pt x="6839" y="24684"/>
                    </a:lnTo>
                    <a:lnTo>
                      <a:pt x="6839" y="29367"/>
                    </a:lnTo>
                    <a:lnTo>
                      <a:pt x="6839" y="31709"/>
                    </a:lnTo>
                    <a:lnTo>
                      <a:pt x="6839" y="32880"/>
                    </a:lnTo>
                    <a:lnTo>
                      <a:pt x="6839" y="33020"/>
                    </a:lnTo>
                    <a:lnTo>
                      <a:pt x="6839" y="33067"/>
                    </a:lnTo>
                    <a:lnTo>
                      <a:pt x="6839" y="33114"/>
                    </a:lnTo>
                    <a:lnTo>
                      <a:pt x="6652" y="33301"/>
                    </a:lnTo>
                    <a:lnTo>
                      <a:pt x="6230" y="33723"/>
                    </a:lnTo>
                    <a:lnTo>
                      <a:pt x="2951" y="36955"/>
                    </a:lnTo>
                    <a:lnTo>
                      <a:pt x="1359" y="38594"/>
                    </a:lnTo>
                    <a:lnTo>
                      <a:pt x="516" y="39390"/>
                    </a:lnTo>
                    <a:lnTo>
                      <a:pt x="94" y="39812"/>
                    </a:lnTo>
                    <a:lnTo>
                      <a:pt x="94" y="39859"/>
                    </a:lnTo>
                    <a:lnTo>
                      <a:pt x="94" y="39905"/>
                    </a:lnTo>
                    <a:lnTo>
                      <a:pt x="94" y="39999"/>
                    </a:lnTo>
                    <a:lnTo>
                      <a:pt x="94" y="40140"/>
                    </a:lnTo>
                    <a:lnTo>
                      <a:pt x="94" y="40421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8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9" y="55080"/>
                    </a:lnTo>
                    <a:lnTo>
                      <a:pt x="329" y="54987"/>
                    </a:lnTo>
                    <a:lnTo>
                      <a:pt x="329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0421"/>
                    </a:lnTo>
                    <a:lnTo>
                      <a:pt x="235" y="40140"/>
                    </a:lnTo>
                    <a:lnTo>
                      <a:pt x="235" y="39999"/>
                    </a:lnTo>
                    <a:lnTo>
                      <a:pt x="235" y="39952"/>
                    </a:lnTo>
                    <a:lnTo>
                      <a:pt x="235" y="39905"/>
                    </a:lnTo>
                    <a:lnTo>
                      <a:pt x="282" y="39905"/>
                    </a:lnTo>
                    <a:lnTo>
                      <a:pt x="656" y="39531"/>
                    </a:lnTo>
                    <a:lnTo>
                      <a:pt x="1453" y="38688"/>
                    </a:lnTo>
                    <a:lnTo>
                      <a:pt x="3092" y="37095"/>
                    </a:lnTo>
                    <a:lnTo>
                      <a:pt x="6324" y="33817"/>
                    </a:lnTo>
                    <a:lnTo>
                      <a:pt x="6745" y="33395"/>
                    </a:lnTo>
                    <a:lnTo>
                      <a:pt x="6979" y="33208"/>
                    </a:lnTo>
                    <a:lnTo>
                      <a:pt x="6979" y="33161"/>
                    </a:lnTo>
                    <a:lnTo>
                      <a:pt x="7026" y="33161"/>
                    </a:lnTo>
                    <a:lnTo>
                      <a:pt x="7026" y="33114"/>
                    </a:lnTo>
                    <a:lnTo>
                      <a:pt x="7026" y="33020"/>
                    </a:lnTo>
                    <a:lnTo>
                      <a:pt x="7026" y="32880"/>
                    </a:lnTo>
                    <a:lnTo>
                      <a:pt x="7026" y="31709"/>
                    </a:lnTo>
                    <a:lnTo>
                      <a:pt x="7026" y="29367"/>
                    </a:lnTo>
                    <a:lnTo>
                      <a:pt x="7026" y="24684"/>
                    </a:lnTo>
                    <a:lnTo>
                      <a:pt x="7026" y="15363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7026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" name="Google Shape;644;p31">
              <a:extLst>
                <a:ext uri="{FF2B5EF4-FFF2-40B4-BE49-F238E27FC236}">
                  <a16:creationId xmlns:a16="http://schemas.microsoft.com/office/drawing/2014/main" id="{BA74F8F2-7B85-DEE8-2265-01BCECCE5AD9}"/>
                </a:ext>
              </a:extLst>
            </p:cNvPr>
            <p:cNvGrpSpPr/>
            <p:nvPr/>
          </p:nvGrpSpPr>
          <p:grpSpPr>
            <a:xfrm rot="10800000">
              <a:off x="1775336" y="3714979"/>
              <a:ext cx="496972" cy="2501635"/>
              <a:chOff x="7450114" y="-1031841"/>
              <a:chExt cx="496972" cy="2501635"/>
            </a:xfrm>
          </p:grpSpPr>
          <p:sp>
            <p:nvSpPr>
              <p:cNvPr id="645" name="Google Shape;645;p31">
                <a:extLst>
                  <a:ext uri="{FF2B5EF4-FFF2-40B4-BE49-F238E27FC236}">
                    <a16:creationId xmlns:a16="http://schemas.microsoft.com/office/drawing/2014/main" id="{88AFED41-8402-A444-D78F-92CB2B714067}"/>
                  </a:ext>
                </a:extLst>
              </p:cNvPr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1">
                <a:extLst>
                  <a:ext uri="{FF2B5EF4-FFF2-40B4-BE49-F238E27FC236}">
                    <a16:creationId xmlns:a16="http://schemas.microsoft.com/office/drawing/2014/main" id="{A7F7C536-FA8D-BF63-D3C7-1EA38C921712}"/>
                  </a:ext>
                </a:extLst>
              </p:cNvPr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1">
                <a:extLst>
                  <a:ext uri="{FF2B5EF4-FFF2-40B4-BE49-F238E27FC236}">
                    <a16:creationId xmlns:a16="http://schemas.microsoft.com/office/drawing/2014/main" id="{D0467BF1-3251-E83C-BD35-796C2B98AF7D}"/>
                  </a:ext>
                </a:extLst>
              </p:cNvPr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8" name="Google Shape;648;p31">
              <a:extLst>
                <a:ext uri="{FF2B5EF4-FFF2-40B4-BE49-F238E27FC236}">
                  <a16:creationId xmlns:a16="http://schemas.microsoft.com/office/drawing/2014/main" id="{D52C6A4A-F0A1-19E9-4B66-6E125D79B0F5}"/>
                </a:ext>
              </a:extLst>
            </p:cNvPr>
            <p:cNvGrpSpPr/>
            <p:nvPr/>
          </p:nvGrpSpPr>
          <p:grpSpPr>
            <a:xfrm rot="10800000" flipH="1">
              <a:off x="512261" y="-334608"/>
              <a:ext cx="1705283" cy="671077"/>
              <a:chOff x="5500675" y="4848304"/>
              <a:chExt cx="1705283" cy="671077"/>
            </a:xfrm>
          </p:grpSpPr>
          <p:sp>
            <p:nvSpPr>
              <p:cNvPr id="649" name="Google Shape;649;p31">
                <a:extLst>
                  <a:ext uri="{FF2B5EF4-FFF2-40B4-BE49-F238E27FC236}">
                    <a16:creationId xmlns:a16="http://schemas.microsoft.com/office/drawing/2014/main" id="{49A9F8AC-0040-75E3-E8F4-404B4F6621B5}"/>
                  </a:ext>
                </a:extLst>
              </p:cNvPr>
              <p:cNvSpPr/>
              <p:nvPr/>
            </p:nvSpPr>
            <p:spPr>
              <a:xfrm>
                <a:off x="5500675" y="4848304"/>
                <a:ext cx="1703152" cy="577677"/>
              </a:xfrm>
              <a:custGeom>
                <a:avLst/>
                <a:gdLst/>
                <a:ahLst/>
                <a:cxnLst/>
                <a:rect l="l" t="t" r="r" b="b"/>
                <a:pathLst>
                  <a:path w="37564" h="12741" extrusionOk="0">
                    <a:moveTo>
                      <a:pt x="37330" y="1"/>
                    </a:moveTo>
                    <a:lnTo>
                      <a:pt x="37236" y="48"/>
                    </a:lnTo>
                    <a:lnTo>
                      <a:pt x="37189" y="141"/>
                    </a:lnTo>
                    <a:lnTo>
                      <a:pt x="37189" y="235"/>
                    </a:lnTo>
                    <a:lnTo>
                      <a:pt x="28196" y="9227"/>
                    </a:lnTo>
                    <a:lnTo>
                      <a:pt x="27634" y="9790"/>
                    </a:lnTo>
                    <a:lnTo>
                      <a:pt x="27588" y="9883"/>
                    </a:lnTo>
                    <a:lnTo>
                      <a:pt x="2717" y="9883"/>
                    </a:lnTo>
                    <a:lnTo>
                      <a:pt x="2624" y="10024"/>
                    </a:lnTo>
                    <a:lnTo>
                      <a:pt x="2483" y="10164"/>
                    </a:lnTo>
                    <a:lnTo>
                      <a:pt x="2155" y="10492"/>
                    </a:lnTo>
                    <a:lnTo>
                      <a:pt x="1546" y="11101"/>
                    </a:lnTo>
                    <a:lnTo>
                      <a:pt x="563" y="12084"/>
                    </a:lnTo>
                    <a:lnTo>
                      <a:pt x="235" y="12412"/>
                    </a:lnTo>
                    <a:lnTo>
                      <a:pt x="141" y="12412"/>
                    </a:lnTo>
                    <a:lnTo>
                      <a:pt x="48" y="12459"/>
                    </a:lnTo>
                    <a:lnTo>
                      <a:pt x="1" y="12506"/>
                    </a:lnTo>
                    <a:lnTo>
                      <a:pt x="1" y="12600"/>
                    </a:lnTo>
                    <a:lnTo>
                      <a:pt x="1" y="12647"/>
                    </a:lnTo>
                    <a:lnTo>
                      <a:pt x="48" y="12693"/>
                    </a:lnTo>
                    <a:lnTo>
                      <a:pt x="95" y="12740"/>
                    </a:lnTo>
                    <a:lnTo>
                      <a:pt x="235" y="12740"/>
                    </a:lnTo>
                    <a:lnTo>
                      <a:pt x="282" y="12693"/>
                    </a:lnTo>
                    <a:lnTo>
                      <a:pt x="329" y="12600"/>
                    </a:lnTo>
                    <a:lnTo>
                      <a:pt x="329" y="12506"/>
                    </a:lnTo>
                    <a:lnTo>
                      <a:pt x="376" y="12506"/>
                    </a:lnTo>
                    <a:lnTo>
                      <a:pt x="703" y="12178"/>
                    </a:lnTo>
                    <a:lnTo>
                      <a:pt x="1640" y="11241"/>
                    </a:lnTo>
                    <a:lnTo>
                      <a:pt x="2296" y="10586"/>
                    </a:lnTo>
                    <a:lnTo>
                      <a:pt x="2577" y="10305"/>
                    </a:lnTo>
                    <a:lnTo>
                      <a:pt x="2764" y="10117"/>
                    </a:lnTo>
                    <a:lnTo>
                      <a:pt x="2811" y="10071"/>
                    </a:lnTo>
                    <a:lnTo>
                      <a:pt x="27634" y="10071"/>
                    </a:lnTo>
                    <a:lnTo>
                      <a:pt x="27681" y="10024"/>
                    </a:lnTo>
                    <a:lnTo>
                      <a:pt x="27775" y="9930"/>
                    </a:lnTo>
                    <a:lnTo>
                      <a:pt x="28337" y="9368"/>
                    </a:lnTo>
                    <a:lnTo>
                      <a:pt x="37330" y="375"/>
                    </a:lnTo>
                    <a:lnTo>
                      <a:pt x="37423" y="375"/>
                    </a:lnTo>
                    <a:lnTo>
                      <a:pt x="37517" y="329"/>
                    </a:lnTo>
                    <a:lnTo>
                      <a:pt x="37564" y="235"/>
                    </a:lnTo>
                    <a:lnTo>
                      <a:pt x="37564" y="188"/>
                    </a:lnTo>
                    <a:lnTo>
                      <a:pt x="37564" y="141"/>
                    </a:lnTo>
                    <a:lnTo>
                      <a:pt x="37517" y="48"/>
                    </a:lnTo>
                    <a:lnTo>
                      <a:pt x="3742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1">
                <a:extLst>
                  <a:ext uri="{FF2B5EF4-FFF2-40B4-BE49-F238E27FC236}">
                    <a16:creationId xmlns:a16="http://schemas.microsoft.com/office/drawing/2014/main" id="{E5A5D530-AB46-6CE9-8D2A-4A762F4CBE0E}"/>
                  </a:ext>
                </a:extLst>
              </p:cNvPr>
              <p:cNvSpPr/>
              <p:nvPr/>
            </p:nvSpPr>
            <p:spPr>
              <a:xfrm>
                <a:off x="5591990" y="5005452"/>
                <a:ext cx="1613968" cy="513929"/>
              </a:xfrm>
              <a:custGeom>
                <a:avLst/>
                <a:gdLst/>
                <a:ahLst/>
                <a:cxnLst/>
                <a:rect l="l" t="t" r="r" b="b"/>
                <a:pathLst>
                  <a:path w="35597" h="11335" extrusionOk="0">
                    <a:moveTo>
                      <a:pt x="35362" y="1"/>
                    </a:moveTo>
                    <a:lnTo>
                      <a:pt x="35316" y="47"/>
                    </a:lnTo>
                    <a:lnTo>
                      <a:pt x="35269" y="141"/>
                    </a:lnTo>
                    <a:lnTo>
                      <a:pt x="35269" y="235"/>
                    </a:lnTo>
                    <a:lnTo>
                      <a:pt x="35222" y="235"/>
                    </a:lnTo>
                    <a:lnTo>
                      <a:pt x="27353" y="8103"/>
                    </a:lnTo>
                    <a:lnTo>
                      <a:pt x="26838" y="8665"/>
                    </a:lnTo>
                    <a:lnTo>
                      <a:pt x="26744" y="8712"/>
                    </a:lnTo>
                    <a:lnTo>
                      <a:pt x="26744" y="8759"/>
                    </a:lnTo>
                    <a:lnTo>
                      <a:pt x="2436" y="8759"/>
                    </a:lnTo>
                    <a:lnTo>
                      <a:pt x="2343" y="8853"/>
                    </a:lnTo>
                    <a:lnTo>
                      <a:pt x="2202" y="8993"/>
                    </a:lnTo>
                    <a:lnTo>
                      <a:pt x="1921" y="9274"/>
                    </a:lnTo>
                    <a:lnTo>
                      <a:pt x="1359" y="9836"/>
                    </a:lnTo>
                    <a:lnTo>
                      <a:pt x="563" y="10632"/>
                    </a:lnTo>
                    <a:lnTo>
                      <a:pt x="235" y="10960"/>
                    </a:lnTo>
                    <a:lnTo>
                      <a:pt x="141" y="10960"/>
                    </a:lnTo>
                    <a:lnTo>
                      <a:pt x="48" y="11007"/>
                    </a:lnTo>
                    <a:lnTo>
                      <a:pt x="1" y="11101"/>
                    </a:lnTo>
                    <a:lnTo>
                      <a:pt x="1" y="11148"/>
                    </a:lnTo>
                    <a:lnTo>
                      <a:pt x="1" y="11241"/>
                    </a:lnTo>
                    <a:lnTo>
                      <a:pt x="48" y="11288"/>
                    </a:lnTo>
                    <a:lnTo>
                      <a:pt x="94" y="11335"/>
                    </a:lnTo>
                    <a:lnTo>
                      <a:pt x="235" y="11335"/>
                    </a:lnTo>
                    <a:lnTo>
                      <a:pt x="282" y="11288"/>
                    </a:lnTo>
                    <a:lnTo>
                      <a:pt x="329" y="11194"/>
                    </a:lnTo>
                    <a:lnTo>
                      <a:pt x="329" y="11101"/>
                    </a:lnTo>
                    <a:lnTo>
                      <a:pt x="375" y="11101"/>
                    </a:lnTo>
                    <a:lnTo>
                      <a:pt x="657" y="10773"/>
                    </a:lnTo>
                    <a:lnTo>
                      <a:pt x="1500" y="9977"/>
                    </a:lnTo>
                    <a:lnTo>
                      <a:pt x="2062" y="9415"/>
                    </a:lnTo>
                    <a:lnTo>
                      <a:pt x="2343" y="9134"/>
                    </a:lnTo>
                    <a:lnTo>
                      <a:pt x="2483" y="8946"/>
                    </a:lnTo>
                    <a:lnTo>
                      <a:pt x="2530" y="8900"/>
                    </a:lnTo>
                    <a:lnTo>
                      <a:pt x="26791" y="8900"/>
                    </a:lnTo>
                    <a:lnTo>
                      <a:pt x="26838" y="8853"/>
                    </a:lnTo>
                    <a:lnTo>
                      <a:pt x="26932" y="8806"/>
                    </a:lnTo>
                    <a:lnTo>
                      <a:pt x="27494" y="8244"/>
                    </a:lnTo>
                    <a:lnTo>
                      <a:pt x="35362" y="375"/>
                    </a:lnTo>
                    <a:lnTo>
                      <a:pt x="35362" y="328"/>
                    </a:lnTo>
                    <a:lnTo>
                      <a:pt x="35456" y="375"/>
                    </a:lnTo>
                    <a:lnTo>
                      <a:pt x="35550" y="328"/>
                    </a:lnTo>
                    <a:lnTo>
                      <a:pt x="35597" y="235"/>
                    </a:lnTo>
                    <a:lnTo>
                      <a:pt x="35597" y="188"/>
                    </a:lnTo>
                    <a:lnTo>
                      <a:pt x="35597" y="94"/>
                    </a:lnTo>
                    <a:lnTo>
                      <a:pt x="35550" y="47"/>
                    </a:lnTo>
                    <a:lnTo>
                      <a:pt x="355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31">
              <a:extLst>
                <a:ext uri="{FF2B5EF4-FFF2-40B4-BE49-F238E27FC236}">
                  <a16:creationId xmlns:a16="http://schemas.microsoft.com/office/drawing/2014/main" id="{08A3CC15-E875-BDC9-36DD-910F9C6BE267}"/>
                </a:ext>
              </a:extLst>
            </p:cNvPr>
            <p:cNvGrpSpPr/>
            <p:nvPr/>
          </p:nvGrpSpPr>
          <p:grpSpPr>
            <a:xfrm rot="10800000" flipH="1">
              <a:off x="3563870" y="606106"/>
              <a:ext cx="1148870" cy="732694"/>
              <a:chOff x="8552284" y="3845972"/>
              <a:chExt cx="1148870" cy="732694"/>
            </a:xfrm>
          </p:grpSpPr>
          <p:sp>
            <p:nvSpPr>
              <p:cNvPr id="652" name="Google Shape;652;p31">
                <a:extLst>
                  <a:ext uri="{FF2B5EF4-FFF2-40B4-BE49-F238E27FC236}">
                    <a16:creationId xmlns:a16="http://schemas.microsoft.com/office/drawing/2014/main" id="{FBEBC612-6549-5736-8C09-3AF56E39036D}"/>
                  </a:ext>
                </a:extLst>
              </p:cNvPr>
              <p:cNvSpPr/>
              <p:nvPr/>
            </p:nvSpPr>
            <p:spPr>
              <a:xfrm>
                <a:off x="8639336" y="3845972"/>
                <a:ext cx="1061817" cy="645642"/>
              </a:xfrm>
              <a:custGeom>
                <a:avLst/>
                <a:gdLst/>
                <a:ahLst/>
                <a:cxnLst/>
                <a:rect l="l" t="t" r="r" b="b"/>
                <a:pathLst>
                  <a:path w="23419" h="14240" extrusionOk="0">
                    <a:moveTo>
                      <a:pt x="188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2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3373" y="3514"/>
                    </a:lnTo>
                    <a:lnTo>
                      <a:pt x="5668" y="5855"/>
                    </a:lnTo>
                    <a:lnTo>
                      <a:pt x="6838" y="6980"/>
                    </a:lnTo>
                    <a:lnTo>
                      <a:pt x="7400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3"/>
                    </a:lnTo>
                    <a:lnTo>
                      <a:pt x="17470" y="8385"/>
                    </a:lnTo>
                    <a:lnTo>
                      <a:pt x="23044" y="14005"/>
                    </a:lnTo>
                    <a:lnTo>
                      <a:pt x="23091" y="14005"/>
                    </a:lnTo>
                    <a:lnTo>
                      <a:pt x="23091" y="14099"/>
                    </a:lnTo>
                    <a:lnTo>
                      <a:pt x="23138" y="14192"/>
                    </a:lnTo>
                    <a:lnTo>
                      <a:pt x="23184" y="14239"/>
                    </a:lnTo>
                    <a:lnTo>
                      <a:pt x="23325" y="14239"/>
                    </a:lnTo>
                    <a:lnTo>
                      <a:pt x="23372" y="14192"/>
                    </a:lnTo>
                    <a:lnTo>
                      <a:pt x="23419" y="14146"/>
                    </a:lnTo>
                    <a:lnTo>
                      <a:pt x="23419" y="14052"/>
                    </a:lnTo>
                    <a:lnTo>
                      <a:pt x="23419" y="14005"/>
                    </a:lnTo>
                    <a:lnTo>
                      <a:pt x="23372" y="13911"/>
                    </a:lnTo>
                    <a:lnTo>
                      <a:pt x="23278" y="13865"/>
                    </a:lnTo>
                    <a:lnTo>
                      <a:pt x="23184" y="13911"/>
                    </a:lnTo>
                    <a:lnTo>
                      <a:pt x="23184" y="13865"/>
                    </a:lnTo>
                    <a:lnTo>
                      <a:pt x="17564" y="8291"/>
                    </a:lnTo>
                    <a:lnTo>
                      <a:pt x="17142" y="7823"/>
                    </a:lnTo>
                    <a:lnTo>
                      <a:pt x="17096" y="7776"/>
                    </a:lnTo>
                    <a:lnTo>
                      <a:pt x="7869" y="7776"/>
                    </a:lnTo>
                    <a:lnTo>
                      <a:pt x="7822" y="7729"/>
                    </a:lnTo>
                    <a:lnTo>
                      <a:pt x="7541" y="7448"/>
                    </a:lnTo>
                    <a:lnTo>
                      <a:pt x="6979" y="6886"/>
                    </a:lnTo>
                    <a:lnTo>
                      <a:pt x="5808" y="5715"/>
                    </a:lnTo>
                    <a:lnTo>
                      <a:pt x="3466" y="3373"/>
                    </a:lnTo>
                    <a:lnTo>
                      <a:pt x="375" y="282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95"/>
                    </a:lnTo>
                    <a:lnTo>
                      <a:pt x="234" y="48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1">
                <a:extLst>
                  <a:ext uri="{FF2B5EF4-FFF2-40B4-BE49-F238E27FC236}">
                    <a16:creationId xmlns:a16="http://schemas.microsoft.com/office/drawing/2014/main" id="{75239F35-30D9-BF94-4869-198B04016939}"/>
                  </a:ext>
                </a:extLst>
              </p:cNvPr>
              <p:cNvSpPr/>
              <p:nvPr/>
            </p:nvSpPr>
            <p:spPr>
              <a:xfrm>
                <a:off x="8552284" y="3933070"/>
                <a:ext cx="1063948" cy="645596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4239" extrusionOk="0">
                    <a:moveTo>
                      <a:pt x="187" y="0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1"/>
                    </a:lnTo>
                    <a:lnTo>
                      <a:pt x="47" y="328"/>
                    </a:lnTo>
                    <a:lnTo>
                      <a:pt x="141" y="375"/>
                    </a:lnTo>
                    <a:lnTo>
                      <a:pt x="234" y="375"/>
                    </a:lnTo>
                    <a:lnTo>
                      <a:pt x="3372" y="3513"/>
                    </a:lnTo>
                    <a:lnTo>
                      <a:pt x="5667" y="5808"/>
                    </a:lnTo>
                    <a:lnTo>
                      <a:pt x="6838" y="6979"/>
                    </a:lnTo>
                    <a:lnTo>
                      <a:pt x="7447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2"/>
                    </a:lnTo>
                    <a:lnTo>
                      <a:pt x="17470" y="8384"/>
                    </a:lnTo>
                    <a:lnTo>
                      <a:pt x="23090" y="13957"/>
                    </a:lnTo>
                    <a:lnTo>
                      <a:pt x="23090" y="14004"/>
                    </a:lnTo>
                    <a:lnTo>
                      <a:pt x="23090" y="14098"/>
                    </a:lnTo>
                    <a:lnTo>
                      <a:pt x="23137" y="14192"/>
                    </a:lnTo>
                    <a:lnTo>
                      <a:pt x="23184" y="14192"/>
                    </a:lnTo>
                    <a:lnTo>
                      <a:pt x="23278" y="14238"/>
                    </a:lnTo>
                    <a:lnTo>
                      <a:pt x="23325" y="14192"/>
                    </a:lnTo>
                    <a:lnTo>
                      <a:pt x="23371" y="14192"/>
                    </a:lnTo>
                    <a:lnTo>
                      <a:pt x="23418" y="14098"/>
                    </a:lnTo>
                    <a:lnTo>
                      <a:pt x="23465" y="14051"/>
                    </a:lnTo>
                    <a:lnTo>
                      <a:pt x="23418" y="13957"/>
                    </a:lnTo>
                    <a:lnTo>
                      <a:pt x="23371" y="13911"/>
                    </a:lnTo>
                    <a:lnTo>
                      <a:pt x="23325" y="13864"/>
                    </a:lnTo>
                    <a:lnTo>
                      <a:pt x="23184" y="13864"/>
                    </a:lnTo>
                    <a:lnTo>
                      <a:pt x="17611" y="8243"/>
                    </a:lnTo>
                    <a:lnTo>
                      <a:pt x="17189" y="7822"/>
                    </a:lnTo>
                    <a:lnTo>
                      <a:pt x="17095" y="7775"/>
                    </a:lnTo>
                    <a:lnTo>
                      <a:pt x="7869" y="7775"/>
                    </a:lnTo>
                    <a:lnTo>
                      <a:pt x="7822" y="7728"/>
                    </a:lnTo>
                    <a:lnTo>
                      <a:pt x="7541" y="7447"/>
                    </a:lnTo>
                    <a:lnTo>
                      <a:pt x="6979" y="6885"/>
                    </a:lnTo>
                    <a:lnTo>
                      <a:pt x="5808" y="5714"/>
                    </a:lnTo>
                    <a:lnTo>
                      <a:pt x="3466" y="3372"/>
                    </a:lnTo>
                    <a:lnTo>
                      <a:pt x="375" y="281"/>
                    </a:lnTo>
                    <a:lnTo>
                      <a:pt x="328" y="234"/>
                    </a:lnTo>
                    <a:lnTo>
                      <a:pt x="328" y="141"/>
                    </a:lnTo>
                    <a:lnTo>
                      <a:pt x="281" y="47"/>
                    </a:lnTo>
                    <a:lnTo>
                      <a:pt x="234" y="47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4" name="Google Shape;654;p31">
              <a:extLst>
                <a:ext uri="{FF2B5EF4-FFF2-40B4-BE49-F238E27FC236}">
                  <a16:creationId xmlns:a16="http://schemas.microsoft.com/office/drawing/2014/main" id="{8077CCB7-4B60-4A40-36AE-BE111D4C37B4}"/>
                </a:ext>
              </a:extLst>
            </p:cNvPr>
            <p:cNvGrpSpPr/>
            <p:nvPr/>
          </p:nvGrpSpPr>
          <p:grpSpPr>
            <a:xfrm rot="10800000" flipH="1">
              <a:off x="3423679" y="-1135222"/>
              <a:ext cx="724216" cy="2240431"/>
              <a:chOff x="8412092" y="4079564"/>
              <a:chExt cx="724216" cy="2240431"/>
            </a:xfrm>
          </p:grpSpPr>
          <p:sp>
            <p:nvSpPr>
              <p:cNvPr id="655" name="Google Shape;655;p31">
                <a:extLst>
                  <a:ext uri="{FF2B5EF4-FFF2-40B4-BE49-F238E27FC236}">
                    <a16:creationId xmlns:a16="http://schemas.microsoft.com/office/drawing/2014/main" id="{8067C935-6C8B-EE8E-B1FB-C95152338A0E}"/>
                  </a:ext>
                </a:extLst>
              </p:cNvPr>
              <p:cNvSpPr/>
              <p:nvPr/>
            </p:nvSpPr>
            <p:spPr>
              <a:xfrm>
                <a:off x="8412092" y="4079564"/>
                <a:ext cx="620161" cy="2240431"/>
              </a:xfrm>
              <a:custGeom>
                <a:avLst/>
                <a:gdLst/>
                <a:ahLst/>
                <a:cxnLst/>
                <a:rect l="l" t="t" r="r" b="b"/>
                <a:pathLst>
                  <a:path w="13678" h="49414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48" y="282"/>
                    </a:lnTo>
                    <a:lnTo>
                      <a:pt x="94" y="329"/>
                    </a:lnTo>
                    <a:lnTo>
                      <a:pt x="94" y="376"/>
                    </a:lnTo>
                    <a:lnTo>
                      <a:pt x="94" y="11382"/>
                    </a:lnTo>
                    <a:lnTo>
                      <a:pt x="94" y="11663"/>
                    </a:lnTo>
                    <a:lnTo>
                      <a:pt x="94" y="11757"/>
                    </a:lnTo>
                    <a:lnTo>
                      <a:pt x="94" y="11804"/>
                    </a:lnTo>
                    <a:lnTo>
                      <a:pt x="94" y="11851"/>
                    </a:lnTo>
                    <a:lnTo>
                      <a:pt x="235" y="11991"/>
                    </a:lnTo>
                    <a:lnTo>
                      <a:pt x="610" y="12366"/>
                    </a:lnTo>
                    <a:lnTo>
                      <a:pt x="1453" y="13162"/>
                    </a:lnTo>
                    <a:lnTo>
                      <a:pt x="3045" y="14754"/>
                    </a:lnTo>
                    <a:lnTo>
                      <a:pt x="6230" y="17986"/>
                    </a:lnTo>
                    <a:lnTo>
                      <a:pt x="12647" y="24403"/>
                    </a:lnTo>
                    <a:lnTo>
                      <a:pt x="13256" y="25012"/>
                    </a:lnTo>
                    <a:lnTo>
                      <a:pt x="13396" y="25152"/>
                    </a:lnTo>
                    <a:lnTo>
                      <a:pt x="13443" y="25199"/>
                    </a:lnTo>
                    <a:lnTo>
                      <a:pt x="13443" y="25293"/>
                    </a:lnTo>
                    <a:lnTo>
                      <a:pt x="13443" y="25761"/>
                    </a:lnTo>
                    <a:lnTo>
                      <a:pt x="13443" y="27494"/>
                    </a:lnTo>
                    <a:lnTo>
                      <a:pt x="13443" y="31007"/>
                    </a:lnTo>
                    <a:lnTo>
                      <a:pt x="13443" y="37985"/>
                    </a:lnTo>
                    <a:lnTo>
                      <a:pt x="13443" y="49085"/>
                    </a:lnTo>
                    <a:lnTo>
                      <a:pt x="13349" y="49132"/>
                    </a:lnTo>
                    <a:lnTo>
                      <a:pt x="13349" y="49226"/>
                    </a:lnTo>
                    <a:lnTo>
                      <a:pt x="13349" y="49320"/>
                    </a:lnTo>
                    <a:lnTo>
                      <a:pt x="13396" y="49366"/>
                    </a:lnTo>
                    <a:lnTo>
                      <a:pt x="13443" y="49413"/>
                    </a:lnTo>
                    <a:lnTo>
                      <a:pt x="13583" y="49413"/>
                    </a:lnTo>
                    <a:lnTo>
                      <a:pt x="13630" y="49366"/>
                    </a:lnTo>
                    <a:lnTo>
                      <a:pt x="13677" y="49320"/>
                    </a:lnTo>
                    <a:lnTo>
                      <a:pt x="13677" y="49226"/>
                    </a:lnTo>
                    <a:lnTo>
                      <a:pt x="13677" y="49132"/>
                    </a:lnTo>
                    <a:lnTo>
                      <a:pt x="13583" y="49085"/>
                    </a:lnTo>
                    <a:lnTo>
                      <a:pt x="13583" y="37985"/>
                    </a:lnTo>
                    <a:lnTo>
                      <a:pt x="13583" y="31007"/>
                    </a:lnTo>
                    <a:lnTo>
                      <a:pt x="13583" y="27494"/>
                    </a:lnTo>
                    <a:lnTo>
                      <a:pt x="13583" y="25761"/>
                    </a:lnTo>
                    <a:lnTo>
                      <a:pt x="13583" y="25293"/>
                    </a:lnTo>
                    <a:lnTo>
                      <a:pt x="13583" y="25199"/>
                    </a:lnTo>
                    <a:lnTo>
                      <a:pt x="13583" y="25105"/>
                    </a:lnTo>
                    <a:lnTo>
                      <a:pt x="13537" y="25058"/>
                    </a:lnTo>
                    <a:lnTo>
                      <a:pt x="13396" y="24871"/>
                    </a:lnTo>
                    <a:lnTo>
                      <a:pt x="12787" y="24262"/>
                    </a:lnTo>
                    <a:lnTo>
                      <a:pt x="6371" y="17846"/>
                    </a:lnTo>
                    <a:lnTo>
                      <a:pt x="3139" y="14661"/>
                    </a:lnTo>
                    <a:lnTo>
                      <a:pt x="1546" y="13068"/>
                    </a:lnTo>
                    <a:lnTo>
                      <a:pt x="750" y="12272"/>
                    </a:lnTo>
                    <a:lnTo>
                      <a:pt x="329" y="11851"/>
                    </a:lnTo>
                    <a:lnTo>
                      <a:pt x="282" y="11757"/>
                    </a:lnTo>
                    <a:lnTo>
                      <a:pt x="282" y="11663"/>
                    </a:lnTo>
                    <a:lnTo>
                      <a:pt x="282" y="11382"/>
                    </a:lnTo>
                    <a:lnTo>
                      <a:pt x="282" y="376"/>
                    </a:lnTo>
                    <a:lnTo>
                      <a:pt x="282" y="329"/>
                    </a:lnTo>
                    <a:lnTo>
                      <a:pt x="329" y="282"/>
                    </a:lnTo>
                    <a:lnTo>
                      <a:pt x="375" y="188"/>
                    </a:lnTo>
                    <a:lnTo>
                      <a:pt x="329" y="95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1">
                <a:extLst>
                  <a:ext uri="{FF2B5EF4-FFF2-40B4-BE49-F238E27FC236}">
                    <a16:creationId xmlns:a16="http://schemas.microsoft.com/office/drawing/2014/main" id="{8E0F5DF6-4452-EB27-AB7F-EFCD85775320}"/>
                  </a:ext>
                </a:extLst>
              </p:cNvPr>
              <p:cNvSpPr/>
              <p:nvPr/>
            </p:nvSpPr>
            <p:spPr>
              <a:xfrm>
                <a:off x="8503407" y="4332289"/>
                <a:ext cx="632901" cy="1303888"/>
              </a:xfrm>
              <a:custGeom>
                <a:avLst/>
                <a:gdLst/>
                <a:ahLst/>
                <a:cxnLst/>
                <a:rect l="l" t="t" r="r" b="b"/>
                <a:pathLst>
                  <a:path w="13959" h="28758" extrusionOk="0">
                    <a:moveTo>
                      <a:pt x="141" y="0"/>
                    </a:moveTo>
                    <a:lnTo>
                      <a:pt x="48" y="47"/>
                    </a:lnTo>
                    <a:lnTo>
                      <a:pt x="48" y="94"/>
                    </a:lnTo>
                    <a:lnTo>
                      <a:pt x="1" y="188"/>
                    </a:lnTo>
                    <a:lnTo>
                      <a:pt x="48" y="281"/>
                    </a:lnTo>
                    <a:lnTo>
                      <a:pt x="94" y="328"/>
                    </a:lnTo>
                    <a:lnTo>
                      <a:pt x="94" y="375"/>
                    </a:lnTo>
                    <a:lnTo>
                      <a:pt x="94" y="4778"/>
                    </a:lnTo>
                    <a:lnTo>
                      <a:pt x="94" y="4965"/>
                    </a:lnTo>
                    <a:lnTo>
                      <a:pt x="141" y="4965"/>
                    </a:lnTo>
                    <a:lnTo>
                      <a:pt x="141" y="5012"/>
                    </a:lnTo>
                    <a:lnTo>
                      <a:pt x="188" y="5059"/>
                    </a:lnTo>
                    <a:lnTo>
                      <a:pt x="235" y="5106"/>
                    </a:lnTo>
                    <a:lnTo>
                      <a:pt x="422" y="5293"/>
                    </a:lnTo>
                    <a:lnTo>
                      <a:pt x="844" y="5715"/>
                    </a:lnTo>
                    <a:lnTo>
                      <a:pt x="1640" y="6511"/>
                    </a:lnTo>
                    <a:lnTo>
                      <a:pt x="3279" y="8150"/>
                    </a:lnTo>
                    <a:lnTo>
                      <a:pt x="6558" y="11429"/>
                    </a:lnTo>
                    <a:lnTo>
                      <a:pt x="13068" y="17939"/>
                    </a:lnTo>
                    <a:lnTo>
                      <a:pt x="13630" y="18501"/>
                    </a:lnTo>
                    <a:lnTo>
                      <a:pt x="13677" y="18548"/>
                    </a:lnTo>
                    <a:lnTo>
                      <a:pt x="13677" y="18595"/>
                    </a:lnTo>
                    <a:lnTo>
                      <a:pt x="13677" y="18782"/>
                    </a:lnTo>
                    <a:lnTo>
                      <a:pt x="13677" y="19157"/>
                    </a:lnTo>
                    <a:lnTo>
                      <a:pt x="13677" y="20702"/>
                    </a:lnTo>
                    <a:lnTo>
                      <a:pt x="13677" y="23793"/>
                    </a:lnTo>
                    <a:lnTo>
                      <a:pt x="13677" y="28383"/>
                    </a:lnTo>
                    <a:lnTo>
                      <a:pt x="13630" y="28477"/>
                    </a:lnTo>
                    <a:lnTo>
                      <a:pt x="13583" y="28571"/>
                    </a:lnTo>
                    <a:lnTo>
                      <a:pt x="13583" y="28617"/>
                    </a:lnTo>
                    <a:lnTo>
                      <a:pt x="13630" y="28664"/>
                    </a:lnTo>
                    <a:lnTo>
                      <a:pt x="13677" y="28711"/>
                    </a:lnTo>
                    <a:lnTo>
                      <a:pt x="13771" y="28758"/>
                    </a:lnTo>
                    <a:lnTo>
                      <a:pt x="13818" y="28711"/>
                    </a:lnTo>
                    <a:lnTo>
                      <a:pt x="13864" y="28664"/>
                    </a:lnTo>
                    <a:lnTo>
                      <a:pt x="13911" y="28617"/>
                    </a:lnTo>
                    <a:lnTo>
                      <a:pt x="13958" y="28571"/>
                    </a:lnTo>
                    <a:lnTo>
                      <a:pt x="13911" y="28477"/>
                    </a:lnTo>
                    <a:lnTo>
                      <a:pt x="13818" y="28383"/>
                    </a:lnTo>
                    <a:lnTo>
                      <a:pt x="13864" y="28383"/>
                    </a:lnTo>
                    <a:lnTo>
                      <a:pt x="13864" y="23793"/>
                    </a:lnTo>
                    <a:lnTo>
                      <a:pt x="13864" y="20702"/>
                    </a:lnTo>
                    <a:lnTo>
                      <a:pt x="13864" y="19157"/>
                    </a:lnTo>
                    <a:lnTo>
                      <a:pt x="13864" y="18782"/>
                    </a:lnTo>
                    <a:lnTo>
                      <a:pt x="13864" y="18595"/>
                    </a:lnTo>
                    <a:lnTo>
                      <a:pt x="13864" y="18501"/>
                    </a:lnTo>
                    <a:lnTo>
                      <a:pt x="13864" y="18454"/>
                    </a:lnTo>
                    <a:lnTo>
                      <a:pt x="13818" y="18454"/>
                    </a:lnTo>
                    <a:lnTo>
                      <a:pt x="13724" y="18360"/>
                    </a:lnTo>
                    <a:lnTo>
                      <a:pt x="13209" y="17798"/>
                    </a:lnTo>
                    <a:lnTo>
                      <a:pt x="6652" y="11288"/>
                    </a:lnTo>
                    <a:lnTo>
                      <a:pt x="3420" y="8009"/>
                    </a:lnTo>
                    <a:lnTo>
                      <a:pt x="1781" y="6417"/>
                    </a:lnTo>
                    <a:lnTo>
                      <a:pt x="984" y="5574"/>
                    </a:lnTo>
                    <a:lnTo>
                      <a:pt x="563" y="5152"/>
                    </a:lnTo>
                    <a:lnTo>
                      <a:pt x="329" y="4965"/>
                    </a:lnTo>
                    <a:lnTo>
                      <a:pt x="282" y="4918"/>
                    </a:lnTo>
                    <a:lnTo>
                      <a:pt x="282" y="4778"/>
                    </a:lnTo>
                    <a:lnTo>
                      <a:pt x="282" y="375"/>
                    </a:lnTo>
                    <a:lnTo>
                      <a:pt x="282" y="328"/>
                    </a:lnTo>
                    <a:lnTo>
                      <a:pt x="329" y="281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9" y="4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" name="Google Shape;657;p31">
              <a:extLst>
                <a:ext uri="{FF2B5EF4-FFF2-40B4-BE49-F238E27FC236}">
                  <a16:creationId xmlns:a16="http://schemas.microsoft.com/office/drawing/2014/main" id="{EC5CC1B5-4C18-89A5-F328-C6B7FAA6D5B7}"/>
                </a:ext>
              </a:extLst>
            </p:cNvPr>
            <p:cNvGrpSpPr/>
            <p:nvPr/>
          </p:nvGrpSpPr>
          <p:grpSpPr>
            <a:xfrm rot="10800000">
              <a:off x="-12692" y="2888930"/>
              <a:ext cx="1346371" cy="3302203"/>
              <a:chOff x="8388742" y="-1006360"/>
              <a:chExt cx="1346371" cy="3302203"/>
            </a:xfrm>
          </p:grpSpPr>
          <p:sp>
            <p:nvSpPr>
              <p:cNvPr id="658" name="Google Shape;658;p31">
                <a:extLst>
                  <a:ext uri="{FF2B5EF4-FFF2-40B4-BE49-F238E27FC236}">
                    <a16:creationId xmlns:a16="http://schemas.microsoft.com/office/drawing/2014/main" id="{91CE859E-83F1-02F6-5287-A77D4B463C65}"/>
                  </a:ext>
                </a:extLst>
              </p:cNvPr>
              <p:cNvSpPr/>
              <p:nvPr/>
            </p:nvSpPr>
            <p:spPr>
              <a:xfrm>
                <a:off x="8388742" y="-1006360"/>
                <a:ext cx="1269928" cy="3227891"/>
              </a:xfrm>
              <a:custGeom>
                <a:avLst/>
                <a:gdLst/>
                <a:ahLst/>
                <a:cxnLst/>
                <a:rect l="l" t="t" r="r" b="b"/>
                <a:pathLst>
                  <a:path w="28009" h="71193" extrusionOk="0">
                    <a:moveTo>
                      <a:pt x="27775" y="1"/>
                    </a:moveTo>
                    <a:lnTo>
                      <a:pt x="27728" y="48"/>
                    </a:lnTo>
                    <a:lnTo>
                      <a:pt x="27681" y="94"/>
                    </a:lnTo>
                    <a:lnTo>
                      <a:pt x="27681" y="188"/>
                    </a:lnTo>
                    <a:lnTo>
                      <a:pt x="27681" y="282"/>
                    </a:lnTo>
                    <a:lnTo>
                      <a:pt x="27775" y="329"/>
                    </a:lnTo>
                    <a:lnTo>
                      <a:pt x="27775" y="375"/>
                    </a:lnTo>
                    <a:lnTo>
                      <a:pt x="27775" y="56766"/>
                    </a:lnTo>
                    <a:lnTo>
                      <a:pt x="27775" y="58827"/>
                    </a:lnTo>
                    <a:lnTo>
                      <a:pt x="27775" y="58921"/>
                    </a:lnTo>
                    <a:lnTo>
                      <a:pt x="27775" y="58968"/>
                    </a:lnTo>
                    <a:lnTo>
                      <a:pt x="27775" y="59015"/>
                    </a:lnTo>
                    <a:lnTo>
                      <a:pt x="27587" y="59155"/>
                    </a:lnTo>
                    <a:lnTo>
                      <a:pt x="27213" y="59530"/>
                    </a:lnTo>
                    <a:lnTo>
                      <a:pt x="26510" y="60232"/>
                    </a:lnTo>
                    <a:lnTo>
                      <a:pt x="23653" y="63136"/>
                    </a:lnTo>
                    <a:lnTo>
                      <a:pt x="17892" y="68850"/>
                    </a:lnTo>
                    <a:lnTo>
                      <a:pt x="16815" y="69974"/>
                    </a:lnTo>
                    <a:lnTo>
                      <a:pt x="16253" y="70490"/>
                    </a:lnTo>
                    <a:lnTo>
                      <a:pt x="15972" y="70771"/>
                    </a:lnTo>
                    <a:lnTo>
                      <a:pt x="15878" y="70911"/>
                    </a:lnTo>
                    <a:lnTo>
                      <a:pt x="328" y="70911"/>
                    </a:lnTo>
                    <a:lnTo>
                      <a:pt x="235" y="70864"/>
                    </a:lnTo>
                    <a:lnTo>
                      <a:pt x="141" y="70817"/>
                    </a:lnTo>
                    <a:lnTo>
                      <a:pt x="94" y="70817"/>
                    </a:lnTo>
                    <a:lnTo>
                      <a:pt x="47" y="70864"/>
                    </a:lnTo>
                    <a:lnTo>
                      <a:pt x="1" y="70911"/>
                    </a:lnTo>
                    <a:lnTo>
                      <a:pt x="1" y="71005"/>
                    </a:lnTo>
                    <a:lnTo>
                      <a:pt x="1" y="71052"/>
                    </a:lnTo>
                    <a:lnTo>
                      <a:pt x="47" y="71145"/>
                    </a:lnTo>
                    <a:lnTo>
                      <a:pt x="94" y="71145"/>
                    </a:lnTo>
                    <a:lnTo>
                      <a:pt x="141" y="71192"/>
                    </a:lnTo>
                    <a:lnTo>
                      <a:pt x="235" y="71145"/>
                    </a:lnTo>
                    <a:lnTo>
                      <a:pt x="328" y="71098"/>
                    </a:lnTo>
                    <a:lnTo>
                      <a:pt x="15925" y="71098"/>
                    </a:lnTo>
                    <a:lnTo>
                      <a:pt x="15925" y="71052"/>
                    </a:lnTo>
                    <a:lnTo>
                      <a:pt x="15972" y="71052"/>
                    </a:lnTo>
                    <a:lnTo>
                      <a:pt x="16112" y="70911"/>
                    </a:lnTo>
                    <a:lnTo>
                      <a:pt x="16393" y="70630"/>
                    </a:lnTo>
                    <a:lnTo>
                      <a:pt x="16909" y="70068"/>
                    </a:lnTo>
                    <a:lnTo>
                      <a:pt x="17986" y="68991"/>
                    </a:lnTo>
                    <a:lnTo>
                      <a:pt x="23747" y="63230"/>
                    </a:lnTo>
                    <a:lnTo>
                      <a:pt x="26651" y="60373"/>
                    </a:lnTo>
                    <a:lnTo>
                      <a:pt x="27353" y="59670"/>
                    </a:lnTo>
                    <a:lnTo>
                      <a:pt x="27728" y="59296"/>
                    </a:lnTo>
                    <a:lnTo>
                      <a:pt x="27915" y="59108"/>
                    </a:lnTo>
                    <a:lnTo>
                      <a:pt x="27915" y="59061"/>
                    </a:lnTo>
                    <a:lnTo>
                      <a:pt x="27915" y="59015"/>
                    </a:lnTo>
                    <a:lnTo>
                      <a:pt x="27915" y="58921"/>
                    </a:lnTo>
                    <a:lnTo>
                      <a:pt x="27915" y="58827"/>
                    </a:lnTo>
                    <a:lnTo>
                      <a:pt x="27915" y="56766"/>
                    </a:lnTo>
                    <a:lnTo>
                      <a:pt x="27915" y="375"/>
                    </a:lnTo>
                    <a:lnTo>
                      <a:pt x="27915" y="329"/>
                    </a:lnTo>
                    <a:lnTo>
                      <a:pt x="28009" y="282"/>
                    </a:lnTo>
                    <a:lnTo>
                      <a:pt x="28009" y="188"/>
                    </a:lnTo>
                    <a:lnTo>
                      <a:pt x="28009" y="94"/>
                    </a:lnTo>
                    <a:lnTo>
                      <a:pt x="27962" y="48"/>
                    </a:lnTo>
                    <a:lnTo>
                      <a:pt x="27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1">
                <a:extLst>
                  <a:ext uri="{FF2B5EF4-FFF2-40B4-BE49-F238E27FC236}">
                    <a16:creationId xmlns:a16="http://schemas.microsoft.com/office/drawing/2014/main" id="{23AB3B9E-8949-04C0-055D-6611E95DAFFF}"/>
                  </a:ext>
                </a:extLst>
              </p:cNvPr>
              <p:cNvSpPr/>
              <p:nvPr/>
            </p:nvSpPr>
            <p:spPr>
              <a:xfrm>
                <a:off x="8388742" y="-1006360"/>
                <a:ext cx="1346371" cy="3302203"/>
              </a:xfrm>
              <a:custGeom>
                <a:avLst/>
                <a:gdLst/>
                <a:ahLst/>
                <a:cxnLst/>
                <a:rect l="l" t="t" r="r" b="b"/>
                <a:pathLst>
                  <a:path w="29695" h="72832" extrusionOk="0">
                    <a:moveTo>
                      <a:pt x="29414" y="1"/>
                    </a:moveTo>
                    <a:lnTo>
                      <a:pt x="29367" y="48"/>
                    </a:lnTo>
                    <a:lnTo>
                      <a:pt x="29320" y="94"/>
                    </a:lnTo>
                    <a:lnTo>
                      <a:pt x="29320" y="188"/>
                    </a:lnTo>
                    <a:lnTo>
                      <a:pt x="29367" y="282"/>
                    </a:lnTo>
                    <a:lnTo>
                      <a:pt x="29414" y="329"/>
                    </a:lnTo>
                    <a:lnTo>
                      <a:pt x="29414" y="375"/>
                    </a:lnTo>
                    <a:lnTo>
                      <a:pt x="29414" y="58359"/>
                    </a:lnTo>
                    <a:lnTo>
                      <a:pt x="29414" y="60373"/>
                    </a:lnTo>
                    <a:lnTo>
                      <a:pt x="29414" y="60607"/>
                    </a:lnTo>
                    <a:lnTo>
                      <a:pt x="29414" y="60654"/>
                    </a:lnTo>
                    <a:lnTo>
                      <a:pt x="29367" y="60701"/>
                    </a:lnTo>
                    <a:lnTo>
                      <a:pt x="29273" y="60794"/>
                    </a:lnTo>
                    <a:lnTo>
                      <a:pt x="28946" y="61122"/>
                    </a:lnTo>
                    <a:lnTo>
                      <a:pt x="28196" y="61872"/>
                    </a:lnTo>
                    <a:lnTo>
                      <a:pt x="25339" y="64729"/>
                    </a:lnTo>
                    <a:lnTo>
                      <a:pt x="19578" y="70490"/>
                    </a:lnTo>
                    <a:lnTo>
                      <a:pt x="18407" y="71660"/>
                    </a:lnTo>
                    <a:lnTo>
                      <a:pt x="17798" y="72223"/>
                    </a:lnTo>
                    <a:lnTo>
                      <a:pt x="17517" y="72550"/>
                    </a:lnTo>
                    <a:lnTo>
                      <a:pt x="328" y="72550"/>
                    </a:lnTo>
                    <a:lnTo>
                      <a:pt x="235" y="72504"/>
                    </a:lnTo>
                    <a:lnTo>
                      <a:pt x="141" y="72457"/>
                    </a:lnTo>
                    <a:lnTo>
                      <a:pt x="94" y="72457"/>
                    </a:lnTo>
                    <a:lnTo>
                      <a:pt x="47" y="72504"/>
                    </a:lnTo>
                    <a:lnTo>
                      <a:pt x="1" y="72597"/>
                    </a:lnTo>
                    <a:lnTo>
                      <a:pt x="1" y="72644"/>
                    </a:lnTo>
                    <a:lnTo>
                      <a:pt x="1" y="72738"/>
                    </a:lnTo>
                    <a:lnTo>
                      <a:pt x="47" y="72785"/>
                    </a:lnTo>
                    <a:lnTo>
                      <a:pt x="94" y="72831"/>
                    </a:lnTo>
                    <a:lnTo>
                      <a:pt x="141" y="72831"/>
                    </a:lnTo>
                    <a:lnTo>
                      <a:pt x="235" y="72785"/>
                    </a:lnTo>
                    <a:lnTo>
                      <a:pt x="328" y="72738"/>
                    </a:lnTo>
                    <a:lnTo>
                      <a:pt x="17564" y="72738"/>
                    </a:lnTo>
                    <a:lnTo>
                      <a:pt x="17611" y="72691"/>
                    </a:lnTo>
                    <a:lnTo>
                      <a:pt x="17658" y="72644"/>
                    </a:lnTo>
                    <a:lnTo>
                      <a:pt x="17939" y="72363"/>
                    </a:lnTo>
                    <a:lnTo>
                      <a:pt x="18548" y="71754"/>
                    </a:lnTo>
                    <a:lnTo>
                      <a:pt x="19719" y="70583"/>
                    </a:lnTo>
                    <a:lnTo>
                      <a:pt x="25433" y="64869"/>
                    </a:lnTo>
                    <a:lnTo>
                      <a:pt x="28337" y="61965"/>
                    </a:lnTo>
                    <a:lnTo>
                      <a:pt x="29039" y="61263"/>
                    </a:lnTo>
                    <a:lnTo>
                      <a:pt x="29414" y="60888"/>
                    </a:lnTo>
                    <a:lnTo>
                      <a:pt x="29508" y="60794"/>
                    </a:lnTo>
                    <a:lnTo>
                      <a:pt x="29554" y="60748"/>
                    </a:lnTo>
                    <a:lnTo>
                      <a:pt x="29601" y="60701"/>
                    </a:lnTo>
                    <a:lnTo>
                      <a:pt x="29601" y="60654"/>
                    </a:lnTo>
                    <a:lnTo>
                      <a:pt x="29601" y="60373"/>
                    </a:lnTo>
                    <a:lnTo>
                      <a:pt x="29601" y="58359"/>
                    </a:lnTo>
                    <a:lnTo>
                      <a:pt x="29601" y="375"/>
                    </a:lnTo>
                    <a:lnTo>
                      <a:pt x="29601" y="329"/>
                    </a:lnTo>
                    <a:lnTo>
                      <a:pt x="29648" y="282"/>
                    </a:lnTo>
                    <a:lnTo>
                      <a:pt x="29695" y="188"/>
                    </a:lnTo>
                    <a:lnTo>
                      <a:pt x="29648" y="94"/>
                    </a:lnTo>
                    <a:lnTo>
                      <a:pt x="29648" y="48"/>
                    </a:lnTo>
                    <a:lnTo>
                      <a:pt x="295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1">
                <a:extLst>
                  <a:ext uri="{FF2B5EF4-FFF2-40B4-BE49-F238E27FC236}">
                    <a16:creationId xmlns:a16="http://schemas.microsoft.com/office/drawing/2014/main" id="{4DB5A828-8CDC-7770-8BC2-8E78607AED42}"/>
                  </a:ext>
                </a:extLst>
              </p:cNvPr>
              <p:cNvSpPr/>
              <p:nvPr/>
            </p:nvSpPr>
            <p:spPr>
              <a:xfrm>
                <a:off x="8388742" y="1265854"/>
                <a:ext cx="1172266" cy="855838"/>
              </a:xfrm>
              <a:custGeom>
                <a:avLst/>
                <a:gdLst/>
                <a:ahLst/>
                <a:cxnLst/>
                <a:rect l="l" t="t" r="r" b="b"/>
                <a:pathLst>
                  <a:path w="25855" h="18876" extrusionOk="0">
                    <a:moveTo>
                      <a:pt x="25667" y="1"/>
                    </a:moveTo>
                    <a:lnTo>
                      <a:pt x="25573" y="48"/>
                    </a:lnTo>
                    <a:lnTo>
                      <a:pt x="25527" y="48"/>
                    </a:lnTo>
                    <a:lnTo>
                      <a:pt x="25480" y="141"/>
                    </a:lnTo>
                    <a:lnTo>
                      <a:pt x="25480" y="188"/>
                    </a:lnTo>
                    <a:lnTo>
                      <a:pt x="25480" y="282"/>
                    </a:lnTo>
                    <a:lnTo>
                      <a:pt x="25573" y="375"/>
                    </a:lnTo>
                    <a:lnTo>
                      <a:pt x="25573" y="6651"/>
                    </a:lnTo>
                    <a:lnTo>
                      <a:pt x="25573" y="7635"/>
                    </a:lnTo>
                    <a:lnTo>
                      <a:pt x="25433" y="7776"/>
                    </a:lnTo>
                    <a:lnTo>
                      <a:pt x="25246" y="7963"/>
                    </a:lnTo>
                    <a:lnTo>
                      <a:pt x="24871" y="8338"/>
                    </a:lnTo>
                    <a:lnTo>
                      <a:pt x="23466" y="9743"/>
                    </a:lnTo>
                    <a:lnTo>
                      <a:pt x="20609" y="12600"/>
                    </a:lnTo>
                    <a:lnTo>
                      <a:pt x="14895" y="18314"/>
                    </a:lnTo>
                    <a:lnTo>
                      <a:pt x="14707" y="18501"/>
                    </a:lnTo>
                    <a:lnTo>
                      <a:pt x="14614" y="18595"/>
                    </a:lnTo>
                    <a:lnTo>
                      <a:pt x="328" y="18595"/>
                    </a:lnTo>
                    <a:lnTo>
                      <a:pt x="235" y="18548"/>
                    </a:lnTo>
                    <a:lnTo>
                      <a:pt x="141" y="18501"/>
                    </a:lnTo>
                    <a:lnTo>
                      <a:pt x="94" y="18548"/>
                    </a:lnTo>
                    <a:lnTo>
                      <a:pt x="47" y="18548"/>
                    </a:lnTo>
                    <a:lnTo>
                      <a:pt x="1" y="18642"/>
                    </a:lnTo>
                    <a:lnTo>
                      <a:pt x="1" y="18688"/>
                    </a:lnTo>
                    <a:lnTo>
                      <a:pt x="1" y="18782"/>
                    </a:lnTo>
                    <a:lnTo>
                      <a:pt x="47" y="18829"/>
                    </a:lnTo>
                    <a:lnTo>
                      <a:pt x="94" y="18876"/>
                    </a:lnTo>
                    <a:lnTo>
                      <a:pt x="141" y="18876"/>
                    </a:lnTo>
                    <a:lnTo>
                      <a:pt x="235" y="18829"/>
                    </a:lnTo>
                    <a:lnTo>
                      <a:pt x="328" y="18782"/>
                    </a:lnTo>
                    <a:lnTo>
                      <a:pt x="14660" y="18782"/>
                    </a:lnTo>
                    <a:lnTo>
                      <a:pt x="14707" y="18735"/>
                    </a:lnTo>
                    <a:lnTo>
                      <a:pt x="14754" y="18735"/>
                    </a:lnTo>
                    <a:lnTo>
                      <a:pt x="14848" y="18595"/>
                    </a:lnTo>
                    <a:lnTo>
                      <a:pt x="15035" y="18407"/>
                    </a:lnTo>
                    <a:lnTo>
                      <a:pt x="20749" y="12693"/>
                    </a:lnTo>
                    <a:lnTo>
                      <a:pt x="23606" y="9883"/>
                    </a:lnTo>
                    <a:lnTo>
                      <a:pt x="25011" y="8431"/>
                    </a:lnTo>
                    <a:lnTo>
                      <a:pt x="25386" y="8103"/>
                    </a:lnTo>
                    <a:lnTo>
                      <a:pt x="25527" y="7916"/>
                    </a:lnTo>
                    <a:lnTo>
                      <a:pt x="25620" y="7822"/>
                    </a:lnTo>
                    <a:lnTo>
                      <a:pt x="25667" y="7776"/>
                    </a:lnTo>
                    <a:lnTo>
                      <a:pt x="25714" y="7729"/>
                    </a:lnTo>
                    <a:lnTo>
                      <a:pt x="25761" y="7682"/>
                    </a:lnTo>
                    <a:lnTo>
                      <a:pt x="25761" y="6651"/>
                    </a:lnTo>
                    <a:lnTo>
                      <a:pt x="25761" y="375"/>
                    </a:lnTo>
                    <a:lnTo>
                      <a:pt x="25714" y="375"/>
                    </a:lnTo>
                    <a:lnTo>
                      <a:pt x="25808" y="282"/>
                    </a:lnTo>
                    <a:lnTo>
                      <a:pt x="25854" y="188"/>
                    </a:lnTo>
                    <a:lnTo>
                      <a:pt x="25808" y="141"/>
                    </a:lnTo>
                    <a:lnTo>
                      <a:pt x="25761" y="48"/>
                    </a:lnTo>
                    <a:lnTo>
                      <a:pt x="25714" y="48"/>
                    </a:lnTo>
                    <a:lnTo>
                      <a:pt x="25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31">
              <a:extLst>
                <a:ext uri="{FF2B5EF4-FFF2-40B4-BE49-F238E27FC236}">
                  <a16:creationId xmlns:a16="http://schemas.microsoft.com/office/drawing/2014/main" id="{E574EA9D-8474-3895-4F69-0B29D498FCE1}"/>
                </a:ext>
              </a:extLst>
            </p:cNvPr>
            <p:cNvGrpSpPr/>
            <p:nvPr/>
          </p:nvGrpSpPr>
          <p:grpSpPr>
            <a:xfrm rot="10800000">
              <a:off x="1569356" y="4560162"/>
              <a:ext cx="286730" cy="1656452"/>
              <a:chOff x="7866335" y="-1031841"/>
              <a:chExt cx="286730" cy="1656452"/>
            </a:xfrm>
          </p:grpSpPr>
          <p:sp>
            <p:nvSpPr>
              <p:cNvPr id="662" name="Google Shape;662;p31">
                <a:extLst>
                  <a:ext uri="{FF2B5EF4-FFF2-40B4-BE49-F238E27FC236}">
                    <a16:creationId xmlns:a16="http://schemas.microsoft.com/office/drawing/2014/main" id="{8A36777E-14BA-6615-81CC-ADD2B4B86BD4}"/>
                  </a:ext>
                </a:extLst>
              </p:cNvPr>
              <p:cNvSpPr/>
              <p:nvPr/>
            </p:nvSpPr>
            <p:spPr>
              <a:xfrm>
                <a:off x="7953433" y="-1031841"/>
                <a:ext cx="199632" cy="1656452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6534" extrusionOk="0">
                    <a:moveTo>
                      <a:pt x="4122" y="1"/>
                    </a:moveTo>
                    <a:lnTo>
                      <a:pt x="4075" y="48"/>
                    </a:lnTo>
                    <a:lnTo>
                      <a:pt x="4028" y="94"/>
                    </a:lnTo>
                    <a:lnTo>
                      <a:pt x="4028" y="188"/>
                    </a:lnTo>
                    <a:lnTo>
                      <a:pt x="4028" y="282"/>
                    </a:lnTo>
                    <a:lnTo>
                      <a:pt x="4122" y="329"/>
                    </a:lnTo>
                    <a:lnTo>
                      <a:pt x="4122" y="375"/>
                    </a:lnTo>
                    <a:lnTo>
                      <a:pt x="4122" y="12459"/>
                    </a:lnTo>
                    <a:lnTo>
                      <a:pt x="4122" y="19391"/>
                    </a:lnTo>
                    <a:lnTo>
                      <a:pt x="4122" y="22904"/>
                    </a:lnTo>
                    <a:lnTo>
                      <a:pt x="4122" y="24637"/>
                    </a:lnTo>
                    <a:lnTo>
                      <a:pt x="4122" y="25480"/>
                    </a:lnTo>
                    <a:lnTo>
                      <a:pt x="4122" y="25901"/>
                    </a:lnTo>
                    <a:lnTo>
                      <a:pt x="4075" y="25901"/>
                    </a:lnTo>
                    <a:lnTo>
                      <a:pt x="4075" y="25948"/>
                    </a:lnTo>
                    <a:lnTo>
                      <a:pt x="3981" y="26042"/>
                    </a:lnTo>
                    <a:lnTo>
                      <a:pt x="3841" y="26182"/>
                    </a:lnTo>
                    <a:lnTo>
                      <a:pt x="1874" y="28149"/>
                    </a:lnTo>
                    <a:lnTo>
                      <a:pt x="937" y="29086"/>
                    </a:lnTo>
                    <a:lnTo>
                      <a:pt x="422" y="29601"/>
                    </a:lnTo>
                    <a:lnTo>
                      <a:pt x="187" y="29836"/>
                    </a:lnTo>
                    <a:lnTo>
                      <a:pt x="141" y="29882"/>
                    </a:lnTo>
                    <a:lnTo>
                      <a:pt x="94" y="29929"/>
                    </a:lnTo>
                    <a:lnTo>
                      <a:pt x="94" y="30023"/>
                    </a:lnTo>
                    <a:lnTo>
                      <a:pt x="94" y="30210"/>
                    </a:lnTo>
                    <a:lnTo>
                      <a:pt x="94" y="36158"/>
                    </a:lnTo>
                    <a:lnTo>
                      <a:pt x="0" y="36252"/>
                    </a:lnTo>
                    <a:lnTo>
                      <a:pt x="0" y="36346"/>
                    </a:lnTo>
                    <a:lnTo>
                      <a:pt x="0" y="36393"/>
                    </a:lnTo>
                    <a:lnTo>
                      <a:pt x="47" y="36439"/>
                    </a:lnTo>
                    <a:lnTo>
                      <a:pt x="94" y="36486"/>
                    </a:lnTo>
                    <a:lnTo>
                      <a:pt x="141" y="36533"/>
                    </a:lnTo>
                    <a:lnTo>
                      <a:pt x="234" y="36486"/>
                    </a:lnTo>
                    <a:lnTo>
                      <a:pt x="281" y="36439"/>
                    </a:lnTo>
                    <a:lnTo>
                      <a:pt x="328" y="36393"/>
                    </a:lnTo>
                    <a:lnTo>
                      <a:pt x="328" y="36346"/>
                    </a:lnTo>
                    <a:lnTo>
                      <a:pt x="328" y="36252"/>
                    </a:lnTo>
                    <a:lnTo>
                      <a:pt x="234" y="36158"/>
                    </a:lnTo>
                    <a:lnTo>
                      <a:pt x="234" y="30210"/>
                    </a:lnTo>
                    <a:lnTo>
                      <a:pt x="234" y="30023"/>
                    </a:lnTo>
                    <a:lnTo>
                      <a:pt x="281" y="29976"/>
                    </a:lnTo>
                    <a:lnTo>
                      <a:pt x="328" y="29929"/>
                    </a:lnTo>
                    <a:lnTo>
                      <a:pt x="562" y="29695"/>
                    </a:lnTo>
                    <a:lnTo>
                      <a:pt x="1030" y="29227"/>
                    </a:lnTo>
                    <a:lnTo>
                      <a:pt x="2014" y="28243"/>
                    </a:lnTo>
                    <a:lnTo>
                      <a:pt x="3934" y="26323"/>
                    </a:lnTo>
                    <a:lnTo>
                      <a:pt x="4122" y="26135"/>
                    </a:lnTo>
                    <a:lnTo>
                      <a:pt x="4169" y="26089"/>
                    </a:lnTo>
                    <a:lnTo>
                      <a:pt x="4215" y="26042"/>
                    </a:lnTo>
                    <a:lnTo>
                      <a:pt x="4309" y="25948"/>
                    </a:lnTo>
                    <a:lnTo>
                      <a:pt x="4309" y="25480"/>
                    </a:lnTo>
                    <a:lnTo>
                      <a:pt x="4309" y="24637"/>
                    </a:lnTo>
                    <a:lnTo>
                      <a:pt x="4309" y="22904"/>
                    </a:lnTo>
                    <a:lnTo>
                      <a:pt x="4309" y="19391"/>
                    </a:lnTo>
                    <a:lnTo>
                      <a:pt x="4309" y="12459"/>
                    </a:lnTo>
                    <a:lnTo>
                      <a:pt x="4309" y="375"/>
                    </a:lnTo>
                    <a:lnTo>
                      <a:pt x="4262" y="329"/>
                    </a:lnTo>
                    <a:lnTo>
                      <a:pt x="4356" y="282"/>
                    </a:lnTo>
                    <a:lnTo>
                      <a:pt x="4403" y="188"/>
                    </a:lnTo>
                    <a:lnTo>
                      <a:pt x="4356" y="94"/>
                    </a:lnTo>
                    <a:lnTo>
                      <a:pt x="4309" y="48"/>
                    </a:lnTo>
                    <a:lnTo>
                      <a:pt x="426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1">
                <a:extLst>
                  <a:ext uri="{FF2B5EF4-FFF2-40B4-BE49-F238E27FC236}">
                    <a16:creationId xmlns:a16="http://schemas.microsoft.com/office/drawing/2014/main" id="{9CCB08E2-E776-E289-2B8B-F72B34AB1A07}"/>
                  </a:ext>
                </a:extLst>
              </p:cNvPr>
              <p:cNvSpPr/>
              <p:nvPr/>
            </p:nvSpPr>
            <p:spPr>
              <a:xfrm>
                <a:off x="7866335" y="-1031841"/>
                <a:ext cx="199677" cy="160757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35456" extrusionOk="0">
                    <a:moveTo>
                      <a:pt x="4169" y="1"/>
                    </a:moveTo>
                    <a:lnTo>
                      <a:pt x="4122" y="48"/>
                    </a:lnTo>
                    <a:lnTo>
                      <a:pt x="4076" y="94"/>
                    </a:lnTo>
                    <a:lnTo>
                      <a:pt x="4076" y="188"/>
                    </a:lnTo>
                    <a:lnTo>
                      <a:pt x="4076" y="282"/>
                    </a:lnTo>
                    <a:lnTo>
                      <a:pt x="4169" y="329"/>
                    </a:lnTo>
                    <a:lnTo>
                      <a:pt x="4169" y="375"/>
                    </a:lnTo>
                    <a:lnTo>
                      <a:pt x="4169" y="11944"/>
                    </a:lnTo>
                    <a:lnTo>
                      <a:pt x="4169" y="18595"/>
                    </a:lnTo>
                    <a:lnTo>
                      <a:pt x="4169" y="21967"/>
                    </a:lnTo>
                    <a:lnTo>
                      <a:pt x="4169" y="23606"/>
                    </a:lnTo>
                    <a:lnTo>
                      <a:pt x="4169" y="24449"/>
                    </a:lnTo>
                    <a:lnTo>
                      <a:pt x="4169" y="24684"/>
                    </a:lnTo>
                    <a:lnTo>
                      <a:pt x="4169" y="24777"/>
                    </a:lnTo>
                    <a:lnTo>
                      <a:pt x="4169" y="24824"/>
                    </a:lnTo>
                    <a:lnTo>
                      <a:pt x="4122" y="24824"/>
                    </a:lnTo>
                    <a:lnTo>
                      <a:pt x="3888" y="25105"/>
                    </a:lnTo>
                    <a:lnTo>
                      <a:pt x="1921" y="27072"/>
                    </a:lnTo>
                    <a:lnTo>
                      <a:pt x="938" y="28009"/>
                    </a:lnTo>
                    <a:lnTo>
                      <a:pt x="469" y="28524"/>
                    </a:lnTo>
                    <a:lnTo>
                      <a:pt x="235" y="28758"/>
                    </a:lnTo>
                    <a:lnTo>
                      <a:pt x="141" y="28805"/>
                    </a:lnTo>
                    <a:lnTo>
                      <a:pt x="94" y="28852"/>
                    </a:lnTo>
                    <a:lnTo>
                      <a:pt x="94" y="28946"/>
                    </a:lnTo>
                    <a:lnTo>
                      <a:pt x="94" y="29133"/>
                    </a:lnTo>
                    <a:lnTo>
                      <a:pt x="94" y="35081"/>
                    </a:lnTo>
                    <a:lnTo>
                      <a:pt x="48" y="35175"/>
                    </a:lnTo>
                    <a:lnTo>
                      <a:pt x="1" y="35269"/>
                    </a:lnTo>
                    <a:lnTo>
                      <a:pt x="48" y="35315"/>
                    </a:lnTo>
                    <a:lnTo>
                      <a:pt x="48" y="35362"/>
                    </a:lnTo>
                    <a:lnTo>
                      <a:pt x="141" y="35409"/>
                    </a:lnTo>
                    <a:lnTo>
                      <a:pt x="188" y="35456"/>
                    </a:lnTo>
                    <a:lnTo>
                      <a:pt x="282" y="35409"/>
                    </a:lnTo>
                    <a:lnTo>
                      <a:pt x="329" y="35362"/>
                    </a:lnTo>
                    <a:lnTo>
                      <a:pt x="375" y="35315"/>
                    </a:lnTo>
                    <a:lnTo>
                      <a:pt x="375" y="35269"/>
                    </a:lnTo>
                    <a:lnTo>
                      <a:pt x="329" y="35175"/>
                    </a:lnTo>
                    <a:lnTo>
                      <a:pt x="282" y="35081"/>
                    </a:lnTo>
                    <a:lnTo>
                      <a:pt x="282" y="29133"/>
                    </a:lnTo>
                    <a:lnTo>
                      <a:pt x="282" y="28946"/>
                    </a:lnTo>
                    <a:lnTo>
                      <a:pt x="282" y="28899"/>
                    </a:lnTo>
                    <a:lnTo>
                      <a:pt x="329" y="28852"/>
                    </a:lnTo>
                    <a:lnTo>
                      <a:pt x="610" y="28618"/>
                    </a:lnTo>
                    <a:lnTo>
                      <a:pt x="1078" y="28149"/>
                    </a:lnTo>
                    <a:lnTo>
                      <a:pt x="2062" y="27166"/>
                    </a:lnTo>
                    <a:lnTo>
                      <a:pt x="3982" y="25246"/>
                    </a:lnTo>
                    <a:lnTo>
                      <a:pt x="4310" y="24918"/>
                    </a:lnTo>
                    <a:lnTo>
                      <a:pt x="4310" y="24871"/>
                    </a:lnTo>
                    <a:lnTo>
                      <a:pt x="4310" y="24824"/>
                    </a:lnTo>
                    <a:lnTo>
                      <a:pt x="4310" y="24777"/>
                    </a:lnTo>
                    <a:lnTo>
                      <a:pt x="4310" y="24684"/>
                    </a:lnTo>
                    <a:lnTo>
                      <a:pt x="4310" y="24449"/>
                    </a:lnTo>
                    <a:lnTo>
                      <a:pt x="4310" y="23606"/>
                    </a:lnTo>
                    <a:lnTo>
                      <a:pt x="4310" y="21967"/>
                    </a:lnTo>
                    <a:lnTo>
                      <a:pt x="4310" y="18595"/>
                    </a:lnTo>
                    <a:lnTo>
                      <a:pt x="4310" y="11944"/>
                    </a:lnTo>
                    <a:lnTo>
                      <a:pt x="4310" y="375"/>
                    </a:lnTo>
                    <a:lnTo>
                      <a:pt x="4310" y="329"/>
                    </a:lnTo>
                    <a:lnTo>
                      <a:pt x="4403" y="282"/>
                    </a:lnTo>
                    <a:lnTo>
                      <a:pt x="4403" y="188"/>
                    </a:lnTo>
                    <a:lnTo>
                      <a:pt x="4403" y="94"/>
                    </a:lnTo>
                    <a:lnTo>
                      <a:pt x="4357" y="48"/>
                    </a:lnTo>
                    <a:lnTo>
                      <a:pt x="431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31">
              <a:extLst>
                <a:ext uri="{FF2B5EF4-FFF2-40B4-BE49-F238E27FC236}">
                  <a16:creationId xmlns:a16="http://schemas.microsoft.com/office/drawing/2014/main" id="{E8B2FC0D-7DEC-CC25-FA36-3EE869314EAD}"/>
                </a:ext>
              </a:extLst>
            </p:cNvPr>
            <p:cNvGrpSpPr/>
            <p:nvPr/>
          </p:nvGrpSpPr>
          <p:grpSpPr>
            <a:xfrm rot="10800000">
              <a:off x="350436" y="3311544"/>
              <a:ext cx="983243" cy="2548289"/>
              <a:chOff x="8388742" y="-675060"/>
              <a:chExt cx="983243" cy="2548289"/>
            </a:xfrm>
          </p:grpSpPr>
          <p:sp>
            <p:nvSpPr>
              <p:cNvPr id="665" name="Google Shape;665;p31">
                <a:extLst>
                  <a:ext uri="{FF2B5EF4-FFF2-40B4-BE49-F238E27FC236}">
                    <a16:creationId xmlns:a16="http://schemas.microsoft.com/office/drawing/2014/main" id="{AA03D7EB-DD9C-71D5-B976-525CA8B11CAC}"/>
                  </a:ext>
                </a:extLst>
              </p:cNvPr>
              <p:cNvSpPr/>
              <p:nvPr/>
            </p:nvSpPr>
            <p:spPr>
              <a:xfrm>
                <a:off x="8388742" y="-675060"/>
                <a:ext cx="983243" cy="2548289"/>
              </a:xfrm>
              <a:custGeom>
                <a:avLst/>
                <a:gdLst/>
                <a:ahLst/>
                <a:cxnLst/>
                <a:rect l="l" t="t" r="r" b="b"/>
                <a:pathLst>
                  <a:path w="21686" h="56204" extrusionOk="0">
                    <a:moveTo>
                      <a:pt x="21405" y="0"/>
                    </a:moveTo>
                    <a:lnTo>
                      <a:pt x="21358" y="47"/>
                    </a:lnTo>
                    <a:lnTo>
                      <a:pt x="21311" y="94"/>
                    </a:lnTo>
                    <a:lnTo>
                      <a:pt x="21311" y="188"/>
                    </a:lnTo>
                    <a:lnTo>
                      <a:pt x="21358" y="281"/>
                    </a:lnTo>
                    <a:lnTo>
                      <a:pt x="21405" y="328"/>
                    </a:lnTo>
                    <a:lnTo>
                      <a:pt x="21405" y="375"/>
                    </a:lnTo>
                    <a:lnTo>
                      <a:pt x="21405" y="46228"/>
                    </a:lnTo>
                    <a:lnTo>
                      <a:pt x="21405" y="47024"/>
                    </a:lnTo>
                    <a:lnTo>
                      <a:pt x="21358" y="47071"/>
                    </a:lnTo>
                    <a:lnTo>
                      <a:pt x="21311" y="47118"/>
                    </a:lnTo>
                    <a:lnTo>
                      <a:pt x="21171" y="47258"/>
                    </a:lnTo>
                    <a:lnTo>
                      <a:pt x="20843" y="47539"/>
                    </a:lnTo>
                    <a:lnTo>
                      <a:pt x="19719" y="48710"/>
                    </a:lnTo>
                    <a:lnTo>
                      <a:pt x="17377" y="51052"/>
                    </a:lnTo>
                    <a:lnTo>
                      <a:pt x="12740" y="55689"/>
                    </a:lnTo>
                    <a:lnTo>
                      <a:pt x="12553" y="55876"/>
                    </a:lnTo>
                    <a:lnTo>
                      <a:pt x="12506" y="55923"/>
                    </a:lnTo>
                    <a:lnTo>
                      <a:pt x="328" y="55923"/>
                    </a:lnTo>
                    <a:lnTo>
                      <a:pt x="328" y="55970"/>
                    </a:lnTo>
                    <a:lnTo>
                      <a:pt x="235" y="55876"/>
                    </a:lnTo>
                    <a:lnTo>
                      <a:pt x="141" y="55829"/>
                    </a:lnTo>
                    <a:lnTo>
                      <a:pt x="94" y="55876"/>
                    </a:lnTo>
                    <a:lnTo>
                      <a:pt x="47" y="55923"/>
                    </a:lnTo>
                    <a:lnTo>
                      <a:pt x="1" y="55970"/>
                    </a:lnTo>
                    <a:lnTo>
                      <a:pt x="1" y="56017"/>
                    </a:lnTo>
                    <a:lnTo>
                      <a:pt x="1" y="56110"/>
                    </a:lnTo>
                    <a:lnTo>
                      <a:pt x="47" y="56157"/>
                    </a:lnTo>
                    <a:lnTo>
                      <a:pt x="94" y="56204"/>
                    </a:lnTo>
                    <a:lnTo>
                      <a:pt x="235" y="56204"/>
                    </a:lnTo>
                    <a:lnTo>
                      <a:pt x="328" y="56110"/>
                    </a:lnTo>
                    <a:lnTo>
                      <a:pt x="12553" y="56110"/>
                    </a:lnTo>
                    <a:lnTo>
                      <a:pt x="12600" y="56063"/>
                    </a:lnTo>
                    <a:lnTo>
                      <a:pt x="12646" y="56017"/>
                    </a:lnTo>
                    <a:lnTo>
                      <a:pt x="12881" y="55782"/>
                    </a:lnTo>
                    <a:lnTo>
                      <a:pt x="17517" y="51146"/>
                    </a:lnTo>
                    <a:lnTo>
                      <a:pt x="19812" y="48851"/>
                    </a:lnTo>
                    <a:lnTo>
                      <a:pt x="20983" y="47680"/>
                    </a:lnTo>
                    <a:lnTo>
                      <a:pt x="21264" y="47399"/>
                    </a:lnTo>
                    <a:lnTo>
                      <a:pt x="21405" y="47258"/>
                    </a:lnTo>
                    <a:lnTo>
                      <a:pt x="21499" y="47165"/>
                    </a:lnTo>
                    <a:lnTo>
                      <a:pt x="21545" y="47118"/>
                    </a:lnTo>
                    <a:lnTo>
                      <a:pt x="21592" y="47071"/>
                    </a:lnTo>
                    <a:lnTo>
                      <a:pt x="21592" y="46228"/>
                    </a:lnTo>
                    <a:lnTo>
                      <a:pt x="21592" y="375"/>
                    </a:lnTo>
                    <a:lnTo>
                      <a:pt x="21592" y="328"/>
                    </a:lnTo>
                    <a:lnTo>
                      <a:pt x="21639" y="281"/>
                    </a:lnTo>
                    <a:lnTo>
                      <a:pt x="21686" y="188"/>
                    </a:lnTo>
                    <a:lnTo>
                      <a:pt x="21639" y="94"/>
                    </a:lnTo>
                    <a:lnTo>
                      <a:pt x="21639" y="47"/>
                    </a:lnTo>
                    <a:lnTo>
                      <a:pt x="2154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1">
                <a:extLst>
                  <a:ext uri="{FF2B5EF4-FFF2-40B4-BE49-F238E27FC236}">
                    <a16:creationId xmlns:a16="http://schemas.microsoft.com/office/drawing/2014/main" id="{39BC8738-4019-AE15-356E-08861A3A0785}"/>
                  </a:ext>
                </a:extLst>
              </p:cNvPr>
              <p:cNvSpPr/>
              <p:nvPr/>
            </p:nvSpPr>
            <p:spPr>
              <a:xfrm>
                <a:off x="8388742" y="83024"/>
                <a:ext cx="915324" cy="1715892"/>
              </a:xfrm>
              <a:custGeom>
                <a:avLst/>
                <a:gdLst/>
                <a:ahLst/>
                <a:cxnLst/>
                <a:rect l="l" t="t" r="r" b="b"/>
                <a:pathLst>
                  <a:path w="20188" h="37845" extrusionOk="0">
                    <a:moveTo>
                      <a:pt x="19906" y="1"/>
                    </a:moveTo>
                    <a:lnTo>
                      <a:pt x="19859" y="48"/>
                    </a:lnTo>
                    <a:lnTo>
                      <a:pt x="19812" y="95"/>
                    </a:lnTo>
                    <a:lnTo>
                      <a:pt x="19812" y="188"/>
                    </a:lnTo>
                    <a:lnTo>
                      <a:pt x="19812" y="282"/>
                    </a:lnTo>
                    <a:lnTo>
                      <a:pt x="19906" y="329"/>
                    </a:lnTo>
                    <a:lnTo>
                      <a:pt x="19906" y="376"/>
                    </a:lnTo>
                    <a:lnTo>
                      <a:pt x="19906" y="28805"/>
                    </a:lnTo>
                    <a:lnTo>
                      <a:pt x="19906" y="29555"/>
                    </a:lnTo>
                    <a:lnTo>
                      <a:pt x="19859" y="29601"/>
                    </a:lnTo>
                    <a:lnTo>
                      <a:pt x="19812" y="29648"/>
                    </a:lnTo>
                    <a:lnTo>
                      <a:pt x="19672" y="29789"/>
                    </a:lnTo>
                    <a:lnTo>
                      <a:pt x="19438" y="30023"/>
                    </a:lnTo>
                    <a:lnTo>
                      <a:pt x="18361" y="31053"/>
                    </a:lnTo>
                    <a:lnTo>
                      <a:pt x="16300" y="33161"/>
                    </a:lnTo>
                    <a:lnTo>
                      <a:pt x="12084" y="37376"/>
                    </a:lnTo>
                    <a:lnTo>
                      <a:pt x="11944" y="37517"/>
                    </a:lnTo>
                    <a:lnTo>
                      <a:pt x="11897" y="37564"/>
                    </a:lnTo>
                    <a:lnTo>
                      <a:pt x="11850" y="37610"/>
                    </a:lnTo>
                    <a:lnTo>
                      <a:pt x="328" y="37610"/>
                    </a:lnTo>
                    <a:lnTo>
                      <a:pt x="235" y="37517"/>
                    </a:lnTo>
                    <a:lnTo>
                      <a:pt x="94" y="37517"/>
                    </a:lnTo>
                    <a:lnTo>
                      <a:pt x="47" y="37564"/>
                    </a:lnTo>
                    <a:lnTo>
                      <a:pt x="1" y="37610"/>
                    </a:lnTo>
                    <a:lnTo>
                      <a:pt x="1" y="37704"/>
                    </a:lnTo>
                    <a:lnTo>
                      <a:pt x="1" y="37751"/>
                    </a:lnTo>
                    <a:lnTo>
                      <a:pt x="47" y="37798"/>
                    </a:lnTo>
                    <a:lnTo>
                      <a:pt x="94" y="37845"/>
                    </a:lnTo>
                    <a:lnTo>
                      <a:pt x="235" y="37845"/>
                    </a:lnTo>
                    <a:lnTo>
                      <a:pt x="328" y="37751"/>
                    </a:lnTo>
                    <a:lnTo>
                      <a:pt x="11944" y="37751"/>
                    </a:lnTo>
                    <a:lnTo>
                      <a:pt x="11991" y="37704"/>
                    </a:lnTo>
                    <a:lnTo>
                      <a:pt x="12038" y="37657"/>
                    </a:lnTo>
                    <a:lnTo>
                      <a:pt x="12225" y="37470"/>
                    </a:lnTo>
                    <a:lnTo>
                      <a:pt x="16393" y="33302"/>
                    </a:lnTo>
                    <a:lnTo>
                      <a:pt x="18501" y="31194"/>
                    </a:lnTo>
                    <a:lnTo>
                      <a:pt x="19531" y="30163"/>
                    </a:lnTo>
                    <a:lnTo>
                      <a:pt x="19812" y="29882"/>
                    </a:lnTo>
                    <a:lnTo>
                      <a:pt x="19953" y="29742"/>
                    </a:lnTo>
                    <a:lnTo>
                      <a:pt x="20000" y="29695"/>
                    </a:lnTo>
                    <a:lnTo>
                      <a:pt x="20047" y="29648"/>
                    </a:lnTo>
                    <a:lnTo>
                      <a:pt x="20093" y="29555"/>
                    </a:lnTo>
                    <a:lnTo>
                      <a:pt x="20093" y="28805"/>
                    </a:lnTo>
                    <a:lnTo>
                      <a:pt x="20093" y="376"/>
                    </a:lnTo>
                    <a:lnTo>
                      <a:pt x="20047" y="329"/>
                    </a:lnTo>
                    <a:lnTo>
                      <a:pt x="20140" y="282"/>
                    </a:lnTo>
                    <a:lnTo>
                      <a:pt x="20187" y="188"/>
                    </a:lnTo>
                    <a:lnTo>
                      <a:pt x="20140" y="95"/>
                    </a:lnTo>
                    <a:lnTo>
                      <a:pt x="20093" y="48"/>
                    </a:lnTo>
                    <a:lnTo>
                      <a:pt x="2004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1">
                <a:extLst>
                  <a:ext uri="{FF2B5EF4-FFF2-40B4-BE49-F238E27FC236}">
                    <a16:creationId xmlns:a16="http://schemas.microsoft.com/office/drawing/2014/main" id="{2E38BE7C-ADAA-5204-EEA8-292067E48BA6}"/>
                  </a:ext>
                </a:extLst>
              </p:cNvPr>
              <p:cNvSpPr/>
              <p:nvPr/>
            </p:nvSpPr>
            <p:spPr>
              <a:xfrm>
                <a:off x="8388742" y="839023"/>
                <a:ext cx="843097" cy="88345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19485" extrusionOk="0">
                    <a:moveTo>
                      <a:pt x="18314" y="1"/>
                    </a:moveTo>
                    <a:lnTo>
                      <a:pt x="18267" y="47"/>
                    </a:lnTo>
                    <a:lnTo>
                      <a:pt x="18220" y="94"/>
                    </a:lnTo>
                    <a:lnTo>
                      <a:pt x="18220" y="188"/>
                    </a:lnTo>
                    <a:lnTo>
                      <a:pt x="18267" y="282"/>
                    </a:lnTo>
                    <a:lnTo>
                      <a:pt x="18314" y="328"/>
                    </a:lnTo>
                    <a:lnTo>
                      <a:pt x="18314" y="375"/>
                    </a:lnTo>
                    <a:lnTo>
                      <a:pt x="18314" y="11616"/>
                    </a:lnTo>
                    <a:lnTo>
                      <a:pt x="18314" y="12225"/>
                    </a:lnTo>
                    <a:lnTo>
                      <a:pt x="18314" y="12272"/>
                    </a:lnTo>
                    <a:lnTo>
                      <a:pt x="18267" y="12319"/>
                    </a:lnTo>
                    <a:lnTo>
                      <a:pt x="18173" y="12412"/>
                    </a:lnTo>
                    <a:lnTo>
                      <a:pt x="17939" y="12646"/>
                    </a:lnTo>
                    <a:lnTo>
                      <a:pt x="17049" y="13536"/>
                    </a:lnTo>
                    <a:lnTo>
                      <a:pt x="15222" y="15363"/>
                    </a:lnTo>
                    <a:lnTo>
                      <a:pt x="11616" y="18969"/>
                    </a:lnTo>
                    <a:lnTo>
                      <a:pt x="11429" y="19157"/>
                    </a:lnTo>
                    <a:lnTo>
                      <a:pt x="11382" y="19204"/>
                    </a:lnTo>
                    <a:lnTo>
                      <a:pt x="328" y="19204"/>
                    </a:lnTo>
                    <a:lnTo>
                      <a:pt x="328" y="19250"/>
                    </a:lnTo>
                    <a:lnTo>
                      <a:pt x="235" y="19157"/>
                    </a:lnTo>
                    <a:lnTo>
                      <a:pt x="141" y="19110"/>
                    </a:lnTo>
                    <a:lnTo>
                      <a:pt x="94" y="19157"/>
                    </a:lnTo>
                    <a:lnTo>
                      <a:pt x="47" y="19204"/>
                    </a:lnTo>
                    <a:lnTo>
                      <a:pt x="1" y="19250"/>
                    </a:lnTo>
                    <a:lnTo>
                      <a:pt x="1" y="19297"/>
                    </a:lnTo>
                    <a:lnTo>
                      <a:pt x="1" y="19391"/>
                    </a:lnTo>
                    <a:lnTo>
                      <a:pt x="47" y="19438"/>
                    </a:lnTo>
                    <a:lnTo>
                      <a:pt x="94" y="19485"/>
                    </a:lnTo>
                    <a:lnTo>
                      <a:pt x="235" y="19485"/>
                    </a:lnTo>
                    <a:lnTo>
                      <a:pt x="328" y="19391"/>
                    </a:lnTo>
                    <a:lnTo>
                      <a:pt x="11429" y="19391"/>
                    </a:lnTo>
                    <a:lnTo>
                      <a:pt x="11476" y="19344"/>
                    </a:lnTo>
                    <a:lnTo>
                      <a:pt x="11569" y="19250"/>
                    </a:lnTo>
                    <a:lnTo>
                      <a:pt x="11710" y="19110"/>
                    </a:lnTo>
                    <a:lnTo>
                      <a:pt x="15316" y="15503"/>
                    </a:lnTo>
                    <a:lnTo>
                      <a:pt x="17143" y="13677"/>
                    </a:lnTo>
                    <a:lnTo>
                      <a:pt x="18080" y="12787"/>
                    </a:lnTo>
                    <a:lnTo>
                      <a:pt x="18267" y="12553"/>
                    </a:lnTo>
                    <a:lnTo>
                      <a:pt x="18407" y="12412"/>
                    </a:lnTo>
                    <a:lnTo>
                      <a:pt x="18454" y="12365"/>
                    </a:lnTo>
                    <a:lnTo>
                      <a:pt x="18501" y="12319"/>
                    </a:lnTo>
                    <a:lnTo>
                      <a:pt x="18501" y="12225"/>
                    </a:lnTo>
                    <a:lnTo>
                      <a:pt x="18501" y="11616"/>
                    </a:lnTo>
                    <a:lnTo>
                      <a:pt x="18501" y="375"/>
                    </a:lnTo>
                    <a:lnTo>
                      <a:pt x="18501" y="328"/>
                    </a:lnTo>
                    <a:lnTo>
                      <a:pt x="18548" y="282"/>
                    </a:lnTo>
                    <a:lnTo>
                      <a:pt x="18595" y="188"/>
                    </a:lnTo>
                    <a:lnTo>
                      <a:pt x="18548" y="94"/>
                    </a:lnTo>
                    <a:lnTo>
                      <a:pt x="18548" y="47"/>
                    </a:lnTo>
                    <a:lnTo>
                      <a:pt x="184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8" name="Google Shape;668;p31">
              <a:extLst>
                <a:ext uri="{FF2B5EF4-FFF2-40B4-BE49-F238E27FC236}">
                  <a16:creationId xmlns:a16="http://schemas.microsoft.com/office/drawing/2014/main" id="{E48D3595-59BE-7914-1F1D-CFF330A07D1D}"/>
                </a:ext>
              </a:extLst>
            </p:cNvPr>
            <p:cNvSpPr/>
            <p:nvPr/>
          </p:nvSpPr>
          <p:spPr>
            <a:xfrm rot="10800000">
              <a:off x="705040" y="3634319"/>
              <a:ext cx="628639" cy="2548289"/>
            </a:xfrm>
            <a:custGeom>
              <a:avLst/>
              <a:gdLst/>
              <a:ahLst/>
              <a:cxnLst/>
              <a:rect l="l" t="t" r="r" b="b"/>
              <a:pathLst>
                <a:path w="13865" h="56204" extrusionOk="0">
                  <a:moveTo>
                    <a:pt x="13677" y="0"/>
                  </a:moveTo>
                  <a:lnTo>
                    <a:pt x="13583" y="47"/>
                  </a:lnTo>
                  <a:lnTo>
                    <a:pt x="13536" y="94"/>
                  </a:lnTo>
                  <a:lnTo>
                    <a:pt x="13490" y="141"/>
                  </a:lnTo>
                  <a:lnTo>
                    <a:pt x="13490" y="187"/>
                  </a:lnTo>
                  <a:lnTo>
                    <a:pt x="13536" y="281"/>
                  </a:lnTo>
                  <a:lnTo>
                    <a:pt x="13583" y="375"/>
                  </a:lnTo>
                  <a:lnTo>
                    <a:pt x="13583" y="49459"/>
                  </a:lnTo>
                  <a:lnTo>
                    <a:pt x="13583" y="49740"/>
                  </a:lnTo>
                  <a:lnTo>
                    <a:pt x="13583" y="49881"/>
                  </a:lnTo>
                  <a:lnTo>
                    <a:pt x="13583" y="49928"/>
                  </a:lnTo>
                  <a:lnTo>
                    <a:pt x="13583" y="49975"/>
                  </a:lnTo>
                  <a:lnTo>
                    <a:pt x="13209" y="50349"/>
                  </a:lnTo>
                  <a:lnTo>
                    <a:pt x="12412" y="51099"/>
                  </a:lnTo>
                  <a:lnTo>
                    <a:pt x="10867" y="52691"/>
                  </a:lnTo>
                  <a:lnTo>
                    <a:pt x="7729" y="55782"/>
                  </a:lnTo>
                  <a:lnTo>
                    <a:pt x="7588" y="55923"/>
                  </a:lnTo>
                  <a:lnTo>
                    <a:pt x="328" y="55923"/>
                  </a:lnTo>
                  <a:lnTo>
                    <a:pt x="328" y="55970"/>
                  </a:lnTo>
                  <a:lnTo>
                    <a:pt x="235" y="55876"/>
                  </a:lnTo>
                  <a:lnTo>
                    <a:pt x="141" y="55829"/>
                  </a:lnTo>
                  <a:lnTo>
                    <a:pt x="94" y="55876"/>
                  </a:lnTo>
                  <a:lnTo>
                    <a:pt x="47" y="55923"/>
                  </a:lnTo>
                  <a:lnTo>
                    <a:pt x="1" y="55970"/>
                  </a:lnTo>
                  <a:lnTo>
                    <a:pt x="1" y="56016"/>
                  </a:lnTo>
                  <a:lnTo>
                    <a:pt x="1" y="56110"/>
                  </a:lnTo>
                  <a:lnTo>
                    <a:pt x="47" y="56157"/>
                  </a:lnTo>
                  <a:lnTo>
                    <a:pt x="94" y="56204"/>
                  </a:lnTo>
                  <a:lnTo>
                    <a:pt x="235" y="56204"/>
                  </a:lnTo>
                  <a:lnTo>
                    <a:pt x="328" y="56110"/>
                  </a:lnTo>
                  <a:lnTo>
                    <a:pt x="7682" y="56110"/>
                  </a:lnTo>
                  <a:lnTo>
                    <a:pt x="7869" y="55923"/>
                  </a:lnTo>
                  <a:lnTo>
                    <a:pt x="11007" y="52785"/>
                  </a:lnTo>
                  <a:lnTo>
                    <a:pt x="12553" y="51239"/>
                  </a:lnTo>
                  <a:lnTo>
                    <a:pt x="13302" y="50443"/>
                  </a:lnTo>
                  <a:lnTo>
                    <a:pt x="13724" y="50068"/>
                  </a:lnTo>
                  <a:lnTo>
                    <a:pt x="13771" y="50021"/>
                  </a:lnTo>
                  <a:lnTo>
                    <a:pt x="13771" y="49975"/>
                  </a:lnTo>
                  <a:lnTo>
                    <a:pt x="13771" y="49881"/>
                  </a:lnTo>
                  <a:lnTo>
                    <a:pt x="13771" y="49740"/>
                  </a:lnTo>
                  <a:lnTo>
                    <a:pt x="13771" y="49459"/>
                  </a:lnTo>
                  <a:lnTo>
                    <a:pt x="13771" y="375"/>
                  </a:lnTo>
                  <a:lnTo>
                    <a:pt x="13817" y="281"/>
                  </a:lnTo>
                  <a:lnTo>
                    <a:pt x="13864" y="187"/>
                  </a:lnTo>
                  <a:lnTo>
                    <a:pt x="13817" y="141"/>
                  </a:lnTo>
                  <a:lnTo>
                    <a:pt x="13817" y="94"/>
                  </a:lnTo>
                  <a:lnTo>
                    <a:pt x="13724" y="47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1">
            <a:extLst>
              <a:ext uri="{FF2B5EF4-FFF2-40B4-BE49-F238E27FC236}">
                <a16:creationId xmlns:a16="http://schemas.microsoft.com/office/drawing/2014/main" id="{86C19079-7C9F-A37C-3C37-22125649575B}"/>
              </a:ext>
            </a:extLst>
          </p:cNvPr>
          <p:cNvGrpSpPr/>
          <p:nvPr/>
        </p:nvGrpSpPr>
        <p:grpSpPr>
          <a:xfrm rot="10800000">
            <a:off x="4399582" y="5014605"/>
            <a:ext cx="2871110" cy="1244447"/>
            <a:chOff x="2451729" y="-1074279"/>
            <a:chExt cx="2871110" cy="1244447"/>
          </a:xfrm>
        </p:grpSpPr>
        <p:sp>
          <p:nvSpPr>
            <p:cNvPr id="670" name="Google Shape;670;p31">
              <a:extLst>
                <a:ext uri="{FF2B5EF4-FFF2-40B4-BE49-F238E27FC236}">
                  <a16:creationId xmlns:a16="http://schemas.microsoft.com/office/drawing/2014/main" id="{6F42A3CD-01E4-BDC0-D17F-6250685C12EB}"/>
                </a:ext>
              </a:extLst>
            </p:cNvPr>
            <p:cNvSpPr/>
            <p:nvPr/>
          </p:nvSpPr>
          <p:spPr>
            <a:xfrm>
              <a:off x="2451729" y="-1074279"/>
              <a:ext cx="2871110" cy="1244447"/>
            </a:xfrm>
            <a:custGeom>
              <a:avLst/>
              <a:gdLst/>
              <a:ahLst/>
              <a:cxnLst/>
              <a:rect l="l" t="t" r="r" b="b"/>
              <a:pathLst>
                <a:path w="63324" h="27447" extrusionOk="0">
                  <a:moveTo>
                    <a:pt x="94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1" y="281"/>
                  </a:lnTo>
                  <a:lnTo>
                    <a:pt x="94" y="328"/>
                  </a:lnTo>
                  <a:lnTo>
                    <a:pt x="94" y="15550"/>
                  </a:lnTo>
                  <a:lnTo>
                    <a:pt x="94" y="17283"/>
                  </a:lnTo>
                  <a:lnTo>
                    <a:pt x="94" y="17704"/>
                  </a:lnTo>
                  <a:lnTo>
                    <a:pt x="94" y="17845"/>
                  </a:lnTo>
                  <a:lnTo>
                    <a:pt x="94" y="17892"/>
                  </a:lnTo>
                  <a:lnTo>
                    <a:pt x="188" y="17985"/>
                  </a:lnTo>
                  <a:lnTo>
                    <a:pt x="329" y="18126"/>
                  </a:lnTo>
                  <a:lnTo>
                    <a:pt x="937" y="18735"/>
                  </a:lnTo>
                  <a:lnTo>
                    <a:pt x="3373" y="21170"/>
                  </a:lnTo>
                  <a:lnTo>
                    <a:pt x="8244" y="26041"/>
                  </a:lnTo>
                  <a:lnTo>
                    <a:pt x="8947" y="26744"/>
                  </a:lnTo>
                  <a:lnTo>
                    <a:pt x="9274" y="27071"/>
                  </a:lnTo>
                  <a:lnTo>
                    <a:pt x="9462" y="27259"/>
                  </a:lnTo>
                  <a:lnTo>
                    <a:pt x="9509" y="27306"/>
                  </a:lnTo>
                  <a:lnTo>
                    <a:pt x="9555" y="27352"/>
                  </a:lnTo>
                  <a:lnTo>
                    <a:pt x="62949" y="27352"/>
                  </a:lnTo>
                  <a:lnTo>
                    <a:pt x="63043" y="27446"/>
                  </a:lnTo>
                  <a:lnTo>
                    <a:pt x="63183" y="27446"/>
                  </a:lnTo>
                  <a:lnTo>
                    <a:pt x="63230" y="27399"/>
                  </a:lnTo>
                  <a:lnTo>
                    <a:pt x="63277" y="27352"/>
                  </a:lnTo>
                  <a:lnTo>
                    <a:pt x="63324" y="27306"/>
                  </a:lnTo>
                  <a:lnTo>
                    <a:pt x="63277" y="27212"/>
                  </a:lnTo>
                  <a:lnTo>
                    <a:pt x="63230" y="27165"/>
                  </a:lnTo>
                  <a:lnTo>
                    <a:pt x="63183" y="27118"/>
                  </a:lnTo>
                  <a:lnTo>
                    <a:pt x="63043" y="27118"/>
                  </a:lnTo>
                  <a:lnTo>
                    <a:pt x="62949" y="27212"/>
                  </a:lnTo>
                  <a:lnTo>
                    <a:pt x="9649" y="27212"/>
                  </a:lnTo>
                  <a:lnTo>
                    <a:pt x="9602" y="27165"/>
                  </a:lnTo>
                  <a:lnTo>
                    <a:pt x="9415" y="26978"/>
                  </a:lnTo>
                  <a:lnTo>
                    <a:pt x="9087" y="26603"/>
                  </a:lnTo>
                  <a:lnTo>
                    <a:pt x="8384" y="25947"/>
                  </a:lnTo>
                  <a:lnTo>
                    <a:pt x="3513" y="21030"/>
                  </a:lnTo>
                  <a:lnTo>
                    <a:pt x="1031" y="18594"/>
                  </a:lnTo>
                  <a:lnTo>
                    <a:pt x="422" y="17985"/>
                  </a:lnTo>
                  <a:lnTo>
                    <a:pt x="282" y="17845"/>
                  </a:lnTo>
                  <a:lnTo>
                    <a:pt x="282" y="17798"/>
                  </a:lnTo>
                  <a:lnTo>
                    <a:pt x="282" y="17704"/>
                  </a:lnTo>
                  <a:lnTo>
                    <a:pt x="282" y="17283"/>
                  </a:lnTo>
                  <a:lnTo>
                    <a:pt x="282" y="15550"/>
                  </a:lnTo>
                  <a:lnTo>
                    <a:pt x="282" y="328"/>
                  </a:lnTo>
                  <a:lnTo>
                    <a:pt x="235" y="328"/>
                  </a:lnTo>
                  <a:lnTo>
                    <a:pt x="329" y="281"/>
                  </a:lnTo>
                  <a:lnTo>
                    <a:pt x="375" y="141"/>
                  </a:lnTo>
                  <a:lnTo>
                    <a:pt x="329" y="94"/>
                  </a:lnTo>
                  <a:lnTo>
                    <a:pt x="282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>
              <a:extLst>
                <a:ext uri="{FF2B5EF4-FFF2-40B4-BE49-F238E27FC236}">
                  <a16:creationId xmlns:a16="http://schemas.microsoft.com/office/drawing/2014/main" id="{AD53506C-57FE-FB49-11AD-D2A8786B47BE}"/>
                </a:ext>
              </a:extLst>
            </p:cNvPr>
            <p:cNvSpPr/>
            <p:nvPr/>
          </p:nvSpPr>
          <p:spPr>
            <a:xfrm>
              <a:off x="2519694" y="-1074279"/>
              <a:ext cx="2803146" cy="1180744"/>
            </a:xfrm>
            <a:custGeom>
              <a:avLst/>
              <a:gdLst/>
              <a:ahLst/>
              <a:cxnLst/>
              <a:rect l="l" t="t" r="r" b="b"/>
              <a:pathLst>
                <a:path w="61825" h="26042" extrusionOk="0">
                  <a:moveTo>
                    <a:pt x="141" y="0"/>
                  </a:moveTo>
                  <a:lnTo>
                    <a:pt x="47" y="47"/>
                  </a:lnTo>
                  <a:lnTo>
                    <a:pt x="47" y="94"/>
                  </a:lnTo>
                  <a:lnTo>
                    <a:pt x="0" y="141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15081"/>
                  </a:lnTo>
                  <a:lnTo>
                    <a:pt x="94" y="16627"/>
                  </a:lnTo>
                  <a:lnTo>
                    <a:pt x="94" y="17048"/>
                  </a:lnTo>
                  <a:lnTo>
                    <a:pt x="94" y="17236"/>
                  </a:lnTo>
                  <a:lnTo>
                    <a:pt x="94" y="17283"/>
                  </a:lnTo>
                  <a:lnTo>
                    <a:pt x="94" y="17330"/>
                  </a:lnTo>
                  <a:lnTo>
                    <a:pt x="141" y="17376"/>
                  </a:lnTo>
                  <a:lnTo>
                    <a:pt x="188" y="17470"/>
                  </a:lnTo>
                  <a:lnTo>
                    <a:pt x="750" y="17985"/>
                  </a:lnTo>
                  <a:lnTo>
                    <a:pt x="2951" y="20187"/>
                  </a:lnTo>
                  <a:lnTo>
                    <a:pt x="7401" y="24636"/>
                  </a:lnTo>
                  <a:lnTo>
                    <a:pt x="8056" y="25292"/>
                  </a:lnTo>
                  <a:lnTo>
                    <a:pt x="8431" y="25666"/>
                  </a:lnTo>
                  <a:lnTo>
                    <a:pt x="8572" y="25807"/>
                  </a:lnTo>
                  <a:lnTo>
                    <a:pt x="8712" y="25947"/>
                  </a:lnTo>
                  <a:lnTo>
                    <a:pt x="61450" y="25947"/>
                  </a:lnTo>
                  <a:lnTo>
                    <a:pt x="61450" y="25901"/>
                  </a:lnTo>
                  <a:lnTo>
                    <a:pt x="61544" y="25994"/>
                  </a:lnTo>
                  <a:lnTo>
                    <a:pt x="61637" y="26041"/>
                  </a:lnTo>
                  <a:lnTo>
                    <a:pt x="61684" y="25994"/>
                  </a:lnTo>
                  <a:lnTo>
                    <a:pt x="61731" y="25947"/>
                  </a:lnTo>
                  <a:lnTo>
                    <a:pt x="61778" y="25901"/>
                  </a:lnTo>
                  <a:lnTo>
                    <a:pt x="61825" y="25854"/>
                  </a:lnTo>
                  <a:lnTo>
                    <a:pt x="61778" y="25760"/>
                  </a:lnTo>
                  <a:lnTo>
                    <a:pt x="61731" y="25713"/>
                  </a:lnTo>
                  <a:lnTo>
                    <a:pt x="61684" y="25666"/>
                  </a:lnTo>
                  <a:lnTo>
                    <a:pt x="61544" y="25666"/>
                  </a:lnTo>
                  <a:lnTo>
                    <a:pt x="61450" y="25760"/>
                  </a:lnTo>
                  <a:lnTo>
                    <a:pt x="8759" y="25760"/>
                  </a:lnTo>
                  <a:lnTo>
                    <a:pt x="8712" y="25713"/>
                  </a:lnTo>
                  <a:lnTo>
                    <a:pt x="8525" y="25526"/>
                  </a:lnTo>
                  <a:lnTo>
                    <a:pt x="8197" y="25198"/>
                  </a:lnTo>
                  <a:lnTo>
                    <a:pt x="7494" y="24495"/>
                  </a:lnTo>
                  <a:lnTo>
                    <a:pt x="3092" y="20093"/>
                  </a:lnTo>
                  <a:lnTo>
                    <a:pt x="890" y="17892"/>
                  </a:lnTo>
                  <a:lnTo>
                    <a:pt x="328" y="17330"/>
                  </a:lnTo>
                  <a:lnTo>
                    <a:pt x="282" y="17283"/>
                  </a:lnTo>
                  <a:lnTo>
                    <a:pt x="282" y="17236"/>
                  </a:lnTo>
                  <a:lnTo>
                    <a:pt x="282" y="17048"/>
                  </a:lnTo>
                  <a:lnTo>
                    <a:pt x="282" y="16627"/>
                  </a:lnTo>
                  <a:lnTo>
                    <a:pt x="282" y="15081"/>
                  </a:lnTo>
                  <a:lnTo>
                    <a:pt x="282" y="328"/>
                  </a:lnTo>
                  <a:lnTo>
                    <a:pt x="328" y="281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>
              <a:extLst>
                <a:ext uri="{FF2B5EF4-FFF2-40B4-BE49-F238E27FC236}">
                  <a16:creationId xmlns:a16="http://schemas.microsoft.com/office/drawing/2014/main" id="{94D66B40-A1C4-1962-1BC2-9C3F50C4C540}"/>
                </a:ext>
              </a:extLst>
            </p:cNvPr>
            <p:cNvSpPr/>
            <p:nvPr/>
          </p:nvSpPr>
          <p:spPr>
            <a:xfrm>
              <a:off x="2589789" y="-1074279"/>
              <a:ext cx="2733050" cy="1114911"/>
            </a:xfrm>
            <a:custGeom>
              <a:avLst/>
              <a:gdLst/>
              <a:ahLst/>
              <a:cxnLst/>
              <a:rect l="l" t="t" r="r" b="b"/>
              <a:pathLst>
                <a:path w="60279" h="24590" extrusionOk="0">
                  <a:moveTo>
                    <a:pt x="94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1"/>
                  </a:lnTo>
                  <a:lnTo>
                    <a:pt x="94" y="328"/>
                  </a:lnTo>
                  <a:lnTo>
                    <a:pt x="94" y="14613"/>
                  </a:lnTo>
                  <a:lnTo>
                    <a:pt x="94" y="16018"/>
                  </a:lnTo>
                  <a:lnTo>
                    <a:pt x="94" y="16674"/>
                  </a:lnTo>
                  <a:lnTo>
                    <a:pt x="94" y="16767"/>
                  </a:lnTo>
                  <a:lnTo>
                    <a:pt x="94" y="16814"/>
                  </a:lnTo>
                  <a:lnTo>
                    <a:pt x="187" y="16908"/>
                  </a:lnTo>
                  <a:lnTo>
                    <a:pt x="281" y="17002"/>
                  </a:lnTo>
                  <a:lnTo>
                    <a:pt x="562" y="17283"/>
                  </a:lnTo>
                  <a:lnTo>
                    <a:pt x="2529" y="19250"/>
                  </a:lnTo>
                  <a:lnTo>
                    <a:pt x="6464" y="23184"/>
                  </a:lnTo>
                  <a:lnTo>
                    <a:pt x="7119" y="23840"/>
                  </a:lnTo>
                  <a:lnTo>
                    <a:pt x="7494" y="24214"/>
                  </a:lnTo>
                  <a:lnTo>
                    <a:pt x="7634" y="24355"/>
                  </a:lnTo>
                  <a:lnTo>
                    <a:pt x="7775" y="24495"/>
                  </a:lnTo>
                  <a:lnTo>
                    <a:pt x="59904" y="24495"/>
                  </a:lnTo>
                  <a:lnTo>
                    <a:pt x="59998" y="24542"/>
                  </a:lnTo>
                  <a:lnTo>
                    <a:pt x="60091" y="24589"/>
                  </a:lnTo>
                  <a:lnTo>
                    <a:pt x="60138" y="24542"/>
                  </a:lnTo>
                  <a:lnTo>
                    <a:pt x="60185" y="24542"/>
                  </a:lnTo>
                  <a:lnTo>
                    <a:pt x="60232" y="24449"/>
                  </a:lnTo>
                  <a:lnTo>
                    <a:pt x="60279" y="24402"/>
                  </a:lnTo>
                  <a:lnTo>
                    <a:pt x="60232" y="24308"/>
                  </a:lnTo>
                  <a:lnTo>
                    <a:pt x="60185" y="24261"/>
                  </a:lnTo>
                  <a:lnTo>
                    <a:pt x="60138" y="24214"/>
                  </a:lnTo>
                  <a:lnTo>
                    <a:pt x="60091" y="24214"/>
                  </a:lnTo>
                  <a:lnTo>
                    <a:pt x="59998" y="24261"/>
                  </a:lnTo>
                  <a:lnTo>
                    <a:pt x="59904" y="24308"/>
                  </a:lnTo>
                  <a:lnTo>
                    <a:pt x="7822" y="24308"/>
                  </a:lnTo>
                  <a:lnTo>
                    <a:pt x="7775" y="24261"/>
                  </a:lnTo>
                  <a:lnTo>
                    <a:pt x="7588" y="24074"/>
                  </a:lnTo>
                  <a:lnTo>
                    <a:pt x="7260" y="23746"/>
                  </a:lnTo>
                  <a:lnTo>
                    <a:pt x="6604" y="23090"/>
                  </a:lnTo>
                  <a:lnTo>
                    <a:pt x="2623" y="19109"/>
                  </a:lnTo>
                  <a:lnTo>
                    <a:pt x="656" y="17142"/>
                  </a:lnTo>
                  <a:lnTo>
                    <a:pt x="422" y="16908"/>
                  </a:lnTo>
                  <a:lnTo>
                    <a:pt x="281" y="16767"/>
                  </a:lnTo>
                  <a:lnTo>
                    <a:pt x="234" y="16721"/>
                  </a:lnTo>
                  <a:lnTo>
                    <a:pt x="234" y="16674"/>
                  </a:lnTo>
                  <a:lnTo>
                    <a:pt x="234" y="16018"/>
                  </a:lnTo>
                  <a:lnTo>
                    <a:pt x="234" y="14613"/>
                  </a:lnTo>
                  <a:lnTo>
                    <a:pt x="234" y="328"/>
                  </a:lnTo>
                  <a:lnTo>
                    <a:pt x="328" y="281"/>
                  </a:lnTo>
                  <a:lnTo>
                    <a:pt x="328" y="141"/>
                  </a:lnTo>
                  <a:lnTo>
                    <a:pt x="328" y="94"/>
                  </a:lnTo>
                  <a:lnTo>
                    <a:pt x="281" y="4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>
              <a:extLst>
                <a:ext uri="{FF2B5EF4-FFF2-40B4-BE49-F238E27FC236}">
                  <a16:creationId xmlns:a16="http://schemas.microsoft.com/office/drawing/2014/main" id="{65C2867D-82DE-345E-ABFE-74A941F68F1B}"/>
                </a:ext>
              </a:extLst>
            </p:cNvPr>
            <p:cNvSpPr/>
            <p:nvPr/>
          </p:nvSpPr>
          <p:spPr>
            <a:xfrm>
              <a:off x="2657709" y="-1074279"/>
              <a:ext cx="2665131" cy="1049077"/>
            </a:xfrm>
            <a:custGeom>
              <a:avLst/>
              <a:gdLst/>
              <a:ahLst/>
              <a:cxnLst/>
              <a:rect l="l" t="t" r="r" b="b"/>
              <a:pathLst>
                <a:path w="58781" h="23138" extrusionOk="0">
                  <a:moveTo>
                    <a:pt x="95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48" y="281"/>
                  </a:lnTo>
                  <a:lnTo>
                    <a:pt x="95" y="328"/>
                  </a:lnTo>
                  <a:lnTo>
                    <a:pt x="95" y="14145"/>
                  </a:lnTo>
                  <a:lnTo>
                    <a:pt x="95" y="15362"/>
                  </a:lnTo>
                  <a:lnTo>
                    <a:pt x="95" y="15971"/>
                  </a:lnTo>
                  <a:lnTo>
                    <a:pt x="95" y="16112"/>
                  </a:lnTo>
                  <a:lnTo>
                    <a:pt x="95" y="16205"/>
                  </a:lnTo>
                  <a:lnTo>
                    <a:pt x="95" y="16252"/>
                  </a:lnTo>
                  <a:lnTo>
                    <a:pt x="141" y="16299"/>
                  </a:lnTo>
                  <a:lnTo>
                    <a:pt x="376" y="16533"/>
                  </a:lnTo>
                  <a:lnTo>
                    <a:pt x="2109" y="18266"/>
                  </a:lnTo>
                  <a:lnTo>
                    <a:pt x="5574" y="21779"/>
                  </a:lnTo>
                  <a:lnTo>
                    <a:pt x="6277" y="22435"/>
                  </a:lnTo>
                  <a:lnTo>
                    <a:pt x="6605" y="22763"/>
                  </a:lnTo>
                  <a:lnTo>
                    <a:pt x="6745" y="22903"/>
                  </a:lnTo>
                  <a:lnTo>
                    <a:pt x="6839" y="23044"/>
                  </a:lnTo>
                  <a:lnTo>
                    <a:pt x="58406" y="23044"/>
                  </a:lnTo>
                  <a:lnTo>
                    <a:pt x="58500" y="23090"/>
                  </a:lnTo>
                  <a:lnTo>
                    <a:pt x="58593" y="23137"/>
                  </a:lnTo>
                  <a:lnTo>
                    <a:pt x="58640" y="23090"/>
                  </a:lnTo>
                  <a:lnTo>
                    <a:pt x="58687" y="23090"/>
                  </a:lnTo>
                  <a:lnTo>
                    <a:pt x="58734" y="22997"/>
                  </a:lnTo>
                  <a:lnTo>
                    <a:pt x="58781" y="22950"/>
                  </a:lnTo>
                  <a:lnTo>
                    <a:pt x="58734" y="22856"/>
                  </a:lnTo>
                  <a:lnTo>
                    <a:pt x="58687" y="22809"/>
                  </a:lnTo>
                  <a:lnTo>
                    <a:pt x="58640" y="22763"/>
                  </a:lnTo>
                  <a:lnTo>
                    <a:pt x="58593" y="22763"/>
                  </a:lnTo>
                  <a:lnTo>
                    <a:pt x="58500" y="22809"/>
                  </a:lnTo>
                  <a:lnTo>
                    <a:pt x="58406" y="22856"/>
                  </a:lnTo>
                  <a:lnTo>
                    <a:pt x="6933" y="22856"/>
                  </a:lnTo>
                  <a:lnTo>
                    <a:pt x="6886" y="22809"/>
                  </a:lnTo>
                  <a:lnTo>
                    <a:pt x="6699" y="22622"/>
                  </a:lnTo>
                  <a:lnTo>
                    <a:pt x="6371" y="22294"/>
                  </a:lnTo>
                  <a:lnTo>
                    <a:pt x="5715" y="21638"/>
                  </a:lnTo>
                  <a:lnTo>
                    <a:pt x="2249" y="18173"/>
                  </a:lnTo>
                  <a:lnTo>
                    <a:pt x="516" y="16440"/>
                  </a:lnTo>
                  <a:lnTo>
                    <a:pt x="282" y="16205"/>
                  </a:lnTo>
                  <a:lnTo>
                    <a:pt x="282" y="16159"/>
                  </a:lnTo>
                  <a:lnTo>
                    <a:pt x="282" y="16112"/>
                  </a:lnTo>
                  <a:lnTo>
                    <a:pt x="282" y="15971"/>
                  </a:lnTo>
                  <a:lnTo>
                    <a:pt x="282" y="15362"/>
                  </a:lnTo>
                  <a:lnTo>
                    <a:pt x="282" y="14145"/>
                  </a:lnTo>
                  <a:lnTo>
                    <a:pt x="282" y="328"/>
                  </a:lnTo>
                  <a:lnTo>
                    <a:pt x="329" y="281"/>
                  </a:lnTo>
                  <a:lnTo>
                    <a:pt x="376" y="141"/>
                  </a:lnTo>
                  <a:lnTo>
                    <a:pt x="329" y="94"/>
                  </a:lnTo>
                  <a:lnTo>
                    <a:pt x="329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31">
            <a:extLst>
              <a:ext uri="{FF2B5EF4-FFF2-40B4-BE49-F238E27FC236}">
                <a16:creationId xmlns:a16="http://schemas.microsoft.com/office/drawing/2014/main" id="{CB4DA450-7B39-3452-BB5C-7ABC639F1DEA}"/>
              </a:ext>
            </a:extLst>
          </p:cNvPr>
          <p:cNvSpPr/>
          <p:nvPr/>
        </p:nvSpPr>
        <p:spPr>
          <a:xfrm rot="10800000">
            <a:off x="3936615" y="4587774"/>
            <a:ext cx="2788319" cy="172065"/>
          </a:xfrm>
          <a:custGeom>
            <a:avLst/>
            <a:gdLst/>
            <a:ahLst/>
            <a:cxnLst/>
            <a:rect l="l" t="t" r="r" b="b"/>
            <a:pathLst>
              <a:path w="61498" h="3795" extrusionOk="0">
                <a:moveTo>
                  <a:pt x="94" y="1"/>
                </a:moveTo>
                <a:lnTo>
                  <a:pt x="48" y="47"/>
                </a:lnTo>
                <a:lnTo>
                  <a:pt x="1" y="94"/>
                </a:lnTo>
                <a:lnTo>
                  <a:pt x="1" y="188"/>
                </a:lnTo>
                <a:lnTo>
                  <a:pt x="1" y="235"/>
                </a:lnTo>
                <a:lnTo>
                  <a:pt x="48" y="328"/>
                </a:lnTo>
                <a:lnTo>
                  <a:pt x="141" y="375"/>
                </a:lnTo>
                <a:lnTo>
                  <a:pt x="235" y="328"/>
                </a:lnTo>
                <a:lnTo>
                  <a:pt x="235" y="375"/>
                </a:lnTo>
                <a:lnTo>
                  <a:pt x="3373" y="3513"/>
                </a:lnTo>
                <a:lnTo>
                  <a:pt x="3467" y="3607"/>
                </a:lnTo>
                <a:lnTo>
                  <a:pt x="3513" y="3654"/>
                </a:lnTo>
                <a:lnTo>
                  <a:pt x="3560" y="3701"/>
                </a:lnTo>
                <a:lnTo>
                  <a:pt x="61169" y="3701"/>
                </a:lnTo>
                <a:lnTo>
                  <a:pt x="61169" y="3654"/>
                </a:lnTo>
                <a:lnTo>
                  <a:pt x="61263" y="3747"/>
                </a:lnTo>
                <a:lnTo>
                  <a:pt x="61357" y="3794"/>
                </a:lnTo>
                <a:lnTo>
                  <a:pt x="61403" y="3747"/>
                </a:lnTo>
                <a:lnTo>
                  <a:pt x="61450" y="3701"/>
                </a:lnTo>
                <a:lnTo>
                  <a:pt x="61497" y="3654"/>
                </a:lnTo>
                <a:lnTo>
                  <a:pt x="61497" y="3607"/>
                </a:lnTo>
                <a:lnTo>
                  <a:pt x="61497" y="3513"/>
                </a:lnTo>
                <a:lnTo>
                  <a:pt x="61450" y="3466"/>
                </a:lnTo>
                <a:lnTo>
                  <a:pt x="61403" y="3420"/>
                </a:lnTo>
                <a:lnTo>
                  <a:pt x="61263" y="3420"/>
                </a:lnTo>
                <a:lnTo>
                  <a:pt x="61169" y="3513"/>
                </a:lnTo>
                <a:lnTo>
                  <a:pt x="3607" y="3513"/>
                </a:lnTo>
                <a:lnTo>
                  <a:pt x="3560" y="3466"/>
                </a:lnTo>
                <a:lnTo>
                  <a:pt x="3467" y="3373"/>
                </a:lnTo>
                <a:lnTo>
                  <a:pt x="375" y="235"/>
                </a:lnTo>
                <a:lnTo>
                  <a:pt x="329" y="235"/>
                </a:lnTo>
                <a:lnTo>
                  <a:pt x="329" y="141"/>
                </a:lnTo>
                <a:lnTo>
                  <a:pt x="282" y="47"/>
                </a:lnTo>
                <a:lnTo>
                  <a:pt x="235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1">
            <a:extLst>
              <a:ext uri="{FF2B5EF4-FFF2-40B4-BE49-F238E27FC236}">
                <a16:creationId xmlns:a16="http://schemas.microsoft.com/office/drawing/2014/main" id="{BA829360-9CC3-01C8-8B6F-147478569F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36614" y="2203542"/>
            <a:ext cx="4174343" cy="8825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Methodology</a:t>
            </a:r>
            <a:endParaRPr lang="en-GB" dirty="0"/>
          </a:p>
        </p:txBody>
      </p:sp>
      <p:sp>
        <p:nvSpPr>
          <p:cNvPr id="676" name="Google Shape;676;p31">
            <a:extLst>
              <a:ext uri="{FF2B5EF4-FFF2-40B4-BE49-F238E27FC236}">
                <a16:creationId xmlns:a16="http://schemas.microsoft.com/office/drawing/2014/main" id="{22E5FF89-7E48-38A2-2A3A-9BDA39EE09B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479075" y="1297738"/>
            <a:ext cx="1174800" cy="10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677" name="Google Shape;677;p31">
            <a:extLst>
              <a:ext uri="{FF2B5EF4-FFF2-40B4-BE49-F238E27FC236}">
                <a16:creationId xmlns:a16="http://schemas.microsoft.com/office/drawing/2014/main" id="{E1A6BE4B-5FCD-7653-2E7F-D527F61DE9A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712" y="1337542"/>
            <a:ext cx="2438350" cy="2468417"/>
          </a:xfrm>
          <a:prstGeom prst="rect">
            <a:avLst/>
          </a:prstGeom>
          <a:noFill/>
          <a:ln>
            <a:noFill/>
          </a:ln>
          <a:effectLst>
            <a:outerShdw blurRad="142875" dist="47625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678" name="Google Shape;678;p31">
            <a:extLst>
              <a:ext uri="{FF2B5EF4-FFF2-40B4-BE49-F238E27FC236}">
                <a16:creationId xmlns:a16="http://schemas.microsoft.com/office/drawing/2014/main" id="{9E35F4FF-334B-804F-6103-7C5902BEEC21}"/>
              </a:ext>
            </a:extLst>
          </p:cNvPr>
          <p:cNvGrpSpPr/>
          <p:nvPr/>
        </p:nvGrpSpPr>
        <p:grpSpPr>
          <a:xfrm>
            <a:off x="260634" y="1047794"/>
            <a:ext cx="3017395" cy="3902494"/>
            <a:chOff x="260634" y="1047794"/>
            <a:chExt cx="3017395" cy="3902494"/>
          </a:xfrm>
        </p:grpSpPr>
        <p:pic>
          <p:nvPicPr>
            <p:cNvPr id="679" name="Google Shape;679;p31">
              <a:extLst>
                <a:ext uri="{FF2B5EF4-FFF2-40B4-BE49-F238E27FC236}">
                  <a16:creationId xmlns:a16="http://schemas.microsoft.com/office/drawing/2014/main" id="{7D61F140-A106-F349-ED2D-327C066B15EC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34" y="13527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0" name="Google Shape;680;p31">
              <a:extLst>
                <a:ext uri="{FF2B5EF4-FFF2-40B4-BE49-F238E27FC236}">
                  <a16:creationId xmlns:a16="http://schemas.microsoft.com/office/drawing/2014/main" id="{E9D3FD55-1C95-11CE-104E-E2367A98FA18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68305" y="474771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1" name="Google Shape;681;p31">
              <a:extLst>
                <a:ext uri="{FF2B5EF4-FFF2-40B4-BE49-F238E27FC236}">
                  <a16:creationId xmlns:a16="http://schemas.microsoft.com/office/drawing/2014/main" id="{C0D268D7-CDA3-1C5D-6F7C-A2AC8FB1E02C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40" y="104779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3797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>
          <a:extLst>
            <a:ext uri="{FF2B5EF4-FFF2-40B4-BE49-F238E27FC236}">
              <a16:creationId xmlns:a16="http://schemas.microsoft.com/office/drawing/2014/main" id="{1BF173A6-0414-ABD7-2450-5118091DC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A717034-FE1D-BF0F-2C5B-5F8D8F3037CF}"/>
              </a:ext>
            </a:extLst>
          </p:cNvPr>
          <p:cNvSpPr txBox="1"/>
          <p:nvPr/>
        </p:nvSpPr>
        <p:spPr>
          <a:xfrm>
            <a:off x="731520" y="217259"/>
            <a:ext cx="78181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Proteus 8 was used for the simulation since it contained more components and functionalities as compared to the online simulators.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 </a:t>
            </a:r>
            <a:r>
              <a:rPr lang="en-GB" sz="2000" dirty="0" err="1"/>
              <a:t>Genuino</a:t>
            </a:r>
            <a:r>
              <a:rPr lang="en-GB" sz="2000" dirty="0"/>
              <a:t> Uno microcontroller was used since it supported the connection scheme.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In order to produce a schematic diagram devoid of wires stretching across it, input and output pins(mapped together by labels) were used.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input pins were connected to the traffic lights and IR sensors.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output pins were connected to the microcontroller.</a:t>
            </a:r>
          </a:p>
        </p:txBody>
      </p:sp>
    </p:spTree>
    <p:extLst>
      <p:ext uri="{BB962C8B-B14F-4D97-AF65-F5344CB8AC3E}">
        <p14:creationId xmlns:p14="http://schemas.microsoft.com/office/powerpoint/2010/main" val="321956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>
          <a:extLst>
            <a:ext uri="{FF2B5EF4-FFF2-40B4-BE49-F238E27FC236}">
              <a16:creationId xmlns:a16="http://schemas.microsoft.com/office/drawing/2014/main" id="{836BC513-38EE-A056-4629-0D8FF65A9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41BA50B-69BE-FF79-242D-27B2C4C39060}"/>
              </a:ext>
            </a:extLst>
          </p:cNvPr>
          <p:cNvSpPr txBox="1"/>
          <p:nvPr/>
        </p:nvSpPr>
        <p:spPr>
          <a:xfrm>
            <a:off x="662940" y="669212"/>
            <a:ext cx="78181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schematic diagram composes of a four-way intersection with four traffic lights at strategic positions(lanes).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Each lane is also assigned an IR sensor to drive the density-based traffic control.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Real-world input to the sensors were simulated as logic toggles connected to the “</a:t>
            </a:r>
            <a:r>
              <a:rPr lang="en-GB" sz="2000" dirty="0" err="1"/>
              <a:t>TestPin</a:t>
            </a:r>
            <a:r>
              <a:rPr lang="en-GB" sz="2000" dirty="0"/>
              <a:t>” pins of the IR sensor.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 toggle “1” implies a lane is busy and “0” implies a lane is less busy.</a:t>
            </a:r>
          </a:p>
        </p:txBody>
      </p:sp>
    </p:spTree>
    <p:extLst>
      <p:ext uri="{BB962C8B-B14F-4D97-AF65-F5344CB8AC3E}">
        <p14:creationId xmlns:p14="http://schemas.microsoft.com/office/powerpoint/2010/main" val="78438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5"/>
          <p:cNvSpPr txBox="1">
            <a:spLocks noGrp="1"/>
          </p:cNvSpPr>
          <p:nvPr>
            <p:ph type="title"/>
          </p:nvPr>
        </p:nvSpPr>
        <p:spPr>
          <a:xfrm>
            <a:off x="87371" y="94263"/>
            <a:ext cx="3776963" cy="629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Components Used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109BD5-184D-91E8-7CB2-9444C4CCE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37" y="723569"/>
            <a:ext cx="4419231" cy="40368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154521-3CE5-AF6F-C431-91E136D5A0D2}"/>
              </a:ext>
            </a:extLst>
          </p:cNvPr>
          <p:cNvSpPr txBox="1"/>
          <p:nvPr/>
        </p:nvSpPr>
        <p:spPr>
          <a:xfrm>
            <a:off x="5279668" y="523514"/>
            <a:ext cx="2798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Genuino</a:t>
            </a:r>
            <a:r>
              <a:rPr lang="en-GB" sz="2000" dirty="0"/>
              <a:t> Uno board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02AF0-3F4A-F8DC-FCD6-9DB0F68497BB}"/>
              </a:ext>
            </a:extLst>
          </p:cNvPr>
          <p:cNvSpPr txBox="1"/>
          <p:nvPr/>
        </p:nvSpPr>
        <p:spPr>
          <a:xfrm>
            <a:off x="5438692" y="1168842"/>
            <a:ext cx="3069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Only the digital and </a:t>
            </a:r>
            <a:r>
              <a:rPr lang="en-GB" sz="1800" dirty="0" err="1"/>
              <a:t>analog</a:t>
            </a:r>
            <a:r>
              <a:rPr lang="en-GB" sz="1800" dirty="0"/>
              <a:t> input pins are used.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>
          <a:extLst>
            <a:ext uri="{FF2B5EF4-FFF2-40B4-BE49-F238E27FC236}">
              <a16:creationId xmlns:a16="http://schemas.microsoft.com/office/drawing/2014/main" id="{865686B1-F4D6-F29F-6F28-648899A48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5">
            <a:extLst>
              <a:ext uri="{FF2B5EF4-FFF2-40B4-BE49-F238E27FC236}">
                <a16:creationId xmlns:a16="http://schemas.microsoft.com/office/drawing/2014/main" id="{5A038CD1-5508-9357-1519-08753BA61A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371" y="94263"/>
            <a:ext cx="3776963" cy="629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Components Used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3A1211-0EFB-3336-2E2B-85349EE8D0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9763" y="723569"/>
            <a:ext cx="3068854" cy="40368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8A358-901F-F533-8C09-7BBFC0705389}"/>
              </a:ext>
            </a:extLst>
          </p:cNvPr>
          <p:cNvSpPr txBox="1"/>
          <p:nvPr/>
        </p:nvSpPr>
        <p:spPr>
          <a:xfrm>
            <a:off x="5064981" y="723569"/>
            <a:ext cx="2798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Traffic Light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2EF19B-E277-6B0B-DDAD-2093551D27C3}"/>
              </a:ext>
            </a:extLst>
          </p:cNvPr>
          <p:cNvSpPr txBox="1"/>
          <p:nvPr/>
        </p:nvSpPr>
        <p:spPr>
          <a:xfrm>
            <a:off x="4095594" y="1342355"/>
            <a:ext cx="425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Each pin goes a digital input pin on the 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194950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icroprocessor Manufacturer Company Profile by Slidesgo">
  <a:themeElements>
    <a:clrScheme name="Simple Light">
      <a:dk1>
        <a:srgbClr val="333333"/>
      </a:dk1>
      <a:lt1>
        <a:srgbClr val="FFFFFF"/>
      </a:lt1>
      <a:dk2>
        <a:srgbClr val="00695B"/>
      </a:dk2>
      <a:lt2>
        <a:srgbClr val="004D40"/>
      </a:lt2>
      <a:accent1>
        <a:srgbClr val="525252"/>
      </a:accent1>
      <a:accent2>
        <a:srgbClr val="4D4D4D"/>
      </a:accent2>
      <a:accent3>
        <a:srgbClr val="1F1F1F"/>
      </a:accent3>
      <a:accent4>
        <a:srgbClr val="C69A52"/>
      </a:accent4>
      <a:accent5>
        <a:srgbClr val="AE894D"/>
      </a:accent5>
      <a:accent6>
        <a:srgbClr val="EBEBEB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876</Words>
  <Application>Microsoft Office PowerPoint</Application>
  <PresentationFormat>On-screen Show (16:9)</PresentationFormat>
  <Paragraphs>119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Oxanium SemiBold</vt:lpstr>
      <vt:lpstr>Nunito Light</vt:lpstr>
      <vt:lpstr>Cambria Math</vt:lpstr>
      <vt:lpstr>Arial</vt:lpstr>
      <vt:lpstr>Raleway</vt:lpstr>
      <vt:lpstr>Nunito</vt:lpstr>
      <vt:lpstr>Microprocessor Manufacturer Company Profile by Slidesgo</vt:lpstr>
      <vt:lpstr>Group 12</vt:lpstr>
      <vt:lpstr>Table of contents</vt:lpstr>
      <vt:lpstr>Problem Statement</vt:lpstr>
      <vt:lpstr>PowerPoint Presentation</vt:lpstr>
      <vt:lpstr>Methodology</vt:lpstr>
      <vt:lpstr>PowerPoint Presentation</vt:lpstr>
      <vt:lpstr>PowerPoint Presentation</vt:lpstr>
      <vt:lpstr>Components Used</vt:lpstr>
      <vt:lpstr>Components Used</vt:lpstr>
      <vt:lpstr>Components Used</vt:lpstr>
      <vt:lpstr>Components Used</vt:lpstr>
      <vt:lpstr>Components Used</vt:lpstr>
      <vt:lpstr>Components Used</vt:lpstr>
      <vt:lpstr>PowerPoint Presentation</vt:lpstr>
      <vt:lpstr>Demonstration</vt:lpstr>
      <vt:lpstr>PowerPoint Presentation</vt:lpstr>
      <vt:lpstr>PowerPoint Presentation</vt:lpstr>
      <vt:lpstr>PowerPoint Presentation</vt:lpstr>
      <vt:lpstr>References and Resources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 K</cp:lastModifiedBy>
  <cp:revision>168</cp:revision>
  <dcterms:modified xsi:type="dcterms:W3CDTF">2025-03-27T22:54:42Z</dcterms:modified>
</cp:coreProperties>
</file>