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/>
    <p:restoredTop sz="94648"/>
  </p:normalViewPr>
  <p:slideViewPr>
    <p:cSldViewPr snapToGrid="0">
      <p:cViewPr varScale="1">
        <p:scale>
          <a:sx n="108" d="100"/>
          <a:sy n="108" d="100"/>
        </p:scale>
        <p:origin x="2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16A5-7DD1-3D2A-A7D7-6BADF6FC2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14077-3591-32FD-8021-D164B62C6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FDE1B-6645-D64E-B3FE-AF2308B5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575C-525B-3F42-AB34-7644CEEF3521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5B6FE-7130-90DF-284D-3D51C4B77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5402A-5286-1156-01AF-8E51DBD9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3D95-03D8-FE41-A3A0-1DE3834B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2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6B26-CAE0-5078-0B71-D96293DC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C664D-6746-8D0B-AF83-C6BA25ACD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6C44F-25ED-09AD-49AE-16A551A2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575C-525B-3F42-AB34-7644CEEF3521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25DB0-D388-EA81-F1F3-5B6A710A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F2B57-7B30-C5AD-432B-0255B50F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3D95-03D8-FE41-A3A0-1DE3834B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2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05408-84AE-EC1A-3E9C-651619EEA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1869B-FCD8-9701-263E-8DAFD3723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153CA-4A91-FCBA-1EDD-DABB0AC1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575C-525B-3F42-AB34-7644CEEF3521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D482C-14E7-1DF9-742C-B4D411FE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5682E-7EE7-F1F1-7E96-64C64972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3D95-03D8-FE41-A3A0-1DE3834B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2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E074-97FB-12AE-EA22-85522482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FDA2-2ECE-ACBE-EE8B-B45D2D5B9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40DFE-8B65-4E0C-99E4-68777AF3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575C-525B-3F42-AB34-7644CEEF3521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BD7F4-24EC-9507-70B0-5A5D3069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5E8F0-D8B8-7D0B-6D5C-45FA8215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3D95-03D8-FE41-A3A0-1DE3834B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2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F2D7-774B-B51C-17FB-BDCF7F61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0B965-04BF-976F-D2EC-7E8A9B3E6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056F2-B66E-60C4-75D0-25228D29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575C-525B-3F42-AB34-7644CEEF3521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092E4-7D6A-2E7D-F8F9-92003359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C0F57-E8F5-D734-F84E-4C89D52B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3D95-03D8-FE41-A3A0-1DE3834B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5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9499-17D4-442E-C404-99C16701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90175-AD92-2BE4-8780-F5199E79D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A43B2-4B6D-1259-9E10-D6FB11EF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92ADC-73EB-03E6-A787-22ED75AC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575C-525B-3F42-AB34-7644CEEF3521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2027C-1AE9-9955-6327-53326D1C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DBC22-60F8-7069-4A86-25230366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3D95-03D8-FE41-A3A0-1DE3834B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F047-B957-292C-AD10-B10F3ED9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35C10-EE93-900A-DE41-0E3F29BC6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BDB66-BD39-307F-EC09-566FD0114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175B9-839B-6053-ECE6-661809CB4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F8398-0E1D-9CB7-57C3-A2C5E1602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EC7719-8F41-9F0E-8F08-5A2CF87B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575C-525B-3F42-AB34-7644CEEF3521}" type="datetimeFigureOut">
              <a:rPr lang="en-US" smtClean="0"/>
              <a:t>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A6EB3-288B-9634-5854-328C02B8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C10C1-C080-DE13-2C79-447EAE2C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3D95-03D8-FE41-A3A0-1DE3834B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6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D5F5-1AC5-634A-76BD-218164E6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5DA9B-31CB-5AEB-57A7-FDBF1404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575C-525B-3F42-AB34-7644CEEF3521}" type="datetimeFigureOut">
              <a:rPr lang="en-US" smtClean="0"/>
              <a:t>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414D8-2EB8-FCA9-D7E4-5FBFC0DA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EEEF1-9244-1938-90B4-DAB7272D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3D95-03D8-FE41-A3A0-1DE3834B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0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4715F-611D-0729-6FB1-A45F7C72C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575C-525B-3F42-AB34-7644CEEF3521}" type="datetimeFigureOut">
              <a:rPr lang="en-US" smtClean="0"/>
              <a:t>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E2C14-F7E7-8394-885F-CC402C80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5497A-0A6A-10E5-D3ED-E8546E52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3D95-03D8-FE41-A3A0-1DE3834B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DB4F-F3AA-1AA1-D960-CB48F6EE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AE3AA-7671-A12C-4AE5-5725CAE8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EE772-4E6C-7F54-703F-8C5A19620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B459C-0F78-FD52-A7B9-7D833B33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575C-525B-3F42-AB34-7644CEEF3521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4AD2D-717D-3A90-862F-7696F811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71F5E-6B41-F46A-8146-CA351B47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3D95-03D8-FE41-A3A0-1DE3834B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3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8571-5A57-9E2B-469F-C2CC0D4D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B14A3-970C-E9F0-DE13-5CEE36A8F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763D4-111E-DA45-35DF-5DBA5AAFB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71471-0A0F-BD1F-4029-C29B1A72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575C-525B-3F42-AB34-7644CEEF3521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7A20E-768D-9776-FB14-297EBBB6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DB47E-FE5B-9F8D-8584-BD635764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3D95-03D8-FE41-A3A0-1DE3834B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2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4E274-DCD1-8516-A9F0-DDE6CA09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CD0BE-6EAE-19ED-12C4-6F1F8CBB3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1B28E-0609-5C25-2DEB-543467749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2575C-525B-3F42-AB34-7644CEEF3521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20C96-3937-E596-1E66-41D566CB4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4CBB6-438C-B6A2-D79B-38812D118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3D95-03D8-FE41-A3A0-1DE3834B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4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73FD16D-2FE1-02D1-342C-D3A3D023C3B6}"/>
              </a:ext>
            </a:extLst>
          </p:cNvPr>
          <p:cNvGrpSpPr/>
          <p:nvPr/>
        </p:nvGrpSpPr>
        <p:grpSpPr>
          <a:xfrm>
            <a:off x="2489664" y="961518"/>
            <a:ext cx="8103125" cy="4217214"/>
            <a:chOff x="2489664" y="961518"/>
            <a:chExt cx="8103125" cy="421721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B624C9C-EB40-1ABC-18CC-780440C216EC}"/>
                </a:ext>
              </a:extLst>
            </p:cNvPr>
            <p:cNvGrpSpPr/>
            <p:nvPr/>
          </p:nvGrpSpPr>
          <p:grpSpPr>
            <a:xfrm>
              <a:off x="2489664" y="961518"/>
              <a:ext cx="8103125" cy="3871739"/>
              <a:chOff x="995776" y="296500"/>
              <a:chExt cx="10185036" cy="4701527"/>
            </a:xfrm>
          </p:grpSpPr>
          <p:pic>
            <p:nvPicPr>
              <p:cNvPr id="5" name="Picture 4" descr="Chart, line chart&#10;&#10;Description automatically generated">
                <a:extLst>
                  <a:ext uri="{FF2B5EF4-FFF2-40B4-BE49-F238E27FC236}">
                    <a16:creationId xmlns:a16="http://schemas.microsoft.com/office/drawing/2014/main" id="{DBC6672C-08B1-FC10-1C6B-1927BCFC3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62598" y="296500"/>
                <a:ext cx="7618214" cy="4701527"/>
              </a:xfrm>
              <a:prstGeom prst="rect">
                <a:avLst/>
              </a:prstGeom>
            </p:spPr>
          </p:pic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E2FEE2F-3E15-5571-B783-73C6281CF12D}"/>
                  </a:ext>
                </a:extLst>
              </p:cNvPr>
              <p:cNvGrpSpPr/>
              <p:nvPr/>
            </p:nvGrpSpPr>
            <p:grpSpPr>
              <a:xfrm>
                <a:off x="3277590" y="724395"/>
                <a:ext cx="285008" cy="4273632"/>
                <a:chOff x="3277590" y="724395"/>
                <a:chExt cx="285008" cy="4273632"/>
              </a:xfrm>
            </p:grpSpPr>
            <p:sp>
              <p:nvSpPr>
                <p:cNvPr id="8" name="Down Arrow 7">
                  <a:extLst>
                    <a:ext uri="{FF2B5EF4-FFF2-40B4-BE49-F238E27FC236}">
                      <a16:creationId xmlns:a16="http://schemas.microsoft.com/office/drawing/2014/main" id="{5CF25DAC-8D2E-A335-7DC2-BD3853B95660}"/>
                    </a:ext>
                  </a:extLst>
                </p:cNvPr>
                <p:cNvSpPr/>
                <p:nvPr/>
              </p:nvSpPr>
              <p:spPr>
                <a:xfrm>
                  <a:off x="3289465" y="724395"/>
                  <a:ext cx="273133" cy="2327563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Down Arrow 8">
                  <a:extLst>
                    <a:ext uri="{FF2B5EF4-FFF2-40B4-BE49-F238E27FC236}">
                      <a16:creationId xmlns:a16="http://schemas.microsoft.com/office/drawing/2014/main" id="{231F2F4C-296C-B19B-4E8A-739AC2261F69}"/>
                    </a:ext>
                  </a:extLst>
                </p:cNvPr>
                <p:cNvSpPr/>
                <p:nvPr/>
              </p:nvSpPr>
              <p:spPr>
                <a:xfrm>
                  <a:off x="3277590" y="3051958"/>
                  <a:ext cx="273133" cy="1946069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8CEBA9-444A-50A1-AFF5-7C5CF7BD96CF}"/>
                  </a:ext>
                </a:extLst>
              </p:cNvPr>
              <p:cNvSpPr txBox="1"/>
              <p:nvPr/>
            </p:nvSpPr>
            <p:spPr>
              <a:xfrm>
                <a:off x="1105482" y="1166727"/>
                <a:ext cx="2293692" cy="78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First Observation</a:t>
                </a:r>
              </a:p>
              <a:p>
                <a:pPr algn="ctr"/>
                <a:r>
                  <a:rPr lang="en-US" dirty="0"/>
                  <a:t>t=1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D9D832-A603-E3C0-12E1-3FEEA21E0866}"/>
                  </a:ext>
                </a:extLst>
              </p:cNvPr>
              <p:cNvSpPr txBox="1"/>
              <p:nvPr/>
            </p:nvSpPr>
            <p:spPr>
              <a:xfrm>
                <a:off x="995776" y="3292136"/>
                <a:ext cx="2293691" cy="78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Next Observation</a:t>
                </a:r>
              </a:p>
              <a:p>
                <a:pPr algn="ctr"/>
                <a:r>
                  <a:rPr lang="en-US" dirty="0"/>
                  <a:t>t=2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17CD9C-E888-490D-9311-E5AB07000A97}"/>
                </a:ext>
              </a:extLst>
            </p:cNvPr>
            <p:cNvSpPr txBox="1"/>
            <p:nvPr/>
          </p:nvSpPr>
          <p:spPr>
            <a:xfrm>
              <a:off x="4081152" y="4809400"/>
              <a:ext cx="641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3A22E8F-8685-4323-CF52-E47CA2B7AD20}"/>
              </a:ext>
            </a:extLst>
          </p:cNvPr>
          <p:cNvSpPr txBox="1"/>
          <p:nvPr/>
        </p:nvSpPr>
        <p:spPr>
          <a:xfrm>
            <a:off x="4946322" y="1199408"/>
            <a:ext cx="80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AC38DF-BDAC-89D5-9DA6-F288EC4D6BFD}"/>
              </a:ext>
            </a:extLst>
          </p:cNvPr>
          <p:cNvSpPr txBox="1"/>
          <p:nvPr/>
        </p:nvSpPr>
        <p:spPr>
          <a:xfrm>
            <a:off x="6980095" y="1199408"/>
            <a:ext cx="132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Likelihood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632638-FA07-B0C1-FB5A-A6CB83D79B1B}"/>
              </a:ext>
            </a:extLst>
          </p:cNvPr>
          <p:cNvSpPr txBox="1"/>
          <p:nvPr/>
        </p:nvSpPr>
        <p:spPr>
          <a:xfrm>
            <a:off x="9638189" y="3042968"/>
            <a:ext cx="132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Likelihood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E84BE-50A4-17BB-20A8-078D1D71AE7D}"/>
              </a:ext>
            </a:extLst>
          </p:cNvPr>
          <p:cNvSpPr txBox="1"/>
          <p:nvPr/>
        </p:nvSpPr>
        <p:spPr>
          <a:xfrm>
            <a:off x="5262602" y="3046619"/>
            <a:ext cx="80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8EE40F-81A0-AE69-63F2-DD532B807333}"/>
              </a:ext>
            </a:extLst>
          </p:cNvPr>
          <p:cNvSpPr txBox="1"/>
          <p:nvPr/>
        </p:nvSpPr>
        <p:spPr>
          <a:xfrm>
            <a:off x="6579427" y="2139821"/>
            <a:ext cx="108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Posterior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1BCEE0-4A8E-2406-5D96-B04B1F4FC60A}"/>
              </a:ext>
            </a:extLst>
          </p:cNvPr>
          <p:cNvSpPr txBox="1"/>
          <p:nvPr/>
        </p:nvSpPr>
        <p:spPr>
          <a:xfrm>
            <a:off x="9230285" y="4031956"/>
            <a:ext cx="108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Posterior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08B9B7-3B08-0EC5-57E0-025E0A8C28EC}"/>
              </a:ext>
            </a:extLst>
          </p:cNvPr>
          <p:cNvSpPr txBox="1"/>
          <p:nvPr/>
        </p:nvSpPr>
        <p:spPr>
          <a:xfrm>
            <a:off x="5450814" y="1819403"/>
            <a:ext cx="50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57F6E4-DFE8-027B-F2B1-3C18A3F8285C}"/>
              </a:ext>
            </a:extLst>
          </p:cNvPr>
          <p:cNvSpPr txBox="1"/>
          <p:nvPr/>
        </p:nvSpPr>
        <p:spPr>
          <a:xfrm>
            <a:off x="6365552" y="2627470"/>
            <a:ext cx="50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2C3221-F824-C038-F749-2BC00A78B881}"/>
              </a:ext>
            </a:extLst>
          </p:cNvPr>
          <p:cNvSpPr txBox="1"/>
          <p:nvPr/>
        </p:nvSpPr>
        <p:spPr>
          <a:xfrm>
            <a:off x="8724393" y="4527218"/>
            <a:ext cx="50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79CF49-81D7-D2E1-3B68-24DE5B49496B}"/>
              </a:ext>
            </a:extLst>
          </p:cNvPr>
          <p:cNvSpPr txBox="1"/>
          <p:nvPr/>
        </p:nvSpPr>
        <p:spPr>
          <a:xfrm>
            <a:off x="9230285" y="3652109"/>
            <a:ext cx="50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655BF9-637D-0852-34EC-4F5334F17E76}"/>
              </a:ext>
            </a:extLst>
          </p:cNvPr>
          <p:cNvSpPr txBox="1"/>
          <p:nvPr/>
        </p:nvSpPr>
        <p:spPr>
          <a:xfrm>
            <a:off x="6474203" y="1836838"/>
            <a:ext cx="50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FBA83B-7D21-1766-E54F-B786FEE0A486}"/>
              </a:ext>
            </a:extLst>
          </p:cNvPr>
          <p:cNvSpPr txBox="1"/>
          <p:nvPr/>
        </p:nvSpPr>
        <p:spPr>
          <a:xfrm>
            <a:off x="7956468" y="3624712"/>
            <a:ext cx="59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baseline="30000" dirty="0"/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8A50A1-C52E-0B3D-16B6-C48DF438ED16}"/>
              </a:ext>
            </a:extLst>
          </p:cNvPr>
          <p:cNvSpPr txBox="1"/>
          <p:nvPr/>
        </p:nvSpPr>
        <p:spPr>
          <a:xfrm>
            <a:off x="6140687" y="3652109"/>
            <a:ext cx="50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B469A916-EDED-FD14-3806-3413FAE19F4F}"/>
              </a:ext>
            </a:extLst>
          </p:cNvPr>
          <p:cNvSpPr/>
          <p:nvPr/>
        </p:nvSpPr>
        <p:spPr>
          <a:xfrm>
            <a:off x="6302315" y="1929171"/>
            <a:ext cx="126474" cy="184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3FC998F1-8521-36FD-ED8D-3CC2C734F3FF}"/>
              </a:ext>
            </a:extLst>
          </p:cNvPr>
          <p:cNvSpPr/>
          <p:nvPr/>
        </p:nvSpPr>
        <p:spPr>
          <a:xfrm>
            <a:off x="8914102" y="3717045"/>
            <a:ext cx="126474" cy="184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F625729A-6D7A-59D6-AEF4-2B52EA471E1B}"/>
              </a:ext>
            </a:extLst>
          </p:cNvPr>
          <p:cNvSpPr/>
          <p:nvPr/>
        </p:nvSpPr>
        <p:spPr>
          <a:xfrm>
            <a:off x="6792403" y="3757361"/>
            <a:ext cx="1018240" cy="184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93AE70AD-A255-ED71-DD2E-518B2D384215}"/>
              </a:ext>
            </a:extLst>
          </p:cNvPr>
          <p:cNvSpPr/>
          <p:nvPr/>
        </p:nvSpPr>
        <p:spPr>
          <a:xfrm>
            <a:off x="6285408" y="2904469"/>
            <a:ext cx="126474" cy="18466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D4BD73-EBDC-B923-ABF4-C87C96BFD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636396"/>
            <a:ext cx="5326743" cy="37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25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 Akihiko</dc:creator>
  <cp:lastModifiedBy>Mori Akihiko</cp:lastModifiedBy>
  <cp:revision>1</cp:revision>
  <dcterms:created xsi:type="dcterms:W3CDTF">2023-02-06T02:22:05Z</dcterms:created>
  <dcterms:modified xsi:type="dcterms:W3CDTF">2023-02-06T18:31:53Z</dcterms:modified>
</cp:coreProperties>
</file>