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C8D2D2-7AE4-3044-A7B0-949D944174A3}" v="2" dt="2023-01-23T22:26:20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 autoAdjust="0"/>
    <p:restoredTop sz="94718" autoAdjust="0"/>
  </p:normalViewPr>
  <p:slideViewPr>
    <p:cSldViewPr snapToGrid="0" snapToObjects="1">
      <p:cViewPr varScale="1">
        <p:scale>
          <a:sx n="120" d="100"/>
          <a:sy n="120" d="100"/>
        </p:scale>
        <p:origin x="192" y="7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ihiko Mori" userId="42130367-4614-4d99-844b-817507cd91db" providerId="ADAL" clId="{6AC8D2D2-7AE4-3044-A7B0-949D944174A3}"/>
    <pc:docChg chg="custSel modSld">
      <pc:chgData name="Akihiko Mori" userId="42130367-4614-4d99-844b-817507cd91db" providerId="ADAL" clId="{6AC8D2D2-7AE4-3044-A7B0-949D944174A3}" dt="2023-01-23T22:26:20.309" v="15" actId="27636"/>
      <pc:docMkLst>
        <pc:docMk/>
      </pc:docMkLst>
      <pc:sldChg chg="modSp mod">
        <pc:chgData name="Akihiko Mori" userId="42130367-4614-4d99-844b-817507cd91db" providerId="ADAL" clId="{6AC8D2D2-7AE4-3044-A7B0-949D944174A3}" dt="2023-01-23T22:26:20.309" v="15" actId="27636"/>
        <pc:sldMkLst>
          <pc:docMk/>
          <pc:sldMk cId="0" sldId="256"/>
        </pc:sldMkLst>
        <pc:spChg chg="mod">
          <ac:chgData name="Akihiko Mori" userId="42130367-4614-4d99-844b-817507cd91db" providerId="ADAL" clId="{6AC8D2D2-7AE4-3044-A7B0-949D944174A3}" dt="2023-01-23T22:26:20.072" v="8"/>
          <ac:spMkLst>
            <pc:docMk/>
            <pc:sldMk cId="0" sldId="256"/>
            <ac:spMk id="2" creationId="{00000000-0000-0000-0000-000000000000}"/>
          </ac:spMkLst>
        </pc:spChg>
        <pc:spChg chg="mod">
          <ac:chgData name="Akihiko Mori" userId="42130367-4614-4d99-844b-817507cd91db" providerId="ADAL" clId="{6AC8D2D2-7AE4-3044-A7B0-949D944174A3}" dt="2023-01-23T22:26:20.309" v="15" actId="27636"/>
          <ac:spMkLst>
            <pc:docMk/>
            <pc:sldMk cId="0" sldId="256"/>
            <ac:spMk id="3" creationId="{00000000-0000-0000-0000-000000000000}"/>
          </ac:spMkLst>
        </pc:spChg>
        <pc:spChg chg="mod">
          <ac:chgData name="Akihiko Mori" userId="42130367-4614-4d99-844b-817507cd91db" providerId="ADAL" clId="{6AC8D2D2-7AE4-3044-A7B0-949D944174A3}" dt="2023-01-23T22:26:20.072" v="8"/>
          <ac:spMkLst>
            <pc:docMk/>
            <pc:sldMk cId="0" sldId="256"/>
            <ac:spMk id="4" creationId="{00000000-0000-0000-0000-000000000000}"/>
          </ac:spMkLst>
        </pc:spChg>
      </pc:sldChg>
      <pc:sldChg chg="modSp">
        <pc:chgData name="Akihiko Mori" userId="42130367-4614-4d99-844b-817507cd91db" providerId="ADAL" clId="{6AC8D2D2-7AE4-3044-A7B0-949D944174A3}" dt="2023-01-23T22:26:20.072" v="8"/>
        <pc:sldMkLst>
          <pc:docMk/>
          <pc:sldMk cId="0" sldId="257"/>
        </pc:sldMkLst>
        <pc:spChg chg="mod">
          <ac:chgData name="Akihiko Mori" userId="42130367-4614-4d99-844b-817507cd91db" providerId="ADAL" clId="{6AC8D2D2-7AE4-3044-A7B0-949D944174A3}" dt="2023-01-23T22:26:20.072" v="8"/>
          <ac:spMkLst>
            <pc:docMk/>
            <pc:sldMk cId="0" sldId="257"/>
            <ac:spMk id="2" creationId="{00000000-0000-0000-0000-000000000000}"/>
          </ac:spMkLst>
        </pc:spChg>
      </pc:sldChg>
      <pc:sldChg chg="modSp">
        <pc:chgData name="Akihiko Mori" userId="42130367-4614-4d99-844b-817507cd91db" providerId="ADAL" clId="{6AC8D2D2-7AE4-3044-A7B0-949D944174A3}" dt="2023-01-23T22:26:20.072" v="8"/>
        <pc:sldMkLst>
          <pc:docMk/>
          <pc:sldMk cId="0" sldId="258"/>
        </pc:sldMkLst>
        <pc:spChg chg="mod">
          <ac:chgData name="Akihiko Mori" userId="42130367-4614-4d99-844b-817507cd91db" providerId="ADAL" clId="{6AC8D2D2-7AE4-3044-A7B0-949D944174A3}" dt="2023-01-23T22:26:20.072" v="8"/>
          <ac:spMkLst>
            <pc:docMk/>
            <pc:sldMk cId="0" sldId="258"/>
            <ac:spMk id="2" creationId="{00000000-0000-0000-0000-000000000000}"/>
          </ac:spMkLst>
        </pc:spChg>
        <pc:spChg chg="mod">
          <ac:chgData name="Akihiko Mori" userId="42130367-4614-4d99-844b-817507cd91db" providerId="ADAL" clId="{6AC8D2D2-7AE4-3044-A7B0-949D944174A3}" dt="2023-01-23T22:26:20.072" v="8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Akihiko Mori" userId="42130367-4614-4d99-844b-817507cd91db" providerId="ADAL" clId="{6AC8D2D2-7AE4-3044-A7B0-949D944174A3}" dt="2023-01-23T22:26:20.072" v="8"/>
        <pc:sldMkLst>
          <pc:docMk/>
          <pc:sldMk cId="0" sldId="259"/>
        </pc:sldMkLst>
        <pc:spChg chg="mod">
          <ac:chgData name="Akihiko Mori" userId="42130367-4614-4d99-844b-817507cd91db" providerId="ADAL" clId="{6AC8D2D2-7AE4-3044-A7B0-949D944174A3}" dt="2023-01-23T22:26:20.072" v="8"/>
          <ac:spMkLst>
            <pc:docMk/>
            <pc:sldMk cId="0" sldId="259"/>
            <ac:spMk id="2" creationId="{00000000-0000-0000-0000-000000000000}"/>
          </ac:spMkLst>
        </pc:spChg>
        <pc:spChg chg="mod">
          <ac:chgData name="Akihiko Mori" userId="42130367-4614-4d99-844b-817507cd91db" providerId="ADAL" clId="{6AC8D2D2-7AE4-3044-A7B0-949D944174A3}" dt="2023-01-23T22:26:20.072" v="8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Akihiko Mori" userId="42130367-4614-4d99-844b-817507cd91db" providerId="ADAL" clId="{6AC8D2D2-7AE4-3044-A7B0-949D944174A3}" dt="2023-01-23T22:26:20.225" v="9" actId="27636"/>
        <pc:sldMkLst>
          <pc:docMk/>
          <pc:sldMk cId="0" sldId="260"/>
        </pc:sldMkLst>
        <pc:spChg chg="mod">
          <ac:chgData name="Akihiko Mori" userId="42130367-4614-4d99-844b-817507cd91db" providerId="ADAL" clId="{6AC8D2D2-7AE4-3044-A7B0-949D944174A3}" dt="2023-01-23T22:26:20.072" v="8"/>
          <ac:spMkLst>
            <pc:docMk/>
            <pc:sldMk cId="0" sldId="260"/>
            <ac:spMk id="2" creationId="{00000000-0000-0000-0000-000000000000}"/>
          </ac:spMkLst>
        </pc:spChg>
        <pc:spChg chg="mod">
          <ac:chgData name="Akihiko Mori" userId="42130367-4614-4d99-844b-817507cd91db" providerId="ADAL" clId="{6AC8D2D2-7AE4-3044-A7B0-949D944174A3}" dt="2023-01-23T22:26:20.225" v="9" actId="27636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Akihiko Mori" userId="42130367-4614-4d99-844b-817507cd91db" providerId="ADAL" clId="{6AC8D2D2-7AE4-3044-A7B0-949D944174A3}" dt="2023-01-23T22:26:20.072" v="8"/>
        <pc:sldMkLst>
          <pc:docMk/>
          <pc:sldMk cId="0" sldId="261"/>
        </pc:sldMkLst>
        <pc:spChg chg="mod">
          <ac:chgData name="Akihiko Mori" userId="42130367-4614-4d99-844b-817507cd91db" providerId="ADAL" clId="{6AC8D2D2-7AE4-3044-A7B0-949D944174A3}" dt="2023-01-23T22:26:20.072" v="8"/>
          <ac:spMkLst>
            <pc:docMk/>
            <pc:sldMk cId="0" sldId="261"/>
            <ac:spMk id="2" creationId="{00000000-0000-0000-0000-000000000000}"/>
          </ac:spMkLst>
        </pc:spChg>
      </pc:sldChg>
      <pc:sldChg chg="modSp">
        <pc:chgData name="Akihiko Mori" userId="42130367-4614-4d99-844b-817507cd91db" providerId="ADAL" clId="{6AC8D2D2-7AE4-3044-A7B0-949D944174A3}" dt="2023-01-23T22:26:20.072" v="8"/>
        <pc:sldMkLst>
          <pc:docMk/>
          <pc:sldMk cId="0" sldId="262"/>
        </pc:sldMkLst>
        <pc:spChg chg="mod">
          <ac:chgData name="Akihiko Mori" userId="42130367-4614-4d99-844b-817507cd91db" providerId="ADAL" clId="{6AC8D2D2-7AE4-3044-A7B0-949D944174A3}" dt="2023-01-23T22:26:20.072" v="8"/>
          <ac:spMkLst>
            <pc:docMk/>
            <pc:sldMk cId="0" sldId="262"/>
            <ac:spMk id="2" creationId="{00000000-0000-0000-0000-000000000000}"/>
          </ac:spMkLst>
        </pc:spChg>
        <pc:spChg chg="mod">
          <ac:chgData name="Akihiko Mori" userId="42130367-4614-4d99-844b-817507cd91db" providerId="ADAL" clId="{6AC8D2D2-7AE4-3044-A7B0-949D944174A3}" dt="2023-01-23T22:26:20.072" v="8"/>
          <ac:spMkLst>
            <pc:docMk/>
            <pc:sldMk cId="0" sldId="262"/>
            <ac:spMk id="4" creationId="{00000000-0000-0000-0000-000000000000}"/>
          </ac:spMkLst>
        </pc:spChg>
      </pc:sldChg>
      <pc:sldChg chg="modSp">
        <pc:chgData name="Akihiko Mori" userId="42130367-4614-4d99-844b-817507cd91db" providerId="ADAL" clId="{6AC8D2D2-7AE4-3044-A7B0-949D944174A3}" dt="2023-01-23T22:26:20.072" v="8"/>
        <pc:sldMkLst>
          <pc:docMk/>
          <pc:sldMk cId="0" sldId="263"/>
        </pc:sldMkLst>
        <pc:spChg chg="mod">
          <ac:chgData name="Akihiko Mori" userId="42130367-4614-4d99-844b-817507cd91db" providerId="ADAL" clId="{6AC8D2D2-7AE4-3044-A7B0-949D944174A3}" dt="2023-01-23T22:26:20.072" v="8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Akihiko Mori" userId="42130367-4614-4d99-844b-817507cd91db" providerId="ADAL" clId="{6AC8D2D2-7AE4-3044-A7B0-949D944174A3}" dt="2023-01-23T22:26:20.072" v="8"/>
        <pc:sldMkLst>
          <pc:docMk/>
          <pc:sldMk cId="0" sldId="264"/>
        </pc:sldMkLst>
        <pc:spChg chg="mod">
          <ac:chgData name="Akihiko Mori" userId="42130367-4614-4d99-844b-817507cd91db" providerId="ADAL" clId="{6AC8D2D2-7AE4-3044-A7B0-949D944174A3}" dt="2023-01-23T22:26:20.072" v="8"/>
          <ac:spMkLst>
            <pc:docMk/>
            <pc:sldMk cId="0" sldId="264"/>
            <ac:spMk id="2" creationId="{00000000-0000-0000-0000-000000000000}"/>
          </ac:spMkLst>
        </pc:spChg>
        <pc:spChg chg="mod">
          <ac:chgData name="Akihiko Mori" userId="42130367-4614-4d99-844b-817507cd91db" providerId="ADAL" clId="{6AC8D2D2-7AE4-3044-A7B0-949D944174A3}" dt="2023-01-23T22:26:20.072" v="8"/>
          <ac:spMkLst>
            <pc:docMk/>
            <pc:sldMk cId="0" sldId="264"/>
            <ac:spMk id="4" creationId="{00000000-0000-0000-0000-000000000000}"/>
          </ac:spMkLst>
        </pc:spChg>
      </pc:sldChg>
      <pc:sldChg chg="modSp">
        <pc:chgData name="Akihiko Mori" userId="42130367-4614-4d99-844b-817507cd91db" providerId="ADAL" clId="{6AC8D2D2-7AE4-3044-A7B0-949D944174A3}" dt="2023-01-23T22:26:20.072" v="8"/>
        <pc:sldMkLst>
          <pc:docMk/>
          <pc:sldMk cId="0" sldId="266"/>
        </pc:sldMkLst>
        <pc:spChg chg="mod">
          <ac:chgData name="Akihiko Mori" userId="42130367-4614-4d99-844b-817507cd91db" providerId="ADAL" clId="{6AC8D2D2-7AE4-3044-A7B0-949D944174A3}" dt="2023-01-23T22:26:20.072" v="8"/>
          <ac:spMkLst>
            <pc:docMk/>
            <pc:sldMk cId="0" sldId="266"/>
            <ac:spMk id="2" creationId="{00000000-0000-0000-0000-000000000000}"/>
          </ac:spMkLst>
        </pc:spChg>
        <pc:spChg chg="mod">
          <ac:chgData name="Akihiko Mori" userId="42130367-4614-4d99-844b-817507cd91db" providerId="ADAL" clId="{6AC8D2D2-7AE4-3044-A7B0-949D944174A3}" dt="2023-01-23T22:26:20.072" v="8"/>
          <ac:spMkLst>
            <pc:docMk/>
            <pc:sldMk cId="0" sldId="266"/>
            <ac:spMk id="4" creationId="{00000000-0000-0000-0000-000000000000}"/>
          </ac:spMkLst>
        </pc:spChg>
      </pc:sldChg>
      <pc:sldChg chg="modSp">
        <pc:chgData name="Akihiko Mori" userId="42130367-4614-4d99-844b-817507cd91db" providerId="ADAL" clId="{6AC8D2D2-7AE4-3044-A7B0-949D944174A3}" dt="2023-01-23T22:26:20.072" v="8"/>
        <pc:sldMkLst>
          <pc:docMk/>
          <pc:sldMk cId="0" sldId="267"/>
        </pc:sldMkLst>
        <pc:spChg chg="mod">
          <ac:chgData name="Akihiko Mori" userId="42130367-4614-4d99-844b-817507cd91db" providerId="ADAL" clId="{6AC8D2D2-7AE4-3044-A7B0-949D944174A3}" dt="2023-01-23T22:26:20.072" v="8"/>
          <ac:spMkLst>
            <pc:docMk/>
            <pc:sldMk cId="0" sldId="267"/>
            <ac:spMk id="2" creationId="{00000000-0000-0000-0000-000000000000}"/>
          </ac:spMkLst>
        </pc:spChg>
        <pc:spChg chg="mod">
          <ac:chgData name="Akihiko Mori" userId="42130367-4614-4d99-844b-817507cd91db" providerId="ADAL" clId="{6AC8D2D2-7AE4-3044-A7B0-949D944174A3}" dt="2023-01-23T22:26:20.072" v="8"/>
          <ac:spMkLst>
            <pc:docMk/>
            <pc:sldMk cId="0" sldId="267"/>
            <ac:spMk id="4" creationId="{00000000-0000-0000-0000-000000000000}"/>
          </ac:spMkLst>
        </pc:spChg>
      </pc:sldChg>
      <pc:sldChg chg="modSp">
        <pc:chgData name="Akihiko Mori" userId="42130367-4614-4d99-844b-817507cd91db" providerId="ADAL" clId="{6AC8D2D2-7AE4-3044-A7B0-949D944174A3}" dt="2023-01-23T22:26:20.072" v="8"/>
        <pc:sldMkLst>
          <pc:docMk/>
          <pc:sldMk cId="0" sldId="268"/>
        </pc:sldMkLst>
        <pc:spChg chg="mod">
          <ac:chgData name="Akihiko Mori" userId="42130367-4614-4d99-844b-817507cd91db" providerId="ADAL" clId="{6AC8D2D2-7AE4-3044-A7B0-949D944174A3}" dt="2023-01-23T22:26:20.072" v="8"/>
          <ac:spMkLst>
            <pc:docMk/>
            <pc:sldMk cId="0" sldId="268"/>
            <ac:spMk id="2" creationId="{00000000-0000-0000-0000-000000000000}"/>
          </ac:spMkLst>
        </pc:spChg>
        <pc:spChg chg="mod">
          <ac:chgData name="Akihiko Mori" userId="42130367-4614-4d99-844b-817507cd91db" providerId="ADAL" clId="{6AC8D2D2-7AE4-3044-A7B0-949D944174A3}" dt="2023-01-23T22:26:20.072" v="8"/>
          <ac:spMkLst>
            <pc:docMk/>
            <pc:sldMk cId="0" sldId="268"/>
            <ac:spMk id="4" creationId="{00000000-0000-0000-0000-000000000000}"/>
          </ac:spMkLst>
        </pc:spChg>
      </pc:sldChg>
      <pc:sldChg chg="modSp mod">
        <pc:chgData name="Akihiko Mori" userId="42130367-4614-4d99-844b-817507cd91db" providerId="ADAL" clId="{6AC8D2D2-7AE4-3044-A7B0-949D944174A3}" dt="2023-01-23T22:26:20.243" v="10" actId="27636"/>
        <pc:sldMkLst>
          <pc:docMk/>
          <pc:sldMk cId="0" sldId="269"/>
        </pc:sldMkLst>
        <pc:spChg chg="mod">
          <ac:chgData name="Akihiko Mori" userId="42130367-4614-4d99-844b-817507cd91db" providerId="ADAL" clId="{6AC8D2D2-7AE4-3044-A7B0-949D944174A3}" dt="2023-01-23T22:26:20.072" v="8"/>
          <ac:spMkLst>
            <pc:docMk/>
            <pc:sldMk cId="0" sldId="269"/>
            <ac:spMk id="2" creationId="{00000000-0000-0000-0000-000000000000}"/>
          </ac:spMkLst>
        </pc:spChg>
        <pc:spChg chg="mod">
          <ac:chgData name="Akihiko Mori" userId="42130367-4614-4d99-844b-817507cd91db" providerId="ADAL" clId="{6AC8D2D2-7AE4-3044-A7B0-949D944174A3}" dt="2023-01-23T22:26:20.243" v="10" actId="27636"/>
          <ac:spMkLst>
            <pc:docMk/>
            <pc:sldMk cId="0" sldId="269"/>
            <ac:spMk id="3" creationId="{00000000-0000-0000-0000-000000000000}"/>
          </ac:spMkLst>
        </pc:spChg>
      </pc:sldChg>
      <pc:sldChg chg="modSp mod">
        <pc:chgData name="Akihiko Mori" userId="42130367-4614-4d99-844b-817507cd91db" providerId="ADAL" clId="{6AC8D2D2-7AE4-3044-A7B0-949D944174A3}" dt="2023-01-23T22:26:20.250" v="11" actId="27636"/>
        <pc:sldMkLst>
          <pc:docMk/>
          <pc:sldMk cId="0" sldId="270"/>
        </pc:sldMkLst>
        <pc:spChg chg="mod">
          <ac:chgData name="Akihiko Mori" userId="42130367-4614-4d99-844b-817507cd91db" providerId="ADAL" clId="{6AC8D2D2-7AE4-3044-A7B0-949D944174A3}" dt="2023-01-23T22:26:20.072" v="8"/>
          <ac:spMkLst>
            <pc:docMk/>
            <pc:sldMk cId="0" sldId="270"/>
            <ac:spMk id="2" creationId="{00000000-0000-0000-0000-000000000000}"/>
          </ac:spMkLst>
        </pc:spChg>
        <pc:spChg chg="mod">
          <ac:chgData name="Akihiko Mori" userId="42130367-4614-4d99-844b-817507cd91db" providerId="ADAL" clId="{6AC8D2D2-7AE4-3044-A7B0-949D944174A3}" dt="2023-01-23T22:26:20.250" v="11" actId="27636"/>
          <ac:spMkLst>
            <pc:docMk/>
            <pc:sldMk cId="0" sldId="270"/>
            <ac:spMk id="3" creationId="{00000000-0000-0000-0000-000000000000}"/>
          </ac:spMkLst>
        </pc:spChg>
      </pc:sldChg>
      <pc:sldChg chg="modSp">
        <pc:chgData name="Akihiko Mori" userId="42130367-4614-4d99-844b-817507cd91db" providerId="ADAL" clId="{6AC8D2D2-7AE4-3044-A7B0-949D944174A3}" dt="2023-01-23T22:26:20.072" v="8"/>
        <pc:sldMkLst>
          <pc:docMk/>
          <pc:sldMk cId="0" sldId="271"/>
        </pc:sldMkLst>
        <pc:spChg chg="mod">
          <ac:chgData name="Akihiko Mori" userId="42130367-4614-4d99-844b-817507cd91db" providerId="ADAL" clId="{6AC8D2D2-7AE4-3044-A7B0-949D944174A3}" dt="2023-01-23T22:26:20.072" v="8"/>
          <ac:spMkLst>
            <pc:docMk/>
            <pc:sldMk cId="0" sldId="271"/>
            <ac:spMk id="2" creationId="{00000000-0000-0000-0000-000000000000}"/>
          </ac:spMkLst>
        </pc:spChg>
        <pc:spChg chg="mod">
          <ac:chgData name="Akihiko Mori" userId="42130367-4614-4d99-844b-817507cd91db" providerId="ADAL" clId="{6AC8D2D2-7AE4-3044-A7B0-949D944174A3}" dt="2023-01-23T22:26:20.072" v="8"/>
          <ac:spMkLst>
            <pc:docMk/>
            <pc:sldMk cId="0" sldId="271"/>
            <ac:spMk id="3" creationId="{00000000-0000-0000-0000-000000000000}"/>
          </ac:spMkLst>
        </pc:spChg>
      </pc:sldChg>
      <pc:sldChg chg="modSp">
        <pc:chgData name="Akihiko Mori" userId="42130367-4614-4d99-844b-817507cd91db" providerId="ADAL" clId="{6AC8D2D2-7AE4-3044-A7B0-949D944174A3}" dt="2023-01-23T22:26:20.072" v="8"/>
        <pc:sldMkLst>
          <pc:docMk/>
          <pc:sldMk cId="0" sldId="272"/>
        </pc:sldMkLst>
        <pc:spChg chg="mod">
          <ac:chgData name="Akihiko Mori" userId="42130367-4614-4d99-844b-817507cd91db" providerId="ADAL" clId="{6AC8D2D2-7AE4-3044-A7B0-949D944174A3}" dt="2023-01-23T22:26:20.072" v="8"/>
          <ac:spMkLst>
            <pc:docMk/>
            <pc:sldMk cId="0" sldId="272"/>
            <ac:spMk id="2" creationId="{00000000-0000-0000-0000-000000000000}"/>
          </ac:spMkLst>
        </pc:spChg>
      </pc:sldChg>
      <pc:sldChg chg="modSp mod">
        <pc:chgData name="Akihiko Mori" userId="42130367-4614-4d99-844b-817507cd91db" providerId="ADAL" clId="{6AC8D2D2-7AE4-3044-A7B0-949D944174A3}" dt="2023-01-23T22:26:20.257" v="12" actId="27636"/>
        <pc:sldMkLst>
          <pc:docMk/>
          <pc:sldMk cId="0" sldId="273"/>
        </pc:sldMkLst>
        <pc:spChg chg="mod">
          <ac:chgData name="Akihiko Mori" userId="42130367-4614-4d99-844b-817507cd91db" providerId="ADAL" clId="{6AC8D2D2-7AE4-3044-A7B0-949D944174A3}" dt="2023-01-23T22:26:20.072" v="8"/>
          <ac:spMkLst>
            <pc:docMk/>
            <pc:sldMk cId="0" sldId="273"/>
            <ac:spMk id="2" creationId="{00000000-0000-0000-0000-000000000000}"/>
          </ac:spMkLst>
        </pc:spChg>
        <pc:spChg chg="mod">
          <ac:chgData name="Akihiko Mori" userId="42130367-4614-4d99-844b-817507cd91db" providerId="ADAL" clId="{6AC8D2D2-7AE4-3044-A7B0-949D944174A3}" dt="2023-01-23T22:26:20.257" v="12" actId="27636"/>
          <ac:spMkLst>
            <pc:docMk/>
            <pc:sldMk cId="0" sldId="273"/>
            <ac:spMk id="4" creationId="{00000000-0000-0000-0000-000000000000}"/>
          </ac:spMkLst>
        </pc:spChg>
      </pc:sldChg>
      <pc:sldChg chg="modSp">
        <pc:chgData name="Akihiko Mori" userId="42130367-4614-4d99-844b-817507cd91db" providerId="ADAL" clId="{6AC8D2D2-7AE4-3044-A7B0-949D944174A3}" dt="2023-01-23T22:26:20.072" v="8"/>
        <pc:sldMkLst>
          <pc:docMk/>
          <pc:sldMk cId="0" sldId="274"/>
        </pc:sldMkLst>
        <pc:spChg chg="mod">
          <ac:chgData name="Akihiko Mori" userId="42130367-4614-4d99-844b-817507cd91db" providerId="ADAL" clId="{6AC8D2D2-7AE4-3044-A7B0-949D944174A3}" dt="2023-01-23T22:26:20.072" v="8"/>
          <ac:spMkLst>
            <pc:docMk/>
            <pc:sldMk cId="0" sldId="274"/>
            <ac:spMk id="2" creationId="{00000000-0000-0000-0000-000000000000}"/>
          </ac:spMkLst>
        </pc:spChg>
        <pc:spChg chg="mod">
          <ac:chgData name="Akihiko Mori" userId="42130367-4614-4d99-844b-817507cd91db" providerId="ADAL" clId="{6AC8D2D2-7AE4-3044-A7B0-949D944174A3}" dt="2023-01-23T22:26:20.072" v="8"/>
          <ac:spMkLst>
            <pc:docMk/>
            <pc:sldMk cId="0" sldId="274"/>
            <ac:spMk id="4" creationId="{00000000-0000-0000-0000-000000000000}"/>
          </ac:spMkLst>
        </pc:spChg>
      </pc:sldChg>
      <pc:sldChg chg="modSp">
        <pc:chgData name="Akihiko Mori" userId="42130367-4614-4d99-844b-817507cd91db" providerId="ADAL" clId="{6AC8D2D2-7AE4-3044-A7B0-949D944174A3}" dt="2023-01-23T22:26:20.072" v="8"/>
        <pc:sldMkLst>
          <pc:docMk/>
          <pc:sldMk cId="0" sldId="275"/>
        </pc:sldMkLst>
        <pc:spChg chg="mod">
          <ac:chgData name="Akihiko Mori" userId="42130367-4614-4d99-844b-817507cd91db" providerId="ADAL" clId="{6AC8D2D2-7AE4-3044-A7B0-949D944174A3}" dt="2023-01-23T22:26:20.072" v="8"/>
          <ac:spMkLst>
            <pc:docMk/>
            <pc:sldMk cId="0" sldId="275"/>
            <ac:spMk id="2" creationId="{00000000-0000-0000-0000-000000000000}"/>
          </ac:spMkLst>
        </pc:spChg>
        <pc:spChg chg="mod">
          <ac:chgData name="Akihiko Mori" userId="42130367-4614-4d99-844b-817507cd91db" providerId="ADAL" clId="{6AC8D2D2-7AE4-3044-A7B0-949D944174A3}" dt="2023-01-23T22:26:20.072" v="8"/>
          <ac:spMkLst>
            <pc:docMk/>
            <pc:sldMk cId="0" sldId="275"/>
            <ac:spMk id="3" creationId="{00000000-0000-0000-0000-000000000000}"/>
          </ac:spMkLst>
        </pc:spChg>
      </pc:sldChg>
      <pc:sldChg chg="modSp">
        <pc:chgData name="Akihiko Mori" userId="42130367-4614-4d99-844b-817507cd91db" providerId="ADAL" clId="{6AC8D2D2-7AE4-3044-A7B0-949D944174A3}" dt="2023-01-23T22:26:20.072" v="8"/>
        <pc:sldMkLst>
          <pc:docMk/>
          <pc:sldMk cId="0" sldId="276"/>
        </pc:sldMkLst>
        <pc:spChg chg="mod">
          <ac:chgData name="Akihiko Mori" userId="42130367-4614-4d99-844b-817507cd91db" providerId="ADAL" clId="{6AC8D2D2-7AE4-3044-A7B0-949D944174A3}" dt="2023-01-23T22:26:20.072" v="8"/>
          <ac:spMkLst>
            <pc:docMk/>
            <pc:sldMk cId="0" sldId="276"/>
            <ac:spMk id="2" creationId="{00000000-0000-0000-0000-000000000000}"/>
          </ac:spMkLst>
        </pc:spChg>
        <pc:spChg chg="mod">
          <ac:chgData name="Akihiko Mori" userId="42130367-4614-4d99-844b-817507cd91db" providerId="ADAL" clId="{6AC8D2D2-7AE4-3044-A7B0-949D944174A3}" dt="2023-01-23T22:26:20.072" v="8"/>
          <ac:spMkLst>
            <pc:docMk/>
            <pc:sldMk cId="0" sldId="276"/>
            <ac:spMk id="4" creationId="{00000000-0000-0000-0000-000000000000}"/>
          </ac:spMkLst>
        </pc:spChg>
      </pc:sldChg>
      <pc:sldChg chg="modSp">
        <pc:chgData name="Akihiko Mori" userId="42130367-4614-4d99-844b-817507cd91db" providerId="ADAL" clId="{6AC8D2D2-7AE4-3044-A7B0-949D944174A3}" dt="2023-01-23T22:26:20.072" v="8"/>
        <pc:sldMkLst>
          <pc:docMk/>
          <pc:sldMk cId="0" sldId="277"/>
        </pc:sldMkLst>
        <pc:spChg chg="mod">
          <ac:chgData name="Akihiko Mori" userId="42130367-4614-4d99-844b-817507cd91db" providerId="ADAL" clId="{6AC8D2D2-7AE4-3044-A7B0-949D944174A3}" dt="2023-01-23T22:26:20.072" v="8"/>
          <ac:spMkLst>
            <pc:docMk/>
            <pc:sldMk cId="0" sldId="277"/>
            <ac:spMk id="2" creationId="{00000000-0000-0000-0000-000000000000}"/>
          </ac:spMkLst>
        </pc:spChg>
        <pc:spChg chg="mod">
          <ac:chgData name="Akihiko Mori" userId="42130367-4614-4d99-844b-817507cd91db" providerId="ADAL" clId="{6AC8D2D2-7AE4-3044-A7B0-949D944174A3}" dt="2023-01-23T22:26:20.072" v="8"/>
          <ac:spMkLst>
            <pc:docMk/>
            <pc:sldMk cId="0" sldId="277"/>
            <ac:spMk id="3" creationId="{00000000-0000-0000-0000-000000000000}"/>
          </ac:spMkLst>
        </pc:spChg>
      </pc:sldChg>
      <pc:sldChg chg="modSp">
        <pc:chgData name="Akihiko Mori" userId="42130367-4614-4d99-844b-817507cd91db" providerId="ADAL" clId="{6AC8D2D2-7AE4-3044-A7B0-949D944174A3}" dt="2023-01-23T22:26:20.072" v="8"/>
        <pc:sldMkLst>
          <pc:docMk/>
          <pc:sldMk cId="0" sldId="278"/>
        </pc:sldMkLst>
        <pc:spChg chg="mod">
          <ac:chgData name="Akihiko Mori" userId="42130367-4614-4d99-844b-817507cd91db" providerId="ADAL" clId="{6AC8D2D2-7AE4-3044-A7B0-949D944174A3}" dt="2023-01-23T22:26:20.072" v="8"/>
          <ac:spMkLst>
            <pc:docMk/>
            <pc:sldMk cId="0" sldId="278"/>
            <ac:spMk id="2" creationId="{00000000-0000-0000-0000-000000000000}"/>
          </ac:spMkLst>
        </pc:spChg>
      </pc:sldChg>
      <pc:sldChg chg="modSp">
        <pc:chgData name="Akihiko Mori" userId="42130367-4614-4d99-844b-817507cd91db" providerId="ADAL" clId="{6AC8D2D2-7AE4-3044-A7B0-949D944174A3}" dt="2023-01-23T22:26:20.072" v="8"/>
        <pc:sldMkLst>
          <pc:docMk/>
          <pc:sldMk cId="0" sldId="279"/>
        </pc:sldMkLst>
        <pc:spChg chg="mod">
          <ac:chgData name="Akihiko Mori" userId="42130367-4614-4d99-844b-817507cd91db" providerId="ADAL" clId="{6AC8D2D2-7AE4-3044-A7B0-949D944174A3}" dt="2023-01-23T22:26:20.072" v="8"/>
          <ac:spMkLst>
            <pc:docMk/>
            <pc:sldMk cId="0" sldId="279"/>
            <ac:spMk id="2" creationId="{00000000-0000-0000-0000-000000000000}"/>
          </ac:spMkLst>
        </pc:spChg>
        <pc:spChg chg="mod">
          <ac:chgData name="Akihiko Mori" userId="42130367-4614-4d99-844b-817507cd91db" providerId="ADAL" clId="{6AC8D2D2-7AE4-3044-A7B0-949D944174A3}" dt="2023-01-23T22:26:20.072" v="8"/>
          <ac:spMkLst>
            <pc:docMk/>
            <pc:sldMk cId="0" sldId="279"/>
            <ac:spMk id="3" creationId="{00000000-0000-0000-0000-000000000000}"/>
          </ac:spMkLst>
        </pc:spChg>
      </pc:sldChg>
      <pc:sldChg chg="modSp mod">
        <pc:chgData name="Akihiko Mori" userId="42130367-4614-4d99-844b-817507cd91db" providerId="ADAL" clId="{6AC8D2D2-7AE4-3044-A7B0-949D944174A3}" dt="2023-01-23T22:26:20.287" v="13" actId="27636"/>
        <pc:sldMkLst>
          <pc:docMk/>
          <pc:sldMk cId="0" sldId="280"/>
        </pc:sldMkLst>
        <pc:spChg chg="mod">
          <ac:chgData name="Akihiko Mori" userId="42130367-4614-4d99-844b-817507cd91db" providerId="ADAL" clId="{6AC8D2D2-7AE4-3044-A7B0-949D944174A3}" dt="2023-01-23T22:26:20.072" v="8"/>
          <ac:spMkLst>
            <pc:docMk/>
            <pc:sldMk cId="0" sldId="280"/>
            <ac:spMk id="2" creationId="{00000000-0000-0000-0000-000000000000}"/>
          </ac:spMkLst>
        </pc:spChg>
        <pc:spChg chg="mod">
          <ac:chgData name="Akihiko Mori" userId="42130367-4614-4d99-844b-817507cd91db" providerId="ADAL" clId="{6AC8D2D2-7AE4-3044-A7B0-949D944174A3}" dt="2023-01-23T22:26:20.287" v="13" actId="27636"/>
          <ac:spMkLst>
            <pc:docMk/>
            <pc:sldMk cId="0" sldId="280"/>
            <ac:spMk id="4" creationId="{00000000-0000-0000-0000-000000000000}"/>
          </ac:spMkLst>
        </pc:spChg>
      </pc:sldChg>
      <pc:sldChg chg="modSp">
        <pc:chgData name="Akihiko Mori" userId="42130367-4614-4d99-844b-817507cd91db" providerId="ADAL" clId="{6AC8D2D2-7AE4-3044-A7B0-949D944174A3}" dt="2023-01-23T22:26:20.072" v="8"/>
        <pc:sldMkLst>
          <pc:docMk/>
          <pc:sldMk cId="0" sldId="281"/>
        </pc:sldMkLst>
        <pc:spChg chg="mod">
          <ac:chgData name="Akihiko Mori" userId="42130367-4614-4d99-844b-817507cd91db" providerId="ADAL" clId="{6AC8D2D2-7AE4-3044-A7B0-949D944174A3}" dt="2023-01-23T22:26:20.072" v="8"/>
          <ac:spMkLst>
            <pc:docMk/>
            <pc:sldMk cId="0" sldId="281"/>
            <ac:spMk id="2" creationId="{00000000-0000-0000-0000-000000000000}"/>
          </ac:spMkLst>
        </pc:spChg>
        <pc:spChg chg="mod">
          <ac:chgData name="Akihiko Mori" userId="42130367-4614-4d99-844b-817507cd91db" providerId="ADAL" clId="{6AC8D2D2-7AE4-3044-A7B0-949D944174A3}" dt="2023-01-23T22:26:20.072" v="8"/>
          <ac:spMkLst>
            <pc:docMk/>
            <pc:sldMk cId="0" sldId="281"/>
            <ac:spMk id="3" creationId="{00000000-0000-0000-0000-000000000000}"/>
          </ac:spMkLst>
        </pc:spChg>
      </pc:sldChg>
      <pc:sldChg chg="modSp">
        <pc:chgData name="Akihiko Mori" userId="42130367-4614-4d99-844b-817507cd91db" providerId="ADAL" clId="{6AC8D2D2-7AE4-3044-A7B0-949D944174A3}" dt="2023-01-23T22:26:20.072" v="8"/>
        <pc:sldMkLst>
          <pc:docMk/>
          <pc:sldMk cId="0" sldId="282"/>
        </pc:sldMkLst>
        <pc:spChg chg="mod">
          <ac:chgData name="Akihiko Mori" userId="42130367-4614-4d99-844b-817507cd91db" providerId="ADAL" clId="{6AC8D2D2-7AE4-3044-A7B0-949D944174A3}" dt="2023-01-23T22:26:20.072" v="8"/>
          <ac:spMkLst>
            <pc:docMk/>
            <pc:sldMk cId="0" sldId="282"/>
            <ac:spMk id="2" creationId="{00000000-0000-0000-0000-000000000000}"/>
          </ac:spMkLst>
        </pc:spChg>
      </pc:sldChg>
      <pc:sldChg chg="modSp">
        <pc:chgData name="Akihiko Mori" userId="42130367-4614-4d99-844b-817507cd91db" providerId="ADAL" clId="{6AC8D2D2-7AE4-3044-A7B0-949D944174A3}" dt="2023-01-23T22:26:20.072" v="8"/>
        <pc:sldMkLst>
          <pc:docMk/>
          <pc:sldMk cId="0" sldId="283"/>
        </pc:sldMkLst>
        <pc:spChg chg="mod">
          <ac:chgData name="Akihiko Mori" userId="42130367-4614-4d99-844b-817507cd91db" providerId="ADAL" clId="{6AC8D2D2-7AE4-3044-A7B0-949D944174A3}" dt="2023-01-23T22:26:20.072" v="8"/>
          <ac:spMkLst>
            <pc:docMk/>
            <pc:sldMk cId="0" sldId="283"/>
            <ac:spMk id="2" creationId="{00000000-0000-0000-0000-000000000000}"/>
          </ac:spMkLst>
        </pc:spChg>
        <pc:spChg chg="mod">
          <ac:chgData name="Akihiko Mori" userId="42130367-4614-4d99-844b-817507cd91db" providerId="ADAL" clId="{6AC8D2D2-7AE4-3044-A7B0-949D944174A3}" dt="2023-01-23T22:26:20.072" v="8"/>
          <ac:spMkLst>
            <pc:docMk/>
            <pc:sldMk cId="0" sldId="283"/>
            <ac:spMk id="3" creationId="{00000000-0000-0000-0000-000000000000}"/>
          </ac:spMkLst>
        </pc:spChg>
      </pc:sldChg>
      <pc:sldChg chg="modSp">
        <pc:chgData name="Akihiko Mori" userId="42130367-4614-4d99-844b-817507cd91db" providerId="ADAL" clId="{6AC8D2D2-7AE4-3044-A7B0-949D944174A3}" dt="2023-01-23T22:26:20.072" v="8"/>
        <pc:sldMkLst>
          <pc:docMk/>
          <pc:sldMk cId="0" sldId="284"/>
        </pc:sldMkLst>
        <pc:spChg chg="mod">
          <ac:chgData name="Akihiko Mori" userId="42130367-4614-4d99-844b-817507cd91db" providerId="ADAL" clId="{6AC8D2D2-7AE4-3044-A7B0-949D944174A3}" dt="2023-01-23T22:26:20.072" v="8"/>
          <ac:spMkLst>
            <pc:docMk/>
            <pc:sldMk cId="0" sldId="284"/>
            <ac:spMk id="2" creationId="{00000000-0000-0000-0000-000000000000}"/>
          </ac:spMkLst>
        </pc:spChg>
      </pc:sldChg>
      <pc:sldChg chg="modSp mod">
        <pc:chgData name="Akihiko Mori" userId="42130367-4614-4d99-844b-817507cd91db" providerId="ADAL" clId="{6AC8D2D2-7AE4-3044-A7B0-949D944174A3}" dt="2023-01-23T22:26:20.304" v="14" actId="27636"/>
        <pc:sldMkLst>
          <pc:docMk/>
          <pc:sldMk cId="0" sldId="285"/>
        </pc:sldMkLst>
        <pc:spChg chg="mod">
          <ac:chgData name="Akihiko Mori" userId="42130367-4614-4d99-844b-817507cd91db" providerId="ADAL" clId="{6AC8D2D2-7AE4-3044-A7B0-949D944174A3}" dt="2023-01-23T22:26:20.072" v="8"/>
          <ac:spMkLst>
            <pc:docMk/>
            <pc:sldMk cId="0" sldId="285"/>
            <ac:spMk id="2" creationId="{00000000-0000-0000-0000-000000000000}"/>
          </ac:spMkLst>
        </pc:spChg>
        <pc:spChg chg="mod">
          <ac:chgData name="Akihiko Mori" userId="42130367-4614-4d99-844b-817507cd91db" providerId="ADAL" clId="{6AC8D2D2-7AE4-3044-A7B0-949D944174A3}" dt="2023-01-23T22:26:20.304" v="14" actId="27636"/>
          <ac:spMkLst>
            <pc:docMk/>
            <pc:sldMk cId="0" sldId="285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0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1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4013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08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5475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4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55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1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7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3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6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4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2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0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5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6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gov.bc.ca/gov/content/environment/waste-management/food-and-organic-waste/prevent-" TargetMode="External"/><Relationship Id="rId2" Type="http://schemas.openxmlformats.org/officeDocument/2006/relationships/hyperlink" Target="http://www.nzwc.ca/Documents/NZWC-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02/sim.4780030207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Research Proposal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t>Measuring Food Waste in Prince George Restaurant: Volume, Model, and Effects</a:t>
            </a:r>
            <a:br/>
            <a:br/>
            <a:r>
              <a:t>Akihiko Mori, MA NRES UNBC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January 01,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Organizations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Subset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First 3 stages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Last 2 stages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Last 2 stages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Literature Review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Edible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Inedible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Solid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Liquid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Definition of FLW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Literature Review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Definition of FLW</a:t>
            </a:r>
          </a:p>
          <a:p>
            <a:pPr lvl="0"/>
            <a:r>
              <a:t>Food Loss: generated by provider</a:t>
            </a:r>
          </a:p>
          <a:p>
            <a:pPr lvl="0"/>
            <a:r>
              <a:t>Food Waste: generated by consumers</a:t>
            </a:r>
          </a:p>
        </p:txBody>
      </p:sp>
      <p:pic>
        <p:nvPicPr>
          <p:cNvPr id="3" name="Picture 1" descr="fig:  defnFLW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98500"/>
            <a:ext cx="510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Flow of FLW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Literature Review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1.Self-report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individuals report FLW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low cost but high dropouts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2.Survey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collect FLW by interview or questionnaire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cost-effective but not accurate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3.Composition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sample and analysis at lab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need special knowledge and equipment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4.Mass 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material flow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limitation in waste factor assumptions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5.</a:t>
                      </a:r>
                      <a:r>
                        <a:rPr b="1"/>
                        <a:t>Direct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directly measure FLW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most accurate but high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Five Measurements of FLW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Statistic Model</a:t>
            </a:r>
          </a:p>
          <a:p>
            <a:pPr lvl="0"/>
            <a:r>
              <a:rPr b="1"/>
              <a:t>Multiple Linear Regression</a:t>
            </a:r>
          </a:p>
          <a:p>
            <a:pPr lvl="0"/>
            <a:r>
              <a:t>Ad: Simple and interpretable</a:t>
            </a:r>
          </a:p>
          <a:p>
            <a:pPr lvl="0"/>
            <a:r>
              <a:t>Disad: Not suitable to time series</a:t>
            </a:r>
          </a:p>
          <a:p>
            <a:pPr lvl="0"/>
            <a:r>
              <a:t>Disad: Stationary and Spurious</a:t>
            </a:r>
          </a:p>
          <a:p>
            <a:pPr lvl="0"/>
            <a:r>
              <a:rPr b="1"/>
              <a:t>Bayesian Modelling</a:t>
            </a:r>
          </a:p>
          <a:p>
            <a:pPr lvl="0"/>
            <a:r>
              <a:t>Ad: Flexible and adaptable to time series data</a:t>
            </a:r>
          </a:p>
          <a:p>
            <a:pPr lvl="0"/>
            <a:r>
              <a:t>Disad: No appropriate result in some cases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Effects of Food Loss and Waste</a:t>
            </a:r>
          </a:p>
          <a:p>
            <a:pPr lvl="0"/>
            <a:r>
              <a:rPr b="1"/>
              <a:t>Economic Loss</a:t>
            </a:r>
            <a:r>
              <a:t>:</a:t>
            </a:r>
          </a:p>
          <a:p>
            <a:pPr lvl="0"/>
            <a:r>
              <a:t>labour, material resources, time, and energy</a:t>
            </a:r>
          </a:p>
          <a:p>
            <a:pPr lvl="0"/>
            <a:r>
              <a:rPr b="1"/>
              <a:t>Environmental Impacts</a:t>
            </a:r>
            <a:r>
              <a:t>:</a:t>
            </a:r>
          </a:p>
          <a:p>
            <a:pPr lvl="0"/>
            <a:r>
              <a:t>water pollution, deforestation, soil erosion, and GHG</a:t>
            </a:r>
          </a:p>
          <a:p>
            <a:pPr marL="0" lvl="0" indent="0">
              <a:buNone/>
            </a:pPr>
            <a:r>
              <a:t>Reducing FLW can mitigate these economic and environmental impacts. Through better supply chain management, reducing consumer food waste, and increasing food recovery.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Hypotheses</a:t>
            </a:r>
          </a:p>
          <a:p>
            <a:pPr lvl="0"/>
            <a:r>
              <a:t>Estimate average FLW</a:t>
            </a:r>
          </a:p>
          <a:p>
            <a:pPr lvl="0"/>
            <a:r>
              <a:t>Any patterns between FLW and business operations</a:t>
            </a:r>
          </a:p>
          <a:p>
            <a:pPr lvl="0"/>
            <a:r>
              <a:t>Any patterns between FLW and weather conditions</a:t>
            </a:r>
          </a:p>
          <a:p>
            <a:pPr lvl="0"/>
            <a:r>
              <a:t>Estimate economic and environmental impacts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Methods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Methods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Study Area</a:t>
            </a:r>
          </a:p>
          <a:p>
            <a:pPr lvl="0"/>
            <a:r>
              <a:t>Japanese restaurant located a suburban area of Prince George</a:t>
            </a:r>
          </a:p>
          <a:p>
            <a:pPr lvl="0"/>
            <a:r>
              <a:t>lunch and dinner for three hours each</a:t>
            </a:r>
          </a:p>
          <a:p>
            <a:pPr lvl="0"/>
            <a:r>
              <a:t>six days of a week: from Tuesday to Sunday</a:t>
            </a:r>
          </a:p>
        </p:txBody>
      </p:sp>
      <p:pic>
        <p:nvPicPr>
          <p:cNvPr id="3" name="Picture 1" descr="fig:  sendoMap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40200" y="203200"/>
            <a:ext cx="39751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Research Location Site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Methods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Busket for Food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Busket and Strainer for Food Waste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Sample Collection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Sample Size</a:t>
            </a:r>
          </a:p>
          <a:p>
            <a:pPr lvl="0"/>
            <a:r>
              <a:rPr b="1"/>
              <a:t>Power analysis</a:t>
            </a:r>
            <a:r>
              <a:t>, 95% CI and 10% margin of error with most conservative estimate says 97 samples</a:t>
            </a:r>
          </a:p>
          <a:p>
            <a:pPr lvl="0"/>
            <a:r>
              <a:rPr b="1"/>
              <a:t>Rule-of-thumb</a:t>
            </a:r>
            <a:r>
              <a:t>, one in ten rule suggests 100 observations with 10 predictors[11]</a:t>
            </a:r>
          </a:p>
          <a:p>
            <a:pPr lvl="0"/>
            <a:r>
              <a:t>Green’s rule states 130 samples with 10 predictors[12]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Methods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1.Food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Daily disposed food by kitchen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2.Liquid Food Waste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Daily disposed liquid food by customers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3.Solid Food Waste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Daily disposed solid food by customers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4.Number of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Daily Number of dine-in customers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5.Sales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Daily 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6.Liquor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Daily Number of liquors sold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7.Takeouts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Daily Number of takeout sold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8.Orders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Daily Number of orders sold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9.Temperature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Hourly mean temperature each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10.Humidity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Hourly mean humidity each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11.Precipitation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Precipitation each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Variables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Multiple Linear Regression Model (additive)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m>
                    <m:mPr>
                      <m:mcs>
                        <m:mc>
                          <m:mcPr>
                            <m:count m:val="2"/>
                            <m:mcJc m:val="center"/>
                          </m:mcPr>
                        </m:mc>
                      </m:mcs>
                      <m:ctrlPr>
                        <a:rPr>
                          <a:latin typeface="Cambria Math" panose="02040503050406030204" pitchFamily="18" charset="0"/>
                        </a:rPr>
                      </m:ctrlPr>
                    </m:mPr>
                    <m:m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mr>
                    <m:m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limUpp>
                          <m:limUp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  <m:lim>
                            <m:r>
                              <m:rPr>
                                <m:nor/>
                              </m:rPr>
                              <a:rPr/>
                              <m:t>i</m:t>
                            </m:r>
                            <m:r>
                              <m:rPr>
                                <m:nor/>
                              </m:rPr>
                              <a:rPr/>
                              <m:t>.</m:t>
                            </m:r>
                            <m:r>
                              <m:rPr>
                                <m:nor/>
                              </m:rPr>
                              <a:rPr/>
                              <m:t>i</m:t>
                            </m:r>
                            <m:r>
                              <m:rPr>
                                <m:nor/>
                              </m:rPr>
                              <a:rPr/>
                              <m:t>.</m:t>
                            </m:r>
                            <m:r>
                              <m:rPr>
                                <m:nor/>
                              </m:rPr>
                              <a:rPr/>
                              <m:t>d</m:t>
                            </m:r>
                            <m:r>
                              <m:rPr>
                                <m:nor/>
                              </m:rPr>
                              <a:rPr/>
                              <m:t>.</m:t>
                            </m:r>
                          </m:lim>
                        </m:limUpp>
                        <m:r>
                          <a:rPr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mr>
                  </m:m>
                </m:oMath>
              </m:oMathPara>
            </a14:m>
            <a:endParaRPr b="1"/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Baysian Modelling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m>
                    <m:mPr>
                      <m:mcs>
                        <m:mc>
                          <m:mcPr>
                            <m:count m:val="2"/>
                            <m:mcJc m:val="center"/>
                          </m:mcPr>
                        </m:mc>
                      </m:mcs>
                      <m:ctrlPr>
                        <a:rPr>
                          <a:latin typeface="Cambria Math" panose="02040503050406030204" pitchFamily="18" charset="0"/>
                        </a:rPr>
                      </m:ctrlPr>
                    </m:mPr>
                    <m:m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mr>
                    <m:m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mr>
                    <m:m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Sup>
                              <m:sSub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r>
                          <a:rPr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mr>
                  </m:m>
                </m:oMath>
              </m:oMathPara>
            </a14:m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Expected Results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Expected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Expected Results</a:t>
            </a:r>
          </a:p>
          <a:p>
            <a:pPr lvl="0"/>
            <a:r>
              <a:t>Estimations of FLW in a restaurant</a:t>
            </a:r>
          </a:p>
          <a:p>
            <a:pPr lvl="0"/>
            <a:r>
              <a:t>Patterns of FLW</a:t>
            </a:r>
          </a:p>
          <a:p>
            <a:pPr lvl="0"/>
            <a:r>
              <a:t>Implications of FLW reduction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Expected Results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Food Waste per Week of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Food Loss and Waste Trend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Current Progress</a:t>
            </a:r>
          </a:p>
          <a:p>
            <a:pPr lvl="0"/>
            <a:r>
              <a:t>From Sept. 16, four months.</a:t>
            </a:r>
          </a:p>
          <a:p>
            <a:pPr lvl="0"/>
            <a:r>
              <a:t>Collected over 100 samples.</a:t>
            </a:r>
          </a:p>
          <a:p>
            <a:pPr lvl="0"/>
            <a:r>
              <a:t>Basic analysis (Histogram, Time series plots)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Expected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TODO</a:t>
            </a:r>
          </a:p>
          <a:p>
            <a:pPr lvl="0"/>
            <a:r>
              <a:t>Develop potential causes of FLW (Weather and Calendar Effects)</a:t>
            </a:r>
          </a:p>
          <a:p>
            <a:pPr lvl="0"/>
            <a:r>
              <a:t>Calculate the average rate of food loss and waste</a:t>
            </a:r>
          </a:p>
          <a:p>
            <a:pPr lvl="0"/>
            <a:r>
              <a:t>Estimate econbomic and environmental effects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Acknowledgements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 would like to express my gratitude to my supervisor, Dr. Balbinder Deo, and to the committee member for his support and encouragement in my initial thesis development. I would also like to thank the University of Northern British Columbia and Prince George for allowing me an opportunity to pursue graduate studies.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Food Loss and Waste (FLW) happens everywhere.</a:t>
            </a:r>
          </a:p>
          <a:p>
            <a:pPr lvl="0"/>
            <a:r>
              <a:t>One-third of food is lost or wasted around the world[1].</a:t>
            </a:r>
          </a:p>
          <a:p>
            <a:pPr lvl="0"/>
            <a:r>
              <a:t>Around 1.3 billion tons of FWL is generated annually, and the rate is projected to grow by 44% per year by 2025[2].</a:t>
            </a:r>
          </a:p>
          <a:p>
            <a:pPr lvl="0"/>
            <a:r>
              <a:t>Canada creates about 35 million tons and the largest waste generator per capita in western countries in 2016[3].</a:t>
            </a:r>
          </a:p>
          <a:p>
            <a:pPr lvl="0"/>
            <a:r>
              <a:t>Canada’s avoidable FLW is 49.5 million CAD[4].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t>[1] Gustavsson, J. (Ed.). (2011). Global food losses and food waste: extent, causes and prevention; study conducted for the International Congress Save Food! at Interpack 2011, [16 - 17 May], Düsseldorf, Germany. Food and Agriculture Organization of the United Nations.</a:t>
            </a:r>
            <a:br/>
            <a:r>
              <a:t>[2] Blakeney, M. (2019). Food loss and food waste: Causes and solutions.</a:t>
            </a:r>
            <a:br/>
            <a:r>
              <a:t>[3] National Zero Waste Council. (2016). A tax incentive to prevent food waste in Canada. NZWC. Retrieved October 12, 2021, from </a:t>
            </a:r>
            <a:r>
              <a:rPr>
                <a:hlinkClick r:id="rId2"/>
              </a:rPr>
              <a:t>http://www.nzwc.ca/Documents/NZWC-</a:t>
            </a:r>
            <a:r>
              <a:t> TaxIncentiveBackgrounder.pdf.</a:t>
            </a:r>
            <a:br/>
            <a:r>
              <a:t>[4] Gooch, M., Bucknell, D., LaPlain, D., Dent, B., Whitehead, P., Felfel, A., Nikkel, L., &amp; Maguire, M. (2019). The avoidable crisis of food waste: Technical report. Value Chain Management International and Second Harvest, Ontario, Canada, 122.</a:t>
            </a:r>
            <a:br/>
            <a:r>
              <a:t>[5] Retrieved on August 20, 2022 from: </a:t>
            </a:r>
            <a:r>
              <a:rPr>
                <a:hlinkClick r:id="rId3"/>
              </a:rPr>
              <a:t>https://www2.gov.bc.ca/gov/content/environment/waste-management/food-and-organic-waste/prevent-</a:t>
            </a:r>
            <a:r>
              <a:t> food-waste</a:t>
            </a:r>
            <a:br/>
            <a:r>
              <a:t>[6] Aschemann-Witzel, J., de Hooge, I., Amani, P., Bech-Larsen, T., &amp; Oostindjer, M. (2015). Consumer-related food waste: Causes and potential for action. Sustainability (Switzerland), 7(6), 6457–6477.</a:t>
            </a:r>
            <a:br/>
            <a:r>
              <a:t>[7] Lusk, J. L., &amp; Ellison, B. (2017). A note on modelling household food waste behaviour. Applied Economics Letters, 24(16), 1199–1202.</a:t>
            </a:r>
            <a:br/>
            <a:r>
              <a:t>[8] Nahman, A., de Lange, W., Oelofse, S., &amp; Godfrey, L. (2012). The costs of household food waste in South Africa. Waste Management, 32(11), 2147–2153.</a:t>
            </a:r>
            <a:br/>
            <a:r>
              <a:t>[9] Von Massow, M., Parizeau, K., Gallant, M., Wickson, M., Haines, J., Ma, D. W. L., Wallace, A., Carroll, N., &amp; Duncan, A. M. (2019). Valuing the multiple impacts of household food waste. Frontiers in Nutrition, 6, 143.</a:t>
            </a:r>
            <a:br/>
            <a:r>
              <a:t>[10]</a:t>
            </a:r>
            <a:br/>
            <a:r>
              <a:t>[11] Harrell, F. E., Lee, K. L., Califf, R. M., Pryor, D. B., &amp; Rosati, R. A. (1984). Regression modelling strategies for improved prognostic prediction. Statistics in Medicine, 3(2), 143–152. </a:t>
            </a:r>
            <a:r>
              <a:rPr>
                <a:hlinkClick r:id="rId4"/>
              </a:rPr>
              <a:t>https://doi.org/10.1002/sim.4780030207\</a:t>
            </a:r>
            <a:r>
              <a:t> [12]</a:t>
            </a:r>
            <a:br/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In BC, 40% of the waste to landfills is organic waste, the majority is produced from domestic waste[5].</a:t>
            </a:r>
          </a:p>
          <a:p>
            <a:pPr lvl="0"/>
            <a:r>
              <a:t>Recent huge discoveries in the food waste research focus on waste generated by households:[6,7,8,9] (Aschemann-Witzel et al., 2015; Lusk &amp; Ellison, 2017; Nahman et al., 2012; Von Massow et al., 2019).</a:t>
            </a:r>
          </a:p>
          <a:p>
            <a:pPr lvl="0"/>
            <a:r>
              <a:t>Limited number of studies done on the food supply side.</a:t>
            </a:r>
          </a:p>
          <a:p>
            <a:pPr lvl="0"/>
            <a:r>
              <a:t>Even little esimations of FLW in food service industry.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Research Questions</a:t>
            </a:r>
          </a:p>
          <a:p>
            <a:pPr lvl="0"/>
            <a:r>
              <a:t>What is the average volume of food that is wasted during processing and consumption in restaurants?</a:t>
            </a:r>
          </a:p>
          <a:p>
            <a:pPr lvl="0"/>
            <a:r>
              <a:t>What is the extent of food wastage in Japanese restaurants in Prince George?</a:t>
            </a:r>
          </a:p>
          <a:p>
            <a:pPr lvl="0"/>
            <a:r>
              <a:t>What are the main factors contributing to food loss and waste?</a:t>
            </a:r>
          </a:p>
          <a:p>
            <a:pPr lvl="0"/>
            <a:r>
              <a:t>To what extent is a social or environmental impact from food loss waste generated by a single restaurant?</a:t>
            </a:r>
          </a:p>
          <a:p>
            <a:pPr lvl="0"/>
            <a:r>
              <a:t>What approaches are Japanese restaurant operators taking to reduce food waste generation?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Literature Review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Literature Review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Organizations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Food Loss by FAO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harvest/slaughter/catch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Food Waste by FAO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retail/ consumption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Food Waste by 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Food removed from FSC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Food Loss by 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unused product from agri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Food Waste by 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Subcomponent of FL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Definition of FLW</a:t>
            </a:r>
          </a:p>
          <a:p>
            <a:pPr lvl="0"/>
            <a:r>
              <a:t>No universally accepted definitions of FLW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[10]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Literature Review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Consumption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&lt;—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FLW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—&gt;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&lt;—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—&gt;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&lt;—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FW —&gt;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Definition of FLW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{910F2305-50F1-6949-BC5F-BA68BFF3DB78}tf10001060</Template>
  <TotalTime>0</TotalTime>
  <Words>1444</Words>
  <Application>Microsoft Macintosh PowerPoint</Application>
  <PresentationFormat>On-screen Show (16:9)</PresentationFormat>
  <Paragraphs>204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Cambria Math</vt:lpstr>
      <vt:lpstr>Trebuchet MS</vt:lpstr>
      <vt:lpstr>Wingdings 3</vt:lpstr>
      <vt:lpstr>Facet</vt:lpstr>
      <vt:lpstr>Research Proposal</vt:lpstr>
      <vt:lpstr>Introduction</vt:lpstr>
      <vt:lpstr>Introduction</vt:lpstr>
      <vt:lpstr>Introduction</vt:lpstr>
      <vt:lpstr>Introduction</vt:lpstr>
      <vt:lpstr>Literature Review</vt:lpstr>
      <vt:lpstr>Literature Review</vt:lpstr>
      <vt:lpstr>PowerPoint Presentation</vt:lpstr>
      <vt:lpstr>Literature Review</vt:lpstr>
      <vt:lpstr>PowerPoint Presentation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Methods</vt:lpstr>
      <vt:lpstr>Methods</vt:lpstr>
      <vt:lpstr>Methods</vt:lpstr>
      <vt:lpstr>Methods</vt:lpstr>
      <vt:lpstr>Methods</vt:lpstr>
      <vt:lpstr>Methods</vt:lpstr>
      <vt:lpstr>Expected Results</vt:lpstr>
      <vt:lpstr>Expected Results</vt:lpstr>
      <vt:lpstr>Expected Results</vt:lpstr>
      <vt:lpstr>Expected Results</vt:lpstr>
      <vt:lpstr>Acknowledgements</vt:lpstr>
      <vt:lpstr>Acknowledgements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Proposal</dc:title>
  <dc:creator>Akihiko Mori, MA NRES UNBC</dc:creator>
  <cp:keywords/>
  <cp:lastModifiedBy>Mori Akihiko</cp:lastModifiedBy>
  <cp:revision>1</cp:revision>
  <dcterms:created xsi:type="dcterms:W3CDTF">2023-01-23T22:25:32Z</dcterms:created>
  <dcterms:modified xsi:type="dcterms:W3CDTF">2023-01-23T22:26:30Z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January 01, 2023</vt:lpwstr>
  </property>
  <property fmtid="{D5CDD505-2E9C-101B-9397-08002B2CF9AE}" pid="3" name="output">
    <vt:lpwstr>powerpoint_presentation</vt:lpwstr>
  </property>
  <property fmtid="{D5CDD505-2E9C-101B-9397-08002B2CF9AE}" pid="4" name="subtitle">
    <vt:lpwstr>Measuring Food Waste in Prince George Restaurant: Volume, Model, and Effects</vt:lpwstr>
  </property>
</Properties>
</file>