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96" r:id="rId3"/>
  </p:sldMasterIdLst>
  <p:notesMasterIdLst>
    <p:notesMasterId r:id="rId9"/>
  </p:notesMasterIdLst>
  <p:sldIdLst>
    <p:sldId id="256" r:id="rId4"/>
    <p:sldId id="327" r:id="rId5"/>
    <p:sldId id="329" r:id="rId6"/>
    <p:sldId id="328" r:id="rId7"/>
    <p:sldId id="326" r:id="rId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9A9B"/>
    <a:srgbClr val="ED221E"/>
    <a:srgbClr val="EE21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6532" autoAdjust="0"/>
  </p:normalViewPr>
  <p:slideViewPr>
    <p:cSldViewPr>
      <p:cViewPr>
        <p:scale>
          <a:sx n="125" d="100"/>
          <a:sy n="125" d="100"/>
        </p:scale>
        <p:origin x="984" y="-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0687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7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439738"/>
            <a:ext cx="4560888" cy="39004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CF657751-F669-4FEC-AE1A-77DC386AA1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8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8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8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3600D7-A78A-443D-9A3D-CB7FF65D531D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F2F07-A65E-4F02-A7A9-B2FCD18A0D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8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2BEDF-A7F7-4D6C-9776-B58EF45E68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29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9EB9-E21A-45CD-9A74-9655226C70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012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FB977-C2FB-4E63-9C1B-F6D017FE33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70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A578-C8BA-4E39-9ADA-377107C00D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7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5DBE9-AA5C-46BD-8EF6-65C64EB55D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589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A7C13-8243-4AE4-9DAD-145BAC9C35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6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D3268-4DFB-4F8C-AC64-E1F0DC0D04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9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D6945-9BB6-4AD5-BABD-A88B4B6457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7525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8A5FB-8982-45FB-A390-1F27253E57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024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B609D-039E-4A8C-B29E-AB059145A8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7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8CE8A-12FA-46B2-9DE5-C506120FE1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260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DC07-E1D5-41A2-8D73-CB050AACEF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6567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8CA4-4E22-45E2-9DAB-B8334D547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242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99DEB-B3A9-4E92-A7F3-9C27A3255F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37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7AAE-62B8-48CC-80AF-48B7E5711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D52C9-B05C-4B2B-B033-5B9C3B36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18AF1-3CF7-409C-B91D-A5D8D04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28BD1-5384-495E-AF0C-F50A4C2E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74652-857E-48D9-A413-B6C3C33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DF8-A2B1-4A73-B26B-4E82813ACDD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7474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F3EAC-E028-4A62-9D5E-5FCAF50E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47A65-2D8F-42BF-9C49-8DE24DE5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4D4AC-897A-4703-BAB5-68F65AD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72B04-568A-409B-8D45-840D7A3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2855B-899E-48AF-80B4-A765DF5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982E-39F2-4D2D-9D63-16F3F3B4F28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0788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B61E-420F-48BA-8632-225ED502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36FED-7FCD-4236-87BF-55A35035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2AFF2-19A2-4699-87E3-699994EA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EA2E3-50B1-40E0-B077-86822C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805A1-7291-4C4C-AC57-F957002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A8C-A998-48F1-86CA-9F64D8F3408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9329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B032E-3FE1-47F7-825A-D1FF10A0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846B4-556D-43B4-A6FE-F9626DA31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C1841-5449-416C-83B2-721BB9C9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39D01-5C3C-498E-8893-2450D57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E1882-0D4C-4172-828D-3AB1D0F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493CE-F825-4C63-97DD-3FD01B4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D9FD-2403-4B83-A42F-887F22CEA9D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889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3148D-3228-4116-959D-883A2CAA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ABDAD-6171-48DF-B5CA-A3DB49F3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96DAC-11BD-48C0-B380-BF75464D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0E15CA-578E-4BD0-84E4-745E258D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B2BFB0-B6E4-47A2-98CE-AE26FCA7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69A875-0B0D-4BCC-BA9A-52BE7C9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DE5426-F623-4E3D-BEC9-76532BE0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EA61D-A974-47DD-A1CD-C7ACC1C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984B-3E33-4E75-A8E1-F95F5614760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596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F2BA-A3CF-46AE-A369-C70C9F37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0754AB-4E66-4AEF-9108-3D9234A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C0E3A-E2D3-4395-A676-F5012B8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CB6A66-D316-4593-B687-5927ABED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534-048B-4E79-9C24-5701C0FABF7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5818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59BADF-24F4-44FA-BB80-E97BBD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2EABB4-F1FE-4D18-9EC2-FD8F2D2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F994-2FCD-4BC5-A220-29FC4272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A0D8-DFCE-4F5E-8A05-5ECF795000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86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A7623-89D5-4335-AD48-2DEA42BBA4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1976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6D0F-7A09-473E-8651-C1A21CC1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104F5-600D-4C1A-926B-9FFA91E2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8DC56-9B7F-454D-9DBB-4F83BD37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EAA876-D278-44A1-AA70-7955EC6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8A62E1-173F-40A2-BFBA-34406AFF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4F26E-BD1C-4E61-89C8-2A2BFCC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62A4-02F5-4846-B2D9-3B635F11982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726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5FB20-8B72-4EA9-A5DB-CD49DCAE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4AFE67-D4C7-4F2E-AB78-DD73328A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E1808-A2B8-4865-A8FA-37331335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32F7E-B63C-4B50-ADA4-7F93A88D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71509-58E3-49EC-94D2-E3E069C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B33CD-5394-4BA0-953E-6CC6094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ABAD-3C1B-4CF7-9F8F-92154430941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0983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74C49-1915-4CAC-AD33-3AEFB1A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525BC3-C87C-4C00-8CFD-3F298C32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99724-D81A-4C80-96B0-3B1D188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3DBD8-FD45-43F8-9092-15ABE02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1A38D-71AE-4505-BD4E-E961210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406C-4821-4D86-8443-4E6A5A8DAEF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912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631D86-C63D-4E16-8B70-B07DB553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5DA28-E887-4509-84EB-0145EC77C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6B2F2-5322-48A4-8144-EC820538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F2620-1738-468D-BD37-04DC0750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1777-8C98-461D-9B67-CF7558BF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4184-9EEC-40B4-A5CA-1809B98AAB5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0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2535C-C723-4803-B5F6-47D17A2BA2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40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2771F-68C4-480A-9757-860B83838A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89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01CB3-4BB3-4287-B968-4E1E364FDC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6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291E-6F77-4DAC-95E3-33D0644C85F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49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97463-FE4B-48D4-BEE2-D92A213335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9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B77D8-22DA-4560-9E83-2F28FF4E4D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49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5607050"/>
            <a:ext cx="3341688" cy="109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BBFFF0E-866E-41AA-8435-43DCC259B9D8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Group 8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1038" name="Picture 1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1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1036" name="Picture 1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7" name="Text Box 14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3082" name="Group 4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3087" name="Text Box 6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3083" name="Group 7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3" name="Picture 8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  <p:sp>
        <p:nvSpPr>
          <p:cNvPr id="307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EDEDE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6164263"/>
            <a:ext cx="3341688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</a:tabLst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fld id="{009E2075-8B12-42DE-9ED3-1E7295D730C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7D7D6-DE9C-4C5C-B973-CAE141DA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0340-C378-41AD-969C-9A2D1FDA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8D822-F56B-4625-9098-812DA47C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6852B-46C4-403A-BF86-66CBF9BD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80192-F19E-475D-ABBD-3F5D727E8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FF0E-866E-41AA-8435-43DCC259B9D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62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0" y="284461"/>
            <a:ext cx="9144000" cy="17767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292080" y="4365104"/>
            <a:ext cx="3672269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Сергеевич,</a:t>
            </a:r>
          </a:p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ИСБ-118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461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7981" y="2441057"/>
            <a:ext cx="7463953" cy="22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10.05.04 – Информационно-аналитические системы безопасности</a:t>
            </a: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661F07-7FA9-41E3-A017-206FCF84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" y="1448294"/>
            <a:ext cx="936104" cy="416047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2518A-4664-46B0-A721-A5E17AE324DF}"/>
              </a:ext>
            </a:extLst>
          </p:cNvPr>
          <p:cNvSpPr txBox="1"/>
          <p:nvPr/>
        </p:nvSpPr>
        <p:spPr>
          <a:xfrm>
            <a:off x="1476323" y="284461"/>
            <a:ext cx="7463953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«Владимирский государственный университет 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  (</a:t>
            </a: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«Информатики и защиты информации»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34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7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65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-1588" y="-52388"/>
            <a:ext cx="9145588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2pPr>
            <a:lvl3pPr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ru-RU" alt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Шерунтаев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 Александрович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6626077"/>
            <a:ext cx="9144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идентификации пользователя в корпоративной сети передачи данных  </a:t>
            </a:r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altLang="ru-RU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              		</a:t>
            </a: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20588" y="2476465"/>
            <a:ext cx="91440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/>
            <a:r>
              <a:rPr lang="ru-RU" alt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ШЕРУНТАЕВ Денис Александрович,</a:t>
            </a: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ИСБ-116</a:t>
            </a: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en-US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denissheruntaev@mail.ru</a:t>
            </a:r>
            <a:endParaRPr lang="ru-RU" altLang="ru-RU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17136</TotalTime>
  <Words>149</Words>
  <Application>Microsoft Office PowerPoint</Application>
  <PresentationFormat>Экран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Constantia</vt:lpstr>
      <vt:lpstr>Times New Roman</vt:lpstr>
      <vt:lpstr>Тема Office</vt:lpstr>
      <vt:lpstr>2_Тема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 системы администрирования корпоративной вычислительной сети</dc:title>
  <dc:creator>User</dc:creator>
  <cp:lastModifiedBy>Alex Emelyanov</cp:lastModifiedBy>
  <cp:revision>515</cp:revision>
  <cp:lastPrinted>1601-01-01T00:00:00Z</cp:lastPrinted>
  <dcterms:created xsi:type="dcterms:W3CDTF">2009-12-17T18:32:57Z</dcterms:created>
  <dcterms:modified xsi:type="dcterms:W3CDTF">2021-05-23T13:09:00Z</dcterms:modified>
</cp:coreProperties>
</file>