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392" r:id="rId3"/>
    <p:sldId id="394" r:id="rId4"/>
  </p:sldIdLst>
  <p:sldSz cx="24384000" cy="13716000"/>
  <p:notesSz cx="6858000" cy="9144000"/>
  <p:embeddedFontLst>
    <p:embeddedFont>
      <p:font typeface="Verdana" panose="020B0604030504040204" pitchFamily="34" charset="0"/>
      <p:regular r:id="rId6"/>
      <p:bold r:id="rId7"/>
      <p:italic r:id="rId8"/>
      <p:boldItalic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5" autoAdjust="0"/>
    <p:restoredTop sz="94660"/>
  </p:normalViewPr>
  <p:slideViewPr>
    <p:cSldViewPr>
      <p:cViewPr varScale="1">
        <p:scale>
          <a:sx n="43" d="100"/>
          <a:sy n="43" d="100"/>
        </p:scale>
        <p:origin x="120" y="2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5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73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7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Review03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Vedic Mathematics I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88            X        93 = 8184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100-88           100-93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12          +      7           = 19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12          X      7            = 84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First two digits : 100 – 19 = 81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Last two digits : 84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Result : 8184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685800" lvl="0" indent="-685800">
                <a:buClr>
                  <a:srgbClr val="838787"/>
                </a:buClr>
                <a:buSzPts val="4637"/>
                <a:buFont typeface="Arial" panose="020B0604020202020204" pitchFamily="34" charset="0"/>
                <a:buChar char="•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Implement the function calculating this with the data type of integers</a:t>
              </a:r>
            </a:p>
            <a:p>
              <a:pPr marL="685800" lvl="0" indent="-685800">
                <a:buClr>
                  <a:srgbClr val="838787"/>
                </a:buClr>
                <a:buSzPts val="4637"/>
                <a:buFont typeface="Arial" panose="020B0604020202020204" pitchFamily="34" charset="0"/>
                <a:buChar char="•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calculating process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R1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6477000"/>
            <a:ext cx="20667664" cy="70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Vedic Mathematics II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88            X        93 = 8184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100-88           100-93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12          +      7           = 19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12          X      7            = 84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First two digits : 100 – 19 = 81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Last two digits : 84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Result : 8184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685800" lvl="0" indent="-685800">
                <a:buClr>
                  <a:srgbClr val="838787"/>
                </a:buClr>
                <a:buSzPts val="4637"/>
                <a:buFont typeface="Arial" panose="020B0604020202020204" pitchFamily="34" charset="0"/>
                <a:buChar char="•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Implement the function calculating this with the data type of strings</a:t>
              </a:r>
            </a:p>
            <a:p>
              <a:pPr marL="685800" lvl="0" indent="-685800">
                <a:buClr>
                  <a:srgbClr val="838787"/>
                </a:buClr>
                <a:buSzPts val="4637"/>
                <a:buFont typeface="Arial" panose="020B0604020202020204" pitchFamily="34" charset="0"/>
                <a:buChar char="•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calculating process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R2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7772400"/>
            <a:ext cx="1901421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14565</TotalTime>
  <Words>133</Words>
  <Application>Microsoft Office PowerPoint</Application>
  <PresentationFormat>사용자 지정</PresentationFormat>
  <Paragraphs>33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Avenir</vt:lpstr>
      <vt:lpstr>Verdana</vt:lpstr>
      <vt:lpstr>Helvetica Neue</vt:lpstr>
      <vt:lpstr>Arial</vt:lpstr>
      <vt:lpstr>New_Template7</vt:lpstr>
      <vt:lpstr>기본 프로그래밍 Review03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jj</cp:lastModifiedBy>
  <cp:revision>484</cp:revision>
  <dcterms:modified xsi:type="dcterms:W3CDTF">2022-03-23T08:50:05Z</dcterms:modified>
</cp:coreProperties>
</file>