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392" r:id="rId3"/>
    <p:sldId id="393" r:id="rId4"/>
  </p:sldIdLst>
  <p:sldSz cx="24384000" cy="13716000"/>
  <p:notesSz cx="6858000" cy="9144000"/>
  <p:embeddedFontLst>
    <p:embeddedFont>
      <p:font typeface="Verdana" panose="020B0604030504040204" pitchFamily="34" charset="0"/>
      <p:regular r:id="rId6"/>
      <p:bold r:id="rId7"/>
      <p:italic r:id="rId8"/>
      <p:boldItalic r:id="rId9"/>
    </p:embeddedFont>
    <p:embeddedFont>
      <p:font typeface="Helvetica Neue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5" autoAdjust="0"/>
    <p:restoredTop sz="94660"/>
  </p:normalViewPr>
  <p:slideViewPr>
    <p:cSldViewPr>
      <p:cViewPr varScale="1">
        <p:scale>
          <a:sx n="43" d="100"/>
          <a:sy n="43" d="100"/>
        </p:scale>
        <p:origin x="120" y="2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5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806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7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Review02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altLang="ko-KR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Kopo10 </a:t>
            </a: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김정재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Drawing a line vertically or </a:t>
              </a:r>
              <a:r>
                <a:rPr lang="en-US" altLang="ko-KR" sz="5480" b="1" dirty="0" err="1" smtClean="0">
                  <a:latin typeface="Verdana"/>
                  <a:ea typeface="Verdana"/>
                  <a:cs typeface="Verdana"/>
                  <a:sym typeface="Verdana"/>
                </a:rPr>
                <a:t>horitontally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0s or 1s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whole size is 4 x 3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“Pass” if 0s are connected vertically </a:t>
              </a: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or </a:t>
              </a: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horizontally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00</a:t>
              </a:r>
              <a:r>
                <a:rPr lang="en-US" altLang="ko-KR" sz="4416" dirty="0" smtClean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0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11</a:t>
              </a:r>
              <a:r>
                <a:rPr lang="en-US" altLang="ko-KR" sz="4416" dirty="0" smtClean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0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11</a:t>
              </a:r>
              <a:r>
                <a:rPr lang="en-US" altLang="ko-KR" sz="4416" dirty="0" smtClean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0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Pass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0111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Fail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R1</a:t>
            </a:r>
            <a:endParaRPr sz="6600" dirty="0">
              <a:solidFill>
                <a:srgbClr val="FFC000"/>
              </a:solidFill>
            </a:endParaRPr>
          </a:p>
        </p:txBody>
      </p:sp>
      <p:sp>
        <p:nvSpPr>
          <p:cNvPr id="2" name="AutoShape 2" descr="data:image/png;base64,iVBORw0KGgoAAAANSUhEUgAAAi4AAAGlCAYAAADd1X1ZAAAAAXNSR0IArs4c6QAAAARnQU1BAACxjwv8YQUAAAAJcEhZcwAADsMAAA7DAcdvqGQAAJN/SURBVHhe7d0NXFVlvjf831IJeVEQMtRkI4LgaYpEy1ERsiQV9em9bodG7tC8xyznnOdjZ+iMljnpHJ1bP/eZqbEaSzw4WXdZM/WUmGEWSBqWGjWToIhsTEUFAXlRUfezrrWu/cbebPYLiMDv22flXte1135hb9j//b+udf2V22+/3QQPKcpgjHroMQR9tx4HjuiHK+ETMXkKcPCDvThv0tuGpT6NiGPW6xARERH5oo/813c1R1CFsYiN0XdFIBNjOIfGc/o+ERERka88yrgoSjzGZKYiQu6bVeXrWRUt63L/WAS1aiciIiLqCF4NFRERERF1hY4bKiIiIiLqZAxciIiIqNtg4EJERETdBgMXIiIi6jYYuBAREVG30aMCF0VpweLkRkxSFNlib9ItNXgzWd8W3+R4HSX4Ala10dfR2nss3YUS/gCqMl9BTUzHPodZ6wpRtE/d1qXJFiIiIi8CF7FqbtzDT2PGvKeRGGv9sFJiZ2ptrTfb63S1r/4Zhid3hyC3STZ0oevlsSgxv8LxzBdwPlx/nTorEPGEMnoRMlMKsWL8ZIxfkitbiYiIPAxc9AXo7gW+eBdH62SjZDqyDds3/tmyfZqdhyp0r5VzTQ39sbQgDC+f7j1L27SERsCvFmgacbO+P0LdN55W2/X99piq/46I7GcQVtaBP7PYETBUHEOZ3CUiIjLrsFpFrQ24Ix1Jod9ie16JbHGfGPJ5ZvIlnDx+BWnDL2ttp46HYGl5X0vft7uD8ZXJpA3vrEy8gk/U/T24pPepdzk//qLdcWaKcgUPj63D0MpwuwBFDN3MD9cvHyyx7xNs+wF/vCnvvz2ujnPnsQi2j0d/vk0You3ZPz9XfW25PO4FVGM7AkOHIeDzb9A8Vv0XM9S2jYj49jiap76CswZ5ZVVQ/mJLkGLbZ9uuKONR/UQi/IojUJtwk9Z2Q/Fq7fbcocz+A75+4hgyHn0Vh9z4GRMRUe/RKXNcRGYmNgE4eqBUtnjjItICAjC/IAxPHggEhjfikWB3hi8uYv6NN3h8nKuhGy2QwADtNvUtyP2gxYvjxGMxHyOew5D4Bsu8nYmGJpxSAxlzv21g4qrPFb/afQiojVCDllloUS/bCtj5DCKz9c3wUR5aUv4XmuVjEX2GTasRWqvttnIb6kK368flf4+WhFmW49xSUc6ghYiIHHRK4BI8bhwijN+itNqXDx5/vPnjDfrFRj8caLqMoWoc0j5vj3NOZHjGhfdDrlHeppu8PU5Qbmq0TNx9wyaDIhxv7ocx8dV485YW2WLlqq8tLaF6RsTvWBWa1GAz4Ki2ayHmwFRmvqJtxvtS4f4tf4/wz2UQVFsFP/2SS4qShnX7CvH13bs4t4WIiJzq8MBFFFoc43O2pffShsLiryD3gJ45ERmXU7JPMJYP1NvPXtKDG5sgxVVfe/S5Kq8jwGSCnxpotIQOUx/LeFSnRCD0o8WWjIs7AYi3TKZcLLkzCRkVGTybiIiInOrwwGVo4lgE+ZxtaWXwBaQF+uPbM3IfVzAsSHzIX8HD8fYZCTsOx3mjD042XUaa4ZLcd5eXxwVdsXs+YvjH2fMznQ7Sg5rwSw6nf7vq80jYMLsMS9MYTzIu3is5WglERWO0L4+diIh6JI8m5+pnFaUiQu6bVeXrk3RFtmXy/dGo+vBtnwIXfQLueYyR+0A/5B4IwdYG/TYN0fVYbpm0q35AD7+iTdbVJ+c6P848ETat1bCRmPj6ypnLbfaJSbGOx7o3Obet4/bA9f3ZTs61f36Ox7X9GO0n9TqjKMNR/8BzaCm2TqwVtOGhEQcwfGeR3QTcG4rz4JcQgYBNf0EgbtaOrQ3V+8zEJN3wo3dqk3PF9UQGR5xifeq+CAyU++3h5FwiImqLV2cVdbbWZw5R78LAhYiI2tIpk3OJfHLkGIxRIxAjd4mIiMwYuNB1x3RoPZZtjsTyot2cpEtERHaUm3/zutu5+Bs/XS8vEREREV17WsbFHJC09y8RERFRV9Im556dvkgLTtr7l4iIiKgr9XE3aBH/+qJPnz6YdFcqFv/7cjz/+z9p/4p90d5dibOfFic3trlWijit2bwC7uKbHK8jagutaqOvu7ienoM7j0W/TtuvWUdRhgWi/vdhaErs+PuZta4Q62Z3/s+7oyuFi+UUFm8tRNE+fbN9DuJMMnN70dZF1+0aPqJy+VYfHp947bTnyLlbRF7r427QIv4VRIHFuIefxox5TyMx1v6XV4mdqbVbttR4rV0EJ79c8P9i3IQUnK+rRlnpd9q/Yl+0d+fgxRVX9Y+uNbHOyyPjPA8wvD2OOsfoX7+N5ViJJR9bp6aZAwxzaYbjU8fLHvH6Dcf5Bzsu+PCdEZvnTsb4O5PsnoPp499obT+f+5Z6jeuXmDieXfE4ctbOkC3uE0FPZkohVoxXnz9LWhB5zaOMi74A3b3AF+/iaJ28BUnrSwGKs9dj+8Y/49PsPFQZxiEuXMHYiVMwICwcF5pq4ed/A4IGhGj/in3RLvp7I1NDfywtCHO5SNz17np6DtfVYznRhIG/rUHggY57LOKDb+XcSqx4drts0YOWU/clIFCWZRCbWDiwI+hlIJ6xW5yQgG3PrkRBSgYWj/YwGIwdAUPFMZTJXSLyjldzXETWZdRDjyHoO33FXNu2iIp3UfDNGS37Mv32cyj8YC8eWrwMYaGBUHBFu64tE/qiprYJ//2nl2TLtWde8O7k8StIs6zIG6JVV269GJ4YaliZeAWfaCvZipV61b4SYH78RbvjzMwr2g6ttF/F1nZ1XGcr3Nr2u71Sr/bYrCUCzI/FdqVhK+uqwvb3ZX08nhzXEc9Bu7+wG7BifwCM8nriNmY1y9ei1fOzvU9Xj6X1ce48lqszBqIBl9EvpT8unbmA/mf7o/lfTPB/r1YLRlrmhqFB3Tcztwu2fbbtinIDGlfdgD75fdCcor9H+uafx8DtrX/GzolhhsyKeXjkT+obTrIGLi9hQKvVqi+PewEnE/QimmYKTiNEXlesitxcm4eWhFT1nSz6vke4XN3YdsVksRqyOXjR6lc9kQi/4gjUytu+oXg1Ir49rl0Wqy4bU27TLpuZ+8WXm2feexFYlo6XD9k/VjMRnL23Ur2Km4sPDnvsIMbEyR1V1YeJ+PZ7/TjRN/TsJgRNegLBWsuXOLjq33BCvV3ltj8i7f67tFazhq9+gfzPf4Qy5N+Q/KT5GGu7LZH5yonK8ShzwoUViTpGh81xMZnOoPT9P6Ms9DFtmGj6iDJsf38Pzqu/oH79ByAoJATbt+912ES76O96F5EWEGApbIjhjXgk2J1vVBcx/8YbPD7O1TCS9iGMAdpt6luQWysIi7pGp9QPbfNx5gBKFF8035f4UNf7B1pKKIjHYj5GPIch8Q3aHBB3juvI51B5LAAHAy9hfJC+L4LGceH++ORYPxl8XMIBm+KTQ+LrLD/rth6LFniqQYv556LVcJJ97bma0gd+Sxtww2ARvNQjJP8KLkfoP1O/zTUY9Ntz2hb2ykVcfjQILXLeg+gLW3oeAWecvQ9uwIXBF/Tj3mtR76O/5ThXROXse1KM+HKHffFSkRUJLwZq73sZxx98AJdtbqvft7+DYdNqhNbqwYeWjcn+nV2A06QGJ+Gb9L5w421oHqm3B+x8xnKso9tQF7pdL7yZ/70a+MxCs3q/DkU51T5FDYzC9/8kj+t4J94dg20r9S33DTVIuf+/MMzmZxARr753VyVq/QdL78LQW8XP8j6MvX8Eyt7Q23M//BKo3oSDuw5pxwxNeQKNagBkvt3WQYtQsqNADdDuxiw3Xjs7FeUMWoh85PEcl7aY574kIE8bKipGKmY8PBED1F/spoY6NJ1vwqzZdzlsol30dz31W/iPN+gXG/1woOkyhraqJeSct8c5p39Y90OuUd6mB44398OY+GqPqkILyk2NlknEb9hlJrzj7XMwmfzwbfVlJA7WMxCRI5oxpvoGLeCJHHwJQ6oDLEGTGBb6RL1uuz9r9bgxTYH40JtCmz9eUsMM4TJuKLbPFiqJwTj3+0HaVvOMP67K9vZdQtBf5etTddXDFSArcdSabLEQAYoIFIYYE3DyCccAxpXA4g/RT36QimDFvWGh7xH++T79Ym1Vp1YMb4/InMxcdlDb0myyJGZVu/+Ievn8RJBjzsa40nC2AhH3H8DMx+6TLU6UlKMCkRipT+NzSQSd6/YV4uu7d3FuC1EH6LizisJiERFSjuKd+jfCkzvzUBUyFrExwKGDe9DUfBEN9bUOm2gX/eQ7kSHRsgpnL+mBiBsBjJaRiL+CXJtMhrsZic6wx6hGImEtMChXMD4MXgVwnU0b8nm0DwJeqbVkXK6H6eV6hiUHgaGpqJeZk2vJZCpCgPEmLfujTRROiUBIvjUw6mgOmZM3NqFB9rliMn2Ek6VRiHlSDU5EwCNu42/WAKf+8/v12/txqh4UuQpg3GAy5WLJnUnIqMjg2UREHaDDMi66UASrHzaasDD12885NJ4DDu79AvU11eofmv5obrqAhrp67V+xL9pF/3Vl8AWkBfrjW8u39CsYFiT+UF7Bw/EuMhIOx3mjD042XUaaQcw68I7pdJAegIRfspz2azL1xYlmYEhQq/kUQVfsno8YbrLdb/M4l3x4DiJrhUsYP7gFibgBRY16c+WZG9Tn02wZGhJDR7PC+6n3o+22rakvTsnhp3ZfP3cN7Qfbn8alqf09yLj4wo1v+GHD0ILT8JNDPCbTcfSrB1pCb9YbOpGYb1M/MA9D5dBT62GpDhcxEnJUUSOGeFpnXJwRc1hiwzdhtxxC2rbyfpSccnycpu//VQ+G4qbaDT9p4qMR1UYGrC0lRyuBqOjr9lRvou5CW/LfnaBF/Dt4x06MyUxFhDzYrCpfn6Q74I50JCUMkq3WdkGc8nxn0j0Yc8dkhAwKQ925Ghz8Zjf2FX6Oq1evzZ/9tmhZh8nnMUbu205AFWwnqZ46rgYEw69ok3X1ybnOjzNPyk1rNZQh5oq8cuZym31iUqnjse1PJnV2f64nqTqfZGv7/Mz35+y49xs7/jmYiaGrN+IvOj5+2a5z72ctjrd9/Q6WDFA/dC61W3lcTM6tF3NR/qrGUqv6o88r53FDwgD1G32TNpnWdgJu3/yL6KfNh2lUQ62+aP63gWgebH/bYpJu0EE/bXKuuJ6fet9irZe6Z/ogQO63x+nkXCeTYW0n0wr6BF7zBNxWk3OP2V9XEKdQ1z/wHGpDZYMkbjf86J3a5NwAOYlXv+0IDHQyqVewnfDb2ZNzG77ahMZJ0TgpJ+Bqk3N/tE7WtdV6Uq954u5JjEbcwrcRYzNZ3XbCrxkn5xJ1Ha6cq9IDl/Y/zIi6kvahvnkEssdn4ZPr8H0qgqjKFDHZVw9UBBHI1Nd23llF3tDPKFKDWBngCCKQiT3rePaQM2LOytqiDByb2/bzcIaBC1HHuGYr5xKRbyxVs71Y/KwriLOMmg2AX23nnVXUEcRcmaFxQOMZ/ayi9sxcuwzJ+TkeBS2aI8dgjBqBGLlLRN5hxkXFjAt1J2LI6J5dk+1Wnr0eOBtislvjRcu4bMTcKG0XBSusz0HLRixP0i6j4q1OzUooyr84DAc5W6vFGe1x+nB2kDbENFeN5vJX8gwjIi9pc1xu0oKThQj79LVeG7wQERHR9U85+OV/m0bGxcDf7wYofqE4YjyHWW8XY+AnrzBoISIiouuKUlf4b6aWk9/gSvNZ9A28Ef4jZqBm4H2YtGEPMy5ERER0Xelz5fR3GHjr4xg8ZRWCRk7HJeNnCKv7O5ZHX2LQQkTXFTG/Z93snrkOStgv30PGe+9h7Ej3np84A2vr1kVcF4Z6HeVC8SqTX/gomPpcgUn970ptBRr/+S6u3vUBUqc+4BC8mIspjgyxX6dF0AorpkTLvXIUZ+daTjcke7Zra2j7xpwOq+pLZKaMuognX7sIyzzUrwKx+vl+cqd7cbZ2Smf8HpknGbcUO65x05lGZn2NyXcY8UPWY9h/1L37FYHccnCiL/UuyuUT75iu9rmkBi5igS4TlKsKmor+jKDJG3FlwM9wpOQQpucUyqAlHmMyx6Hxw8+AKa2qQ4dPxOT7B6FMBiu21aFFoUWy0v/YOq/oS9RR9KDlMg4vDMYXh7v3+8zZGjad9XvUVYGLN7xdU4aoO1MuHP2DCQOGQvEbpP4S+OFKdTFaSj8AorJwuaEagVGT8H9zi/Dbf1ywDBeZsy52gYsIVERF6Dx9VU9rkPM2SvnhbMedP7i2K5Darj7aemVS8yqpWmXeJxLhVxyB2oSbtD7zqaiu+oTW31ptV17VVletzUNLgnnlVetjcUWJO4u33vwJkXK/cstopL/qL/eAGau/w1J59isQjlUpkdiu3qZ9O1C4agye2y6e33n8Z34dKrZcQHq6XgfAfJuu+oTWj8V8m4K4vykVN8OQbu63PpaOZj7t/uTxK0izrMQcYqnibb9Csb7yr3mV5aGVTlYRjuyLFfsDYGzjsboTuNz6Uj1mT5I78MPHqYH4Qb09+3agdE0IPtghXofLeDCvBTXvXMWEOXrhyep3grFhQx+XfULr7I/5NgVxf3FGf4TPMfdbH4vgdNVgF79Hl8e9gFOGYgz5u14ryRyMNBnl70Sr97z590Ecd1L+jpjZrjbc1u+KOK4axfBTf0+a1N+XkPpU1Kq/p61XMXZGDBHNvl//pa58ZQJ2fWm9vsjCJPz0P1F8839j8h2ixTEj09YqvkrqOmxbkoK968ZjRZ7rx0DUnfS5UvU1+vY3oG/Abep2O0w1P6LfkGk499276B8RgtNfrkb6L/4H4r/5v/IQFwwxlpoewePGOZQGIJ2p+u8IL4ZWjM5ZJV8RLFQjR6v3otd8ed0SKIgKvuZ2w0dqQJHyv9BsOf421IVu1/vyv1eDjVnt9mlBjbZku15fRhTpQ8rzOB9ufUxN6t/UcNkfbrwNzW4U8Js+7ycY1QAhOfl2bXMIWjDS0pecPNwSKGx/ztx2O1LmqwHF0krMsDyHaqRHReh9q8IRmX6m3T4tqHnzAnJS9MeSkqI++KWH8VSc9fklJQMvyv5VhdWYMl12tEGJ/TU25O5Dbqttear1Ntt2EWkBAXpByxJ/DBl+QasnpQU1iVfwyW5Z7HK3KE1Qh4eD+llqRYnrLE5u1K4fGaQGBs192wxaBNNhf3z0DjDhtTo8t+kiIiw/K50WnCAQq6cOlFuAJVD44Xlz20CsWagGFFlNuNVyfAsmGPz1vjV+WrDRXp8W1Lx2FXtSQ/Q+NShBVgOmjLI+pjg1YP1I9n/8VQvi7tXbRVbhnhQjvtyhF3A1c/V75Ld/OwJDE9BsqZ12B5pCv8fA/fpieE1jUuGnBhXiPS02cxCvF6pcjdBaPegQfeaaS+39rrQkRCBAFrlsql2NocWn260RpSizMALPY/Njv0Oluh85YabeoVKU0QgdBgy8/7+14GVz1l9RDwMMk+wLVpXsKIAx5W7MavX6EvVUfZTL54BLl6D0DQUuVAMN/0BDQwgChsXipX9fDlNQGBpKt+N/Z2+RhzhnOrINhcWhSMhchBnznsYYlKNK9pEj8QdS/PEbYkzAySesf3jFH8dmg/oN7+A+eU172rLqovKuuhnVb3729Z+/R/jn8rjaKvU7q602+rSifLfhrPoYtNt8IgOt6xYGFlsr/IrAyZ30+dGKICQtPYiC1edli04EElOSgrBl40DZYk+ZcRwFBd9pW75NlkQXjlX/IY872l/7Q2/VRp/6Ld+gBjVL89XHIm4z/yhsEjqawpzBKLUJnMzZmLaYjvwJC9LuRFqrzb1vtf5480dZ8VoUgNQvqZ+SotjlRcyfXK1V9n7DpgbW8WY5J2XwJQxpuoJxg/XdU83t16Su2hCkBQLZhZeRmWcNYEQgETepL/bm2L9LzJRpzXhuZ722ZdnOkdH44eMX5HHlfdSfrq02+mKvqLfRgtniMYjbzGuCXakgVemW/qiyCZzM2Rid84KGbf0emStVN43QA4eWEQlA8SeWLwB+tafRmKJef+p4bd8t7f2uGA+oYaBwGoHH3Fst2GT6BPv/egiIHokQdb/+pzK9QxODEDVwwTe/w9/FdaS6ylY/iJJyVDgpwGnKW+LB+5Ko++hT2z8Fuw/W4LPPd+LTgm/UPw9TUVv6JYJvHowfv/sHAocOxtn9f0XizdbiiW05/80WbN/4Z23bXQ4EoxYNNbKTnNK/4enf0urbyWRo3/hSIhD6kfzG91Feq+DEC6ERaKm1VvQVW0dU9S19NVbPcHxRpwcirQIYZ7TsyNIL2DJfZkfm39wqOPHCyAuIrLwZ82VGRd9i8Wqp98/Pt4xLGwLVwKUpECtkxkXfBmpFJCsb+2JIwFVEBgEHKm/AkBsvYXjAZZxqdH+SrQhgRJajNPIikmQmoy1adiTrKvYulNmRhf6tghMvRF9FeKU/smVGRd+COmzujbPfo8CDeYDhDjWQGY/6hCpLtkUwBzyRxxK1IMStAKaTflc0kVEYCCOMX9kEJTKYqdy7Td+X16nz+ZeCqHvrc8r/YVwNiMMttybhst9InKm8iIDBg9CnpRrz/tdMDAi4hH6BN6Dm+4/kIe3T5sBMGat+w9nHs4rcoX2TO61+CxQ7J9R/b0LdmDu1Ljva9axEuts+4+KFo+q3RDeCJm+Ztg/XA5CkOjmscwMqKhuRPq9ev4ItLTtiJYab7DMuXvg0BIWRP2FeO8M/nvAt49KGMzfgYGAT7pfZFDsiM6P+Ht4f0BdFZ/xwAJcwLqAfTrZOjbVHy3r0RY36pUL91UdN5RVMyHDyDtKuZ/WzjNYZFy985udW0NQ2x4yCA7vfI/V1qv47BtYnoHlsIpqMB5zOyzKVva5/ATAkWoZVTabj6Ke+PR2GeXz8XRFzTtoKcAepQQlQgVr1tQn75WKMVB/LoEkpdoFK9IRky3XsxEcjyklGynx/G+aNli1EPUOfS1fUP4qnz2DfwX/iu3+Wwv98KQYOicDVq/3w4z/U35g+NyAsKhLV//hIDUjikTjvaUzP1E+HjkjRh4USY0XqeTDiHn5a2xf9YuJuwTdn5N2QLdvhHi3lfJ8Yb9cn/4k/mgP/vhohAzMs/cczf6X9UdX+EBtv0sb0RXu9+u1PT017T6TUw7W5MvptavfnZN6NJxTlIp7aog/3mId8jKv0Ca8mkz9ee3w0thiOWvoLCo5rQY2p9EbkFKpBzZv6sE5Gxc0olLfpLZNpAP5Dmyuj36a2bTmLOB+eX2cwmfzwyoFADInXh4q0bdwFGMTjbFR/RwMvYkizH4wmNXhpvoIxgX1xQp+H3Cbb4R7zkE/1Gn2irsnUB19mBmNvZJPNdZq1+Shibsyer9SgRsyNUdsnGv1hP7vEcyZTP/xNmyuj36a2OZl344zJlIvP8w24a5r94JKr3yOzwGNVqE24Tf3XOvQqJuqef7D1cfYTzrVsTcJzWv/xzBe0eSy+/q7EGGSRJifOVVao/0/G5Hf3IgWf4aj6WEJvVsP4E/k4pgYq5vku+GaX1mcrfloyDPm7HCuGH6uAmLkzPDJW3yfqIZQzNbWmVza9j4rjJzEgsD8yh+RiROIYhAwbjpMnz2Lo0BtRU1GO0+WnkP5fTgaZidpQ+PpVJP3KOg+ju+3T9cPZ6dDu0IKbhCrL2UU9javToUWwk/mXzZi4Zy4WbHSv8jVRd9Cnv19fZC36JVb/xyKsWbYYhnv+HYcL81H09iZUfvGx9m/FwWIMmbhAHkLUPnMQIP7trvt0/TAdWo9lmyOxfO0M2dI+fU7YbXaTy3uamWuXITk/xyFoiZ23Fdu2MWihnkn5lxeyTb/0P4FLt92NGyu+xaKnn0YfJ6nP8xcuIXmCBzPwqdcyBwFm3X2frh9iPZd7dk3Gko9dByLm9Y5s1yvqaZTZf8DXd+/iqrnU6yi33367yXZZ/9uK/4axv1qK0MN70Dh6MoIO7cae4Hgcff0FeQgRERFR1+jTuhbR9wkP4pMXn8Efz4bg788/pf0rghbRT0RERNSVHDIurv4lIiIi6koOGRdX/9L1T9RSqcp8BTUx19fpvtT9iNpCC3bW46FpHf9eEnNV1s223q44a2jr1kUY7eapxUTUe/Ud2VD5ojtBi/hXEFWgk39xP25JHI/YxFHoY/wB1c1al8s+sqcFGHOewbnEmahXt/PhZzGwXF/ZU19n4vdobMlFwDmtyW1K4Gg0xI9E3wrPj6WeR1GuYsqm8xjb1B8/2q4mr4pY0Ij0cf2wf7/zYEEJv4Kxs6+gudDxWF+IooB/DH0Zj75yWLaozu5D48//C3+cdgIbdhyRjUREjjzKuOgr4g5CWfZ6bVn/wmJg5JQJGKB+S9KqQd8/Fg35et+nH5Yj4v40S9FFsrJWtbVZOnxnkez1jVikLkK9PXfqCRG5Ihai2zC1dc0g34jMysq5lVjx7HbZYrXt2ZUoSMnA4tH8m0FEbfNpjosSOxPTU4Di7FycjEnD9NvPofCDvThvMmHAHelIShiEKjWQOXCEH6K2rIGL83L8rsrqi9M8m2vz0JKgl9ZXRPHETfqqn+ZTQAXbcvraehZPJMKvOAK18rZtTxMVi3QZU27TLpu5cxqpVuXZpmJh4aox7RYo9IUyKh5vvRZjKQtgfGc30jdYSwekvTQTSyfJHVRhVep+5Ko/F/t29XGuyUWW+mGsKMOwOm8oKt4JQvqcYK3PfJuu+oTWj8V8m4K4vynGMkTOMfdbH0tbtPpAeS2oeecqJsy5orVVvxOMDRv007LFsM2TNsUOS9eEaAGFWB03K6vFuq/dThPC1WM/QjMy5W1Z9cXehfrquSLjch8CLPdhS6scLX9m5tsWvH2cZmKIKLNiHh75k/PFLEU2Jicqx+EUX7F8/bYlKdi7bjyLBhL1cj7NcQkODVX/mpdp9Yi0y3U1WtAyLPVpJEWV46hRXOdGeW0yc1WOXy8W57ysvlmT+mkYLgu9hRtvQ7OsnSIqN5uPdXQb6kK3a8cY8r9XA59ZWhkBh8KNap+iBkbhNgXp2iIqKZsLF4p6RIallbIeUdt8KVA4IyMGlWqAMHnqNm1zCFpw0NI3eeq3lkAh93lz2zYkL1QDiqyxSLM8zgikG47ofWuqYJgzqt0+Lah5LRibU/XHkpx6EMhKxqJR1ueQpAZ0K2T/qq8iMMWtGj0tmGDw1wsbrvFD+JyL2hL8WrDw2lXskQUKRbFEZDVginp/ph0B2nXjspq06/7sd3rQIgIJvbBiMPZW6gGEJ4UNRXVm87GOPH+cgljl9Z4UI77c0XYBgZIdBWoQfTdmWV4DIiJ7fdwNWsS/tkS2JSmhFsU77f8IiaAlAXnY/v4eNMg2ctRWOX532K4EKoIV94aFvkf457JeS22V71WlVcqM45b6P6IekTsFEX0pUHjU2ICkrDTsfkkUbbESgcSUSQ3YknNStthTpo3D7p0zta3AJkuiq8KqF+Rx5Q1QY20bbfTFDlCfawSW5qmPRdxm3hjYJJ40hVtKUWITOJmzMa754eMX5CtT3sdakVkretiC2Xl6nZ+svCbYVu0RwUv2O1e1/tkIdJpB6VjePU6dYzFAOyXlqHBSUNGUt8T3QpZE1CN4lXERw0DmISJz9eeGWvVrviEVMbXvYnteifphMhjBIaL9rNZPzjkrx38ticJxATaFGytTIhCS3/4S6YpyHv+59AK2zB9jybi4U23fl4xLyYZ8PcNRMFQPRFoFMM5o2ZGsIGxZKLMjC8taBSdeiA6GobIM82VGRd/ysd6NTIZXoq8ivNIf2TKT0VbmpLqyr7zURdx8nEREvvA446LPXam1C1o0ZWXq99NzqCqXgUrMnRgZUo6qDjwbocdqXY6/rbL6nUDMt6kfmIehcuip9bBUm0ZdtMtcTJ/X+RkXM9OOb/UAZNJQOazTgIrKYKRnDNWvYEvLjliJ4Sb7jIsXPjuJwsgYzHNr+MeRmK/hbrCm+cwPpZEXkdTG/Yl5LplJ/fBRZoBW7XnBAmudJVEF+qwaUYZHtZ7r0gnaeZw6x2yKnfhoRDnJyph/ZhvmjZYtRNRbeXZWUfhEjEkYpB4WjYTMRZgx72ltS4wVJd9LcFA7k0hvn54SiqMftgpuSONWOX4nZfVdMZfqNz7xHGpDgUZZer+99VzEfJuB9anacJX58RzP/JU2/8UVU+mNyClsRPqbB7WhooyKm1Eo+zqDogzEok36cI95yKdyjT7h1WSqx6uZu7Elcoylf/fOcVpQYzpcgs1fqUHNa/qwzlxjmc+P02Q6gee0uTL6bWrbpnjEuznUF2OIkpfcYzL1w98W+iM8Sx+C0bZNFxGh3p8+Ofcq9q7qjyo1SPlylT8wp8EuePlHjt6mH9tomXMihFva9U2s2aKfQi2GehowQY364uT9treei6vHqffn4vN8A+6a5jiAZBY/LRmG/F2OFaCPVUBMFR8eGavvE1GvxZVzezktiEoRk331M5MEcXZSfW3PLU5HXUecDv3e5hHIHp/lEJyIybtrizJwbG66Q7VjRRmNzL+w2jER+XhWEfU84iyjZgPgV9v+WUVEnjIdWo9lmyOxfO0M2WI1c+0yJOfnOAQtsfO2Yts2Bi1EpGPGpZcTQ0z1D+jDS2burOFC5Auxnss9uyZjycd6kKLM/gO+vnuXw/otREStKTf/5nWTO0ELgxciIiLqasy4EBERUbfBOS5ERETUbXi9ci5dn7Sq026cBu0rsQDd6oLj7S7xT92XqDu0wI3ToL0h5rism229XXG20datizCa7yciaofHGRexlkuyXL9lxrx0xNmsLyJWy4172Lq2C7XNHGBY1k6ZOl72iJ+jviZLZwcf1POZ12RxFnyIIou2671cK6KQ4nKstEzMFcTZRtkVjyPHydlGRES2PMq4iMBk1JRBKMtej+0b/4zCYmDklAkYIBbCUuIxJvNe4It3cbRO3jo5Za0Ora9Wq61Yu7NI9vpGLCgXod6ee/WLiNpmOuyPDVMH2lV39pXIrKycW4kVz26XLVbbnl2JgpQMLB7NgJ2I2ubTWUWi0GLrmkVacPPQYwj6bj0OHOGHpzPWwMV+tVzh8rgXcDLhJrmnU3AaIfK6YnG45to8tCSk4pLW971l8TjRd1auZy8qS5uDF60C9BOJ8CuOQK28bdtTnsUidMaU27TLZu2dEq3VKsqvwxergKVL9TJ7lVtGI/1Vf+1yZ1BGxeMtmyKJxnd2O1aIniR3RIHEVH1lXft2oHBNrlb0UKtjlDcUFe8EIX1OsNZnvk1XfULrx2K+TUHc3xRjGSLnmPutj6UtWmXlvBbUvHMVE+boy/NXyyrPghi2efK1iwjX9vRqzyKg0FfObbHua7ejV4j+CM3IlLdl1Rd7FwZr9YNExuU+BDgtynjrS/WYLX9m5tsWvH2cZmKIKLNiHh75k/NKiyIbkxOV43BatFjyf9uSFOxdN56FFol6OZ/muASHhqp/zcu4rL+HRFYkvBhaYcPWVaH1oourEVqrBx/O6gc1qZ+G4bK2ULjxNjTL4oyiUrT5WEe3oS50u3aMIf97NfCZpS3rrwU1KREIldkf0aeogVH4fncWoKvG0ikhliKLSK/EU3Guvy37UmRR1BmqVAMEc2FDh6AFB22KHn5rCRREdWZzu6hxFJk1VtY4EiKQbjii962pgmHOqHb7tKDmtWBslkUWk1MPAlnJWGSzlH5SErBC9q/6KgJT3Kpr1IIJBn+tOOGaNX4In3MRt2r3pwYLr13FHlm8cE1qoHp/DdrS/aIytLhuXFaTdt2f/U4PWkQgUbUhSL1uMPZW6gGEJ0UPf3he3I9+rCPPH6cgVsa9J8WIL3fYV5S3VbKjQA2i78Ysy2tARGTP67OKRLZFK7a4s+0/QtQ2EaCIQGGIMUGrE9Q6gHElsNhavVkEK+4NC32P8M/36Rdrq+CnX/JROFb9x0D94uEBKKhsRFQ7Fa59KbJ41NiAJFEfqFVVaBFITJnUgC05J2WLPWXaOEtNIVHjyJwl0VVh1QvyuPKGVpWj2+jTCjdGYGmeXquoIG8M1DjFTuGWUpTYBE7mbIxrfvj4BfnKlPdRw0Ip9or6k27B7Dy9BlBWXhNsq/2I4CX7nata/2wEOs2gdCzvHqfOsYCinZJyVDgpxGjKW+JxMU4i6pm8yriICtGth4jIO3qGJQeBoamob+dDvzOYTEUIMN6kZX+0icIpEQjJtwZGHc2XjEvJhnw9w1EwVA9EWgUwzmjZkawgbFkosyOiqrTs81p0MAyVZZgvMyr6lo/1bmQyvBJ9FeGV/siWmYy2MifVlX3lpS7i5uMkIvKFxxkXEbRomRYGLR0nbJj6PfU0/OQQj8l0HP3qgZbQm/WGTiTm29QPzMNQOfTUeljKbdPPID0yHF98Kvfb4EvGxcy041s9AJk0VA7rNKCiMhjpGUP1K9jSsiNWYrjJPuPihc9OojAyBvPcGv5xJOZruBusaT7zQ2nkRSS1cX9inktmUj98lBmAvZFNdmcKmUx9cLYSCI9qPdelE7TzOHWO2RQ78dGIcpKVMf/MNswbLVuIqLfy7Kyi8IkYkzBIPSwaCZmL5CnR+qnP4qyiRPXy9MzHMDIEiEjR+3latCOtIrPNqdDG+1Lhl28/UTfwYB6Q8Jx+qnTmCzhvc9q5M+ZTqI1P6HWHGlP0DEp7p1SL+TYD61O14Srz4zme+Stt/kv7qrE0/yAKCr5D/tIL2DI/Ets7K1OjDMSiTfpwj3nIp3KNPuHVZKrHq5m7sSVyjKV/985xWlBjOlyCzV+pQc1r+rDOXGMZCuVtestkOoHntLky+m1q26Z4xLs51BdjiJKX3GMy9cPfFvojPEsfgtG2TRcRod6fPjn3Kvau6o8qNUj5cpU/MKfBLnj5R47eph/baJlzIoRb2vVNnDZtPoU6K68BE9SoL07eb3vrubh6nHp/Lj7PN+CuaY4DSGbx05JhyN/lUDkaxyogpooPj4zV94mo12Ktol5OC6JSxGRf/cwkQZydVF/LQovU8cTp0O9tHoHs8VkOwYmYvLu2KAPH5qY7VIhWlNHI/AsrRBORj2cVUc8jzjJqNgB+te6cVUTkGbHQ3LLNkVjuZKG5mWuXITk/xyFoiZ23Fdu2MWghIh0zLr2cGGKqf0AfXjJrbw0XIl+J9Vzu2TXZsnquMvsP+PruXQ7rtxARtcbq0ERERNRtsDo0ERERdRvMuBAREVG3wYxLD2OuOs3K0uQrUXdogRunQXtDzHFZN9t6u+Jso61bF2G0m6eUE1Hv1XdkQ+WL7gQt4l9BrOWS/Iv7cUvieMQmjkIf4w+obta6XPaRPS3AmPMMziXORL26nQ8/i4Hl+pk8+posv0djSy4CzmlNblMCR6MhfiT6Vnh+LPU8+pos5zG2qT9+LJONkiiymD6uH/bvdx4sKOFXMHb2FTQXOh7rC1FI8Y+hL+PRVw7LFtXZfWj8+X/hj9NOYMOOI7KRiMiRRxkXrfLzlEEoy16P7Rv/jMJiYOSUCRggFsJy0Uf2rNWh9dVqtRVrdxbJXt+IBeUi1Ntzr34RUdtMh/2xYepAu+rOvhKZlZVzK7Hi2e2yxWrbsytRkJKBxaP5N4OI2ubTHBdRaLGtmkWu+no7a+Biv1qucHncCziZcJPc0yk4jRB5XbE4XHNtHloSUnFJ6/vesnic6Dsr17MXlaXNwYtWAfqJRPgVR6BW3rbtKc9iETpjym3aZTN3T4mesfo7LLVUGAzHqpROXD13VDzesimSaHxnt2OF6ElyRxRITNVX1rVvBwrX5GpFD7U6RnlDUfFOENLnBGt95tt01Se0fizm2xTE/U0xliFyjrnf+ljaolVWzmtBzTtXMWGOvjx/tazyLIhhmydfu6j+hHWi2rMIKPSVc1us+9rt6BWiP0IzMuVtWfXF3oXBWv0gkXG5DwFOizLe+lI9Zsufmfm2BW8fp5kYIsqsmIdH/uS80qLIxuRE5TicFi2W/N+2JAV7141noUWiXs6nOS7BoaHqX/Myp4GJq77eTmRFwouhFTZsXRVaL7q4GqG1evDhrH5Qk/ppGC5rC4Ubb0OzLM4oKkWbj3V0G+pCt2vHGPK/VwOfWdqy/lpQkxKBUJn9EX2KGhiF729/ATotaMFIJCffLrfh7QYtvhRZFHWGKtUAwVzY0CFowUGbooffWgIFUZ3Z3C5qHEVmjZU1joQIpBuO6H1rqmCYM6rdPi2oeS0Ym2WRxeTUg0BWMhbZLKWfpAZzK2T/qq8iMMWtukYtmGDw14oTrlnjh/A5F3Grdn9qsPDaVeyRxQvXpAaq99egLd0vKkOL68ZlNWnX/dnv9KBFBBJVG4LU6wZjb6UeQHhS9PCH58X96Mc68vxxCmJl3HtSjPhyR9sV5Ut2FKhB9N2YZXkNiIjseb1yrsioaMUWdzr+EXLVRzoRoIhAYYgxQasT1DqAcSWw2Fq9WQQr7g0LfY/wz/fpF2ur4Kdf8pqinMeUpCBs2ThQtrjHlyKLR40NSBL1gVpVhRaBxJRJDdiSc1K22FOmjbPUFBI1jsxZEl0VVr0gjytvaFU5uo0+rXBjBJbm6bWKCvLGwJJ0kgq3lKLEJnAyZ2Nc88PHL8hXprwPqvVL6v1dQbgaLMzO02sAZeU1wbbajwhest+5qvXPRqDTDErH8u5x6hwLKNopKUeFk0KMprwlHhfjJKKeyauMi6gQ3dYwkKs+cqRnWHIQGJqKepk5uZZMpiIEGG/Ssj9akcWUCITkWwOjjuZLxqVkQ76e4SgYqgcirQIYZ7TsSJYaYC2U2RFRVVr2eS06GIbKMsyXGRV9y8d6NzIZXom+ivBKf2TLTEZbmZPqyr7yUhdx83ESEfnC44yLCEy0bEobQUtbfeRC2DD1e+pp+MkhHpPpOPrVAy2hN+sNnUjMt6kfmIehcuip9bBU225ARWUj0udZh2vc4UvGxcy041s9AJk0VA7rNKiPJRjpGUP1K9jSsiNWYrjJPuPihc9OojAyBvPcGv5xJOZruBusaT7zQ2nkRSS1cX9inktmUj98lBmAvZFNdpWhTaY+OFsJhEe1nuvSCdp5nDrHbIqd+GhEOcnKmH9mG+aNli1E1Ft5dlZR+ESMSRikHhaNhMxFmDHvaW1LjFVc9pE9rSKzyG7IzXhfKvzy7SfqBh7MAxKe0/qPZ76A8+Guf476KdTqbT2h1x1qTNEzKO2t5yLm2wysT9WGq8yP53jmr7T5L66YTP547fHR2GI4ioKC7+R2HDM6aW6CogzEok36cI95yKdyjT7h1WSqx6uZu7Elcoylf/fOcVpQYzpcgs1fqUHNa/qwzlxjGQrlbXrLZDqB57S5MvptatumeMS7+dxjDFHykntMpn7420J/hGfpQzDatukiItT70yfnXsXeVf1RpQYpX67yB+Y02AUv/8jR2/RjGy1zToRwS7u+iTVb9FOoxVBPAyaoUV+cvN/21nNx9Tj1/lx8nm/AXdMcB5DM4qclw5C/y6FyNI5VQEwVHx4Zq+8TUa/FlXN7OS2IShGTffUzkwRxdlJ9LQstUscTp0O/t3kEssdnOQQnYvLu2qIMHJub7lAhWlFGI/MvrBBNRD6eVUQ9jzjLqNkA+NW2f1YRkadMh9Zj2eZILF87Q7ZYzVy7DMn5OQ5BS+y8rdi2jUELEemYcenlxBBT/QP68JKZu2u4EHlLrOdyz67JWPKxHqQos/+Ar+/e5bB+CxFRa8rNv3nd5E7QwuCFiIiIuhozLkRERNRtcI4LERERdRvMuBAREVG34fEcF7Fey+T7xyJIO/wcjn74Nkrl+iPDUp9GgmV1L/s+IiIiIl95lHFRlMEY9dCdaPhAXxlXWyk3qhyFH+zF+VZrMrjqIyIiIvKGR3NcTKYzKH1/m2U5/4baWiBkEAZoe07U1TBoISIiog7j0xwXLasS+i225+mFRRQlHmMyUxEhdur2M9tCREREHcrrdVyU2Jkuq0C3109ERETkKY+rQwsi09JuUFJWhiqEIjhM7hMRERH5yON1XLThoYTa9jMpMTGIqCvHyRq5T0REROQjz84qsjsV2qoqfz0OlsVZ57cInONCREREHYy1ioiIiKjb4Mq5RERE1G2wVhERERF1G8y4EBERUbfBjAsRERF1G16t40JE1xdFmY3lueuQqiiyxcpVH/VOfL9Qd8aMSxdSgi9gVXINFt/k7I/HFTwyrgZvqv1iWxV9Rfa4Z9a6Qqyb3f3+8Nz6Uj2e26lvD03z7vG3fu5XHpyHU68+iAvKLah79VmcffAm2XPtuXosyuhF2Lp1EUZ38QeGogzDmp3jkNYNPrj4fun690t3wveL8/eLr+8l8TMp2qdu69JkS+fyOOMi1nJJnvc0ZmhbOuLCHZ+oWKRO9CfGevdDINXgC0hDIFbsDsf8gjAsLe8rO9o3+tdvYzlWYsnH3W8NnR+eH4g1qcHYWykbPOTsufc7cU5eOot+VfKipESm4Kz6C35K2+ahMdL6nu2MPlePxXRoPbIrHkfO2hmyhdrD9wvfL57g+8X5+8WX95IIejJTCrFi/GSMX5IrWzuXRxkXRRmMUVMGoSx7PbZv/DMKi4GRUyZggE2UJmoUJUXVoqpONlCbTA39sVQNSl4+7RhgRAZdAZr7wujhAn7iTbRybiVWPLtdtvQeLp97VTX85EW/E2e0fxX1W0ntb8fDb9M6DHlqLYb+/giaf/uA+m1F6ZQ+CyePxWzbsytRkJKBxaNtrk+dgu8X8kRPf794/V6KHQFDxTGUyd1rwaOMi8l0BqXvb7Ms9d9QWwuEDMIAbU+8UPEYkxKKo1/sQ6NsI+cm3WIdBrIdKjJE12tty4dfBsLPy+s0YpLtG9OFmQseBza/iU9aBTxpL83E7p3WbY2baVJl1EUskKnV1unV1n3P7WzGrdov12U8JC9br2fdt03Xtr5NV1rf34IFV2WPrq3nbvr6bxjyYj76mk4j6MW1CPla9o+PR3NVEYKL9N3Ld8TiMmJwcXwn9anafCySyZSLDZuBuQuug2/R9461vF+2LBgoG13j+6UD+1Td6f1i/zfGvaFGvl86sE/ly/vluvrb0w6f5rgEh4YCxjJLIDN0aiqCiz/DYdYnatdX/wzDk7tDkNskGyRj+UBtaGjF8X5A9QDt8vyCIHzV6pfFGUVJwz0pRny5o1S2WOU+vw2Tp+pb8sIyRGaNbfcPi/gD8eBrV7EnNQSrp4oUayCQ1YApo/Q/Hg++dhHVa2TfQn9Uy+PaI9K14hjzceFZTZY/Oq78LMN6f2LbsKGP7HH93Ntyedgg9dvJWfWX3IQLTz2LM7cfwYBioGXY4E7pc1fJjgIYU+7GLDd+Jp0nAkuTT1reL5gzBovU190Vvl967/tFBC1LcdDyN2by1G+Rqz4nV/h+uf7eL16/lyrKcaid17sjeX1WkTYkJIot7tRfSLGfgDwUfGOfmqJrrRJHS+RFG8q0cZZvQwWvxcAg212KvYJwtGB2Xp32DSQrrwlxsgv3tiCu0h+Fn8l9DyjTmi3farLUP07hsr09Z4x9EZelPpaXLsuW1pw/9/aIPwC12KZ/U5FtZp3R166SclQgEiPj5X6XqMKqF07qF4+cxO7KYERF67tt4vulV75fxGTuKZMasCVHvl/cxffL9fd+8eC9JIK5dfsK8fXdu67Z3BYzrzIuYvLt9BRYKkRrc19uV/+qGVK1SbnTMx/DyBD1O1vKIsx4eKI8irqK+MOyOisIWxbmWr5BG2WfS9FXEa7+8ciW34j0LQhfHPY+sta+SWVdxd6Fnn+TqtoQpB9T0KL/YWrzD4x7tIlsCTPRcCoHQ179p/rYbsKVCH1cuDP6ejy+X/h+8QTfL936/SKGlpbcmYSMioxrdjaRmccZFxG0aJkWGbQI+tyXP2sTdsX2afa7OFqnvhHy12P7+3u069C14iRajh2gtlrNyHDMuCip65Cbuw/LU21ShJ/5oTTyIpLulfu2yvugOvIy/iVW/LG4iruWtv5mcxU3OuvTvmVZifSsu9+IzEw7AvQ/SJNaWqWAPfzWWVSCANQgwJwlHJ+E8xFl8Bfjx53R5674aER5+e2uU9w7CumRVfjC5tsv3y8qvl+kBlRUBiM9Y6jcd8T3i6o7vF+8eC+VHK2ESMdey9PyPaoOPfibA5h8/1gEyYPNRIBy4Ig1StYyMA89hqDv7NtJJ9ZoeXhsHdICZYN0sCTccoaRmKS7PCAA8/9pnh/uHnE+fWbFPDzyJ/t3njYGPUm/bHynDJVzgvFF6n7LOHTsvK14+dEo7F03HivybF7LURfxpG26VXxDyuyPKvW4iAWNyJyjry9TukaMT7egNDUQP7Tqq35H/SMw56qlT0yemy0fi23fP3AFd2U3YIJtlKUqXROCv33m2CfaP9hhfaxtPXdXxKmFZ347Hvp3qxoM+H02gir12+yMPneIUy5zonI8Sr+KRcNe2HY3Cmc+izz5mpq56nNGy9DljUGS3If6wbRlYQHW23wT5vtF4PvFTFEG4qnsyWqAKxvEUCP/vnS794tX76XZf8DXTxxDxqOvXrN5LqxV1MOIU/be2zwC2eOzHGa/dyb9D5CYaKf/8egKXfXcO5IYN15blIFjc9Px8iH3n0NHfxB1Nr5fOgbfL9dOT3+/eP1e6oLAhSvn9jBiIaFlmyOxvBcuStUTnvvMtcuQnJ/j0R8O8g7fL+SJnv5+8fq9dOQYjFEjECN3rwXWKuqBDv3pF1iBZd1yyX9fdefnLr65iFU5PUnTkm/4fiFP9NT3iy/vJUtAV7T7mk3S9WiOi/iXiIiIqKtwjgsRERF1G5zjQkRERN0G57gQdQJxFoSoe+JunZT22NZf8fY2xemcPa0cPxH1Ph5nXJTwiUie97S2Qu6MeemIC9f/mIi1W+IeNrfLLdWT1XqoMynhD6Aq8xVUyu34VFmVyweKMhznH3wFNTHX/weKoozG2D9+jYysWbLl+iMW05qyyXlgci3L8YsKtCJ40Mvm61vdzzv3NW7rsQhi8p+3JfeJqOfxKOOiLSw3ZRDKstdrK+QWFgMjp0zAAJtvQtpquXIF3e15Hiy/R51GBC2n7ktA4EeLEZn9jLYN3+nJUos9QPS9MAwD6n+6NsXXTYf9sWHqQLsFrLqKyFh4Uo5fV4bQRebS+UVoeSITjZGdHKB6WY6fiHoXn84qEoUVzTWLTuJGrpZ7nbIGLi9hQLX9a3N53As4ZSjGkL9/iH4mUXdqOOofeA5NxtWI+Pa4PDYVl+T1byjW28VxJxPshxYUnEaIvI/WxwXlL0ZYmUk7rhrF8EtIRVNtHkLqU1FrsPa7IrImif/137hVDUB0Bdj92L/jqPq4w375HmbfX2HZH5n1NSYP+ys+/rejuP3dF+xKHmhOiL5XUNPGgklazZO8FtS8cxUTLCt0BlsqxoqhmzijP8LnmFf99MPHTlbutF1909Vt2q4EatUXexcGW2q3aMubZzcgbIt7t2nm6YqfIuNSuz4e/ov+jv7ae+ImNCzPwOXcdVqZfK3AW4K8sipgk94u2K/qCfTbkYMb/3Zau+yqzx1treqppK7DtiUpDquyElHP5NMcl+DQUMBYZqlZJGiFFVsNI1HXMlX/HeHFQO19L+P4gw/gsk2GzG//dgSGJqA5TDaE3YGm0O8xcP9P2m7TmFT4qUGFOVMjghah37e/g2HTaoTW6kGHlsXJ/p0etCjjUX1fBAZu0tsNm3KAlOdxXr4fWhIi1A+7HPV+RfCyGkOLT6Ml9Gatry2WoAVqwPHYBGzO+ivqkYzJv5mp9Y24U41+TlRAfTjq/ixE3aFeOHFUDUw+wa5Hf46PPxRlJUWgMwE56n7Ov77cZtBi1YIJBn9LsTbMadZK7pvFJQEfyQJxH3/VgjhZc8X1sI7Nba7x0wIfUQ9FFHgzHyOCHdHvfsE557cpiNUwPS3H70Crh1KDfif03f6vrtUyMdZszAO4IO+vefZ4+KmBjLnfNjBx1ecOr0vuE1GP4vVZRSLbohVb3Kn/QWxdaFEbRro/DcP4R+a6IAINEUQMMSbg5BPWAMZkKkKA8SY0jdADh5YR6lfp4k8QID/U/WpPozFFvb4nc2LChqkfpbfhrHo/Yj6N8YkMNMkujfEA9DJNpxF4TA+Q2jPo8Zdw6zAjfvijzJKUH0Wd7ANiECKGgfZ9pvdFj0SI2lq5d5vW2zqwcZ8fPn5BDl4c8cPhyisIi9Z3hdItek0VQQQr7g0L2dymKCSnX/JRe7fpTQG+GNSuX6LNbzn5xCD7Wik/f9Ay9+WkTQZF8DtVg+Yn1OOeukW2WLnqc0sbJfdNeUuQlnYnsy1EvYRXGRdRIdo8RGSbbbHVUF6ORoQi2PxNnq4LeqZEz3bUj9TbAg/mAYY71EBmPOoTqizZFsEc8EQeS3R/Um9oBFpq8zBUZlxsszHeCr1Z1LNWA49yfd8cnGhzVuTlukr903nQpBQMhFHd13ZVrQIbcoN1jsuQpzZagxYxjKQFMtb5L/20Hl3fv23U2/fH68GNTZDiqo+IyF0eZ1xE0KJlWlwELcLQxLEIqivHyRrZQNcPLSNyGn4y/SCGkgbWJ6B5bCKajAcs2RZbprLXYfgoD36GRDTLLJrJdBz96uE4zHP0gF1g5CkxZ6F1Cfzan8RQTxRCo/UMSuK//lINTgpQ/JYarERGWQIV5a61mH2/8yCnLc7uz8G9FzEh0g+ln8n9TmAy9cFZ9TmER7We6+IrD8vxuzL8RvW9YyWGf2wzLmamr/+mBzUJ8ZZhJDNXfS61UXLf/PptmDdathBRT+bZWUXhEzEmYZB6WDQSMs1zWZ5GYqyifpjYnw6dELIfhR/sxXl+w+1ySsyvLKdBa0M394l5K/YTdQOPVaE24Tb1332yRQQI+unO9sf9xS6w0bI1Cc9p/cczX9DmsYjhp3A1yGlJ0YeKtL5Wc2tciTFEyUtW5956Hj+cMODWNXsx913zXBd9Ii7yd6kfZ7LvGWD3KwXyKKn8MxhPAAPv/29kvPc1Mv64GGE2j8XZ/elaMDuvTls7JSvrKvYubL8yrfmU5qw8vUR+XJZ+vLtrr/wjR8ylaZBrtjRqc2p8uU2TKRef5xtw17Q42eIbU2U+govDcP63+jBSw6kiBMg+MYm38UXrKdRiGMlvk3WCb1t97oqflgyD+lo7VOY9VgEx82p4ZKy+T0Q9GmsVkUYLbhKqLGcX9Xbms3VKu7CMfkfp+eX4RyPzL5sxcc9cLNh4SLYSUU/FlXNJ/cM/HtUptyGwmEFLT9STy/HHztuKbdsYtBD1Jsy49HLNU1/BWYN1fRbS9aSMi5lYz+WeXZPtVs/tDkTJ/a/v3uVVyX0i6nlYHZqIiIi6DVaHJiIiom6DGRciIiLqNphx6SKi7krRvkIUrUuTLURERNQejzMuYi2XyfePRZC2dw5HP3wbpTbrgeiFF+W66HVcy8UVV6d4EhERkSOPzioavOM9jHroTjR8oK+aq62iG1VuCU5a71P7uuuZHkRERF3Bo3Vc9EKK2yxL/TfU1gIhgzBAvawo8YhNAI5+waCFiIiIOodPc1yCQ0MBY5keyISFIbiuHA3Rv7As+598x2B5TXIlamTHLMdORETU03m9cq6Yy6IVW9xZKltUIWMRg8+wfeOf8Wl2HhoS7kVcuAdF1HqhT5YkYRleRNG+t7F4NH9WRERErniVcRFzWaanwLFCdN1+HPz2rHbRZCpBlXEQgkRNRmqTmOOyUg1cxt/5C07QJSIiaofHGRdtAq7ItLQOWmqOoApjERuj74qzj2IM59B4Tt+ntlUctclaERERUZs8O6vomwM2p0JbVeWvx4EjplanSlvbqW08q4iIiMh9XDm3izFwISIich9Xzu1CYgG6e1KMOHZENhAREZFLzLh0EbHkf85cA5C/kuX6iYiI3OTRHBfxLxEREVFXYcaFiIiIug3OcSEiIqJuw+uVc6lzKEoLFic3YpLSsavoilpSi7cWomifvq2bbb19ZfYfLO1FWxdhdAffd2+iKJfx0M5m3NpLfobirDi799LoRdjK9xARdSKP57jYr9VyDkc/fBul1SatBMD0lGit1RbXcvGMCFyemXwJ3+4OxlcdWKxSBC7PvPcisCy9zRV6xYfOeyvVqzz6Kg51wH0rM44jf2k1KreMRvqr/rL1+qIoV3FXdgPCtoTggx2ePedbX6rH7ElyB32xd2EwvjzSggfzWlCaGogfOvD1E5RpzcjKakH1O8HYsKGPbO062gTzqByHyeUimFkOTjonos7hUcZFUQZj1JRBKMter9UjKiwGRk6ZgAHqtyvTkW1am3kTtYqq1MCGK+f2XtOnXMCWVTcDyecR14O+gYtgZ8omNWhBIFZPHSi3IHxxuGMDldZ+lnwVe9eoAWBSCyK6+OcpgtyVcyux4tntssVq27MrUZCSwdpbRNQpPJrjYjKdQen72yxL/TfU1gIhgzBA27MXPG4cIozfatkYcm7SLTV4M9m8tRoeGtxg6VsVfUU2tj6mBotvsh4j+hZHX8AqS3/HDznZmrH6OxQUWLfVM6z3pSjnMcUQip2fDkABajF1lOzoJGkvzcTundZtzbT2n3fEgkZk5TVgQiQQl1WH53bWq1sjpozSj1VGXcQCrU3fHjLfZmwLRkX64eMX/PR9Z+5tshy3YMFV2ahnacztdrepEn0PLbC9T+uQkxiCiovshx8/88NhXMa/xGrNGlfHtddnfhxiMz8W8XN5btNFS3BkDtRsn8fMBY8Dm9/EJ06ySiZTLjZsBuYumCFbrJTUdcjN3YflqfptExF5yqc5LsGhoYCxzL5mkUoMS8QmAEcPsAZPW0SQMV8N+eYXhMktyGZo6CLm33iD1v5kiT+GDL9gCUC++qf5+mrfgUAMiW+wC07GhAGv7w7X+t+svohxg2VHJ9j+3O1ITta3lPk3w7C0EjPMj2V6HQwFA1Bq8sfOAiB56gW93QUl9tfYoH6oiQ82282dD7nc57dh8lR9S15YhsissUiz+bk4U7UhCGtSg7G3EihdE2KXORFBy5OvXcbhhXr7moX+CM9q0IKam6ZcRnhlH5yRt+OoBbOT/fTj1vghfM5FS7Dww/PmDI35Npvs5sPEJQEfper3+fFXLYi7V3bc24LwQj9Umfrgx0Jg1BRrMCu0eZyqrb62HsvpN/xRGmkTHMlAbc8bfbVd88KJX+5o+/e7ZEcBjCl3Y1Y7rwERkae8PqtIzGnRii3udPzjxWyLa2Iey7jwfsg13iBbWvPHmz/Kvqa+OKVf0ig3NVqyLW8kNmGIbDc7WBkAowyARJDz8unOew3EHBZztiX/zZ8QaW5XLmJhRjWM5f21/cM71QDXjeEi05E/YUHanUhrta3Ia/85KNPGWbItBa/FwCDbvaUFJ1/5W4Z/TIf9seerKwhznMblhE02prwPqvVLGjFPxZzhyHrtIsJlu1nplv5qcKLfpwgsxLwbbR5OeguqK/TA4fQX/RyGi5wdZ9ZWX1uPxWTqh1L1uZqDI/GzwDv+rebsVOJoibzoTEk5KtR3xMh4uS+Z8pa4/ZoSETnjVcZFVIiengLHCtEqMXl3DLMtnUKbuBt/BbkH9IyKyLjYBjXXkhgK+s+lF7Bl/hhLxqVS9mHUeSSrUUzS0oPWoCay/eEibzMuijIMq7OCsGVhriXjYpR9neF0RR8g8io8TWaJ4Z4Hs65ir00WxzaoaZOW8bAOZ2lBhm1GxAvtPZZ/5Jjn0lxG0pw+lmwLEVFX8zjjIoIWLdPiJGgRhiaORRCzLe3og5NNl5FmuCT33RR0xS7DMtHgmHG5ZkZdtMtqTJ9nzbiMmlqLyMKRWkBj3uZvaX+4yOuMS+wAy30LMzIcMy5tza0wmfrgrBpxhUfZD72IrEb1pIt2810mTuqLmnJ15zN/7K1swezftWh9bou9Ypdh+VmGY8bFGT37YzsReCCy33EcLvJIO49FyzBVqsHRky2I+8rPyRlSjtkUO/HRiHKSlTG/DhvmjZYtRESe8eysIi2bMkg9LBoJmYswY97T2pYYK/+4q/0xhnPMtrTDZOqL9/eHIDfgvGXYx52JtKaG/vikWg14Equ1Y2Y1B+Kg7LvWTKU3IqewEelv6lmVjIqbUaj1XMBU9bkUfjFQ2zM7XN4fkelnrHNgOpDpcAk2fxWM9NfStKGiucYy+VisYgxR8pIjLbswp0EOm+iTc8UH9xtr+mDCa+Ysh5jvEqwNHYlg58vMQJROsk7AtZ3U2xbzcJP5Nica/dHeb4oYJvqXpCsoLbCfCCyyPrZzZzzlzmP5R4H6/Oe0ONy3mHz7eb4Bd02Lky2O4qclw5C/y3Hy7rEKHFf/GR7pQ7qIiHo11irqJbpiHRfq3rR1Y9L7IDvTOkfGTHuvbB6B7PFZDsGJmLy7tigDx+Y6vtcUZTQy/7IZE/fMxYKNh2QrEZH7uHIuETnQ58C02E3stWU6tB7LNkdi+VrHU55nrl2G5Pwch6Aldt5WbNvGoIWIfMOMSy+hZ1w2Yq4cMSlYMRlLPtY/WMSS/18vT9Iuo+ItZDDj0quJ9V3EisDurNArVsm9Z1er99Ldu7hqLhF1GlaHJiIiom6D1aGJiIio22DGhYiIiLoNZlyuM2KRucWdUGNIzHFZvLUQRfv0bd1s6+2LeQnm9qKtizDajfsWC9CtLjjeKac3e0osQLdm57h2l/i/FsSk1ods6gH1dGKOi917afQibHXzPURE5A2PzyoSa7Uky/VbZsxLR1y4zR+t2JmWtV20LdXVClV07Rmxee5kjL8zyTKZUjB9/But7edz3+rQFWfNJQG2PHVRtlx/zAUEbYsdusu+SGH767j4yrxEv22xw640+tdvYzlW2r+XDq1HdsXjyHFythERUUfwKOOiKIMxasoglGWvx/aNf0ZhMTByygQMUL9diW/0Y7QyAHrfp9l5qDKMswtsqHeZPuUCtqy62a06Rd2JOdiZDdvVbPXijJ3pZ8lXsXeNeSn+rv15iszKyrmVWPHsdtlite3ZlShIycDi0fzdJ6KO51HGxWQ6g9L3t1mW+m+orQVCBmGAtleDxrpoxIy7UdtDTAwi6spxskbfJUeiQnSbK+cObrD0rYq2Lu1uf0wNFt9kPUb0LY6+gFWW/o4fcnIwvdJSaNE2syKGkqYYQrHz0wEoQPt1ijrEvWMthRa3LLBfudeZiAWNyMprwASbOkC2mROxzP8CS0bFJisjqyVbCik6c691VV3bDIl9lsY+0yP6Hlpge5/WIScxBBUX2Q8/fuaHw7CvU+TquPb6zI9DbObHIn4uz226aAmOzIGa7fOYueBxYPObjivjqsTKuhs2A3MXOGZd2iq9QETkLp/muASHhgLGMi2Q0YOaP6Ms9DFtmGj6iDJsf38PznM9EKdEkDFfDflEsUR9C8JXlp/VRcy/8Qa9kGKJP4YMv2AJQETFZ/MxosjikPgGu+BkTBjw+m69COOb1RcxztNKgB6pxtIpIVotIlFkEemVeCpOPpbpdTAUDECpyR87C9qvUyR4W2RRF4GlySctRRYxZwwWtTN0U7UhCGtSg7G3EihdoxcbNGdORNDypLbMv7UIYXhWgxbUaLWDKvvgjLwdRy2YneynH7fGz25pflGd2Zyl0W+zyW4+TFwS8FGqfp8ff9WCuHtlx70tCC/0Q5WpD34sdKxT1OZxqrb62nosp9/wR6ltEUcZqJkLLYqVce9JMeLLHW0XLCjZUQBjyt2YZfPciIg6gtcr54r5LFqxxZ36Hy8xjBT38NNIQJ42VFSMVMx4eKI2jET2xATcceH9kGu8Qba05o83f5R9TX3tKkArNzVasi1vJDoWWTxYGQCjDIBEkPPy6c4MHMOx6j9kZuPwABRUNiJqpHh+F7EwoxrG8v561041wHVjuMjrIouaKqx64aR+8chJ7K4MRlS0vusNvbChv2X4x1zbJ8yt27TJxpT3sau6bJ6nIjatyrNsN7NdqVYEFh/sUIMo5SruSm9BdYUeOIgCkK2Hi5wdZ9ZWX1uPxWTqh1L1uZqDI/GzwDv+rQotOhZQtFNSjgonhRhNeUs8eE2JiBx5lXERFaKna/NZbCpEh8UiIqTcEsic3JmHqpCxiI3RdqkDiIDnmfgryD2gZ1RExsU2qLlujDqP5Ej1s3WpXoAx/82fEBnZ/nCRbxmXa0cUOETkVXiazNKX0b+KvTZZHNugpk1axsM6nKUFGbYZES+091i0wpNacHQZSXP6WLItRERdzeOMiwhatEyLbdBiEYrgMHkxLAzBOIfGc3KfbPTByabLSDNckvtuCrpil2GZaHDMuHSZ6WeQHhmOLz5V45aptYgsHKkNIZm3+VvaHy7yLeNi495R6mOpwhefyX1VW3MrRKXns5VAeJT90IvIalRPumg332XipL6oKVd3PvPH3soWzP5di9bnttgrdhmWn2U4Zlyc0bM/thOBByL7HcfhIo+081i0DFOlGhw92YK4r/xaZVsEx2yKnfhoRDnJyphfhw3zRssWIiLPeHZWUfhEjEkYpB4WjYTMRZbTnhNjFZiq9+CgOMvofr19+v1j0ZD/NkqrmRJuzWTqi/f3hyA34Lxl2MedibSmhv74pFoNeBKrtWNmNQfioOzrGtVYmi+zKksvYMv8SHyKC5iqPpfCL+wnxx4u74/I9DOduO5LBJbmpWkTcwuygrBl4X7k2nzYxhhkkSYntOzCnAY5bKJPzhUf3G+s6YMJr5mzHGK+S7A2dCSCnS8zA1E6yToB153Toc3DTebbnGj0R9uzRHRimOhfkq6gtMB+IrDI+tjOnfGUO4/lHwXq85/T4nDfYvLt5/kG3DUtTrY4ip+WDEP+LsfJu8cqcFz9Z3ikD+kiIurVuHJuL6EXWXwRWJbuULXXTJzi+t5K9SosskgqMQcmK70PsjMdK0Rr75XNI5A9PsshOBGTd9cWZeDYXMf3mqKMRuZfWCGaiLzHlXOJyIE+B6bFbmKvLbHQ3LLNkVjuZKG5mWuXITk/xyFoiZ23Fdu2MWghIt8w49JL6BmXjZgrR0wKVky2rHgqlvz/enmSdhkVbyGDGZdeTazvMnsSUP1OMDZs6CNbnRNL/t+zq9V76e5dGL8kV9snIupoys2/ed3kTtDC4IWIiIi6GjMuRERE1G1wjgsRERF1G16vnEudQywyt7gTagyJOS6LtxaiaJ++rZttvX0xL8HcXrR1EUZ32inLPZ+Y1PqQTT2gnk7McbF7L41ehK18DxFRJ/I44yLWckmW67fMmJduV/1ZlAEwr+0yY95MDOMfr+uMEZvnTsb4O5MskykF08e/0dp+Pvct9RodR5lx3KH44vXGXEDQttihu+yLFLa/jouvzEv02xY77Eqjf/02lmOl/Xvp0HpkVzyOHCdnGxERdQSPMi6iHtGoKYNQlr1eq0dUKBacmzJBq0ckAprJWhkAve/TfCDhIb2PeqfpUy5gy6qb3apT1J2Yg53ZsF3NVi/O2Jl+lnwVe9eYl+Lv2p+nyKysnFuJFc9uly1W255diYKUDCwezd99Iup4HmVc9ArQ2yxL/TfU1gIhgzBA7AwahCBZKVpTVoaqkGgMNZcAIAeiQnSbK+cObrD0rYq2Lu1uf0wNFt9kPUb0LY6+gFWW/o4fcmptxurvtKyKvh23rIyrKOcxxRCKnZ8OQAHar1PUEdJemqmtnKtv45DWznOPWNCIrLwGTLCpA2SbORHL/C+wZFRssjKyWrKlkKIz91pX1bXNkNhnaewzPaLvoQW292kdchJDUHGR/fDjZ344DPs6Ra6Oa6/P/DjEZn4s4ufy3KaLluDIHKjZPo+ZCx4HNr/puDKuSqysu2EzMHeBY9alrdILRETu8mmOS3BoKGAbrBhiLMNDwePGIUK7RM6IIGO+GvKJYon6FoSvLB8CFzH/xhv0Qool/hgy/IIlABEVn83HiCKLQ+Ib7IKTMWqg+PpuvQjjm9UXMc7TSoAeEEHLUtjWJBqO7ebnML0OhoIBKDX5Y2dB+3WKBF+KLIqgZSkOYvLUbXL71m7Jf2eqNgRhTWow9lYCpWv0YoPmzIkIWp7Ulvm3FiEMz2rQghqtdlBlH5yRt+OoBbOT/fTj1vjZLc0vqjObszT6bTbZzYeJSwI+StXv8+OvWhB3r+y4twXhhX6oMvXBj4WOdYraPE7VVl9bj+X0G/4otS3iKAM1c6FFsTLuPSlGfLmj7YIFJTsKYEy5G7NsnhsRUUfw+qwiMZ9FK7Yoq0GbjmxDYXGopYbRGJSjSuuh1sQE3HHh/ZBrvEG2tOaPN3+UfU197SpAKzc1WrItbyQ6Flk8WBkAo/zAFkHOy6ddf3h7S8uoJAVhy0b7mkSColzEwoxqGMv7a/uHd6oBrhvDRd4WWVSUYZgyqQFbck7KFt/phQ39LcM/5to+YdHabjtssjHlfeyqLpvnqYhNq/Is281sV6oVgcUHO9QgSrmKu9JbUF2hBw6iAGTr4SJnx5m11dfWYzGZ+qFUfa7m4Ej8LPCOf6tCi44FFO2UlKPCSSFGU94S7wpnEhFJXmVcRIXo6dp8FvsK0ee/2aLNbxHb7nIgGLVoqJGd5DMR8DwTfwW5B/SMisi42AY1141R55EcqX62LpUFGN/8CZGR7Q8X+ZJxuZZEgUNEXoWnySx9Gf2r2GuTxbENatqkZTysw1lakGGbEfFCe49FKzypBUeXkTSnjyXbQkTU1TzOuIigRcu0tApabOmTeMeqkc2+Nq/Tu/XByabLSDNckvtuCrpil2GZaHDMuFw7N6CishHp8+rlvtWoqbWILLQdQrod87e0P1zkbcYFaFAfSzDSM4bKfUdtza0QlZ7PVgLhUfZDLyKrUT3pot18l4mT+qJGDcjxmT/2VrZg9u9atD63xV6xy7D8LMMx4+KMnv2xnQg8ENnvOA4XeaSdx6JlmCrV4OjJFsR95dcq2yI4ZlPsxEcjyklWxvw6bJg3WrYQEXnGs7OKwidiTMIg9bBoy5CQ2BJjFS1YiXtY35+e+RiCvluPgm/angXQm5lMffH+/hDkBpy3DPu4M5HW1NAfn1SrAU9itXbMrOZAHJR915rJ5I/XHh+NLYajrSbnXsRU9bkUfmE/hHS4vD8i089YJu92JJOpHq9m7saWyDFtTs6NMcgiTU5o2YU5DXLYRJ+cKz6431jTBxNeM2c5xHyXYG3oSAQ7X2YGonSSdQKuO6dDm4ebzLc50eiPtmeJ6MQw0b8kXUFpgf1EYJH1sZ074yl3Hss/CtTnP6fF4b7F5NvP8w24a1qcbHEUPy0ZhvxdjpN3j1XguPrP8Egf0kVE1KuxVlEvoRdZfBFYlu5QtddMnOL63kr1KiyySCoxByYrvQ+yMx0rRGvvlc0jkD0+yyE4EZN31xZl4Nhcx/eaooxG5l9YIZqIvMeVc4nIgT4HpsVuYq8tsdDcss2RWO5kobmZa5chOT/HIWiJnbcV27YxaCEi3zDj0kvoGZeNmCtHTApWTLaseCqW/P96eZJ2GRVvIYMZl15NrO8yexJQ/U4wNmzoI1udE0v+37Or1Xvp7l0YvyRX2yci6misDk1ERETdBqtDExERUbfBjAsRERF1G8y4EBERUbfhccZlWOrTSDBoF1XncPTDt1FaLSfmiQrR949FkLZn30dERETkK5/OKtJW0Y0qR+EHe9GAOIzJTAXy1+PAEZMMYgahzMUKu0RERESe8H0dl7oanBeBSUwMIur240iZ3hwcHY0gRCMiRt8nIiIi8pXHc1zEeiCJcql/Ldsiq0MHh4ZaghgxnCT6jhpF+41aPxEREZGv+o5sqHzRnaBF/KurxqkD+3BE3cpaEnD3A6PQdPAILg27DYb+J9E0cg4SkIftnxyE/8jxCLvwDxhPNMljiYiIiLzn21lFZWWoQiiCw4CG2lrAkIqY2nexPa8EouhicIhoPyuvTEREROQb3+a4aPNaynGyRr2sBTHnUFUuA5WYOzEypBxVcs4LERERka88Oqto8I6d2plDEfJg1O3XzijSJueqeDo0ERERdSaunEtERETdBlfOJSIiom6DGRciIiLqNphxISIiom6DGRciIiLqNphxISIiom7Di5VzqaMowRew6uf1+NmFQBQ1ykYiIiJqU99+//N3L7oTtIh/A8v26XWIpoxHbKLYRqGP8QdUN+s3JlbLjXs4E3dOHI8B57/BKbEwHbVJueEy7hnagoZq9wMXRbmCR8bVYuqVaxPsKMpFPLXlH3ikcSjyjsjGTqTcOAtjMn6F6DumIfKORPQ59hXqWDGCiIgkj1fOPZH3Z2zfqG+FxcDIKRMwQFHUD7h4jMm8F/jiXRyt065K7TA19MfSgjC8fJqL9AmKMg5xj9yN5s//HXteexZ7t/6AsEcyMVh9fxEREQm+z3GRFaFNphIc2LgFh5llccukW2rwZrK+Lb7J+sGsKC1YnNyIR6LrLf2roq9ofQa17Y3JdUgLBMbEV8v+ejwS7N4H+4zV36GgwLwdxwwt4DyP1erlp546Yunb8tRF7fpxalt+/iGkRwJJSw/K/iN4Kq6TAolRtyOsdheOH9Z3A2NuRQBuQdgofV9QUtchN3cflqcymCEi6o08zriIzErivKcxQ92SospRuLNUayfPfPXPMDy5OwS5TodBLiItIADzC9TrlPhjyPALmKQGGcbygZZjDpaEa/3zCwZia0P7GRsRtCzFSCQn3y634dguSzWIit/pURFae8qqcESmn9GCmtJXY5GSMhpbKoHCVWPkcbF4tdT1/Smxv8YGNbgQAYbt1l6wEThoMFB7Co3q4xo8Yy0Son/AT8eAgEHD5DWIiKi38zjjomdW9KGiT78bhKTMNAxjKr+D+ePNH2/QLzb1xSn9ktdEVmVKUhC2bBwoW1oLx6r/kH1H+0ONU3xiOvInLEi7E2mtthV57g2JiaAlFm9jzzufQE6fsjDlLfHotoiIqGfxrTq0VhE6FMFhcp9I5W3GpencGWDEL3Dzuf+DPdu/VQOumxEQCjSfOyGvQUREvZ1vc1xiYhBRV46TnNdyzZhMfXGiGRgSdFm2uOMGVFQ2In1evdx3n8nkj3KjmF9zQba0z+uMy+HvUIMzqCmTgcqo6bg59J+okXNeBPMclw3zRssWIiLqTTxaOVc/cygVEfJg1O1H4Qd7tcm5Dn1SVf56HDjCtL4tcUrzw2P1Sba2xLyVV85cwjOTL+Hb3cH4Svxcgy9gZeIVfCL3Bb2tCUO0vX7IPRDS7jwXcVrzwrf0iba6cKxKicSnqMd/5tfhC/WymPOixJ3FW29eQI7cF/S2n6AfGoQt80e1O8/FW+J06NsfuRsB2t4Z/LT1DzCetd6XyOb85eW5GL53BdJWfCxbiYiot1Bu/s3rJneCFvO/RF1JUUYj8y+bMXHPXCzYeEi2EhFRb8FaRdRtxM7bipcfjcLx9xi0EBH1Vsy4EBERUbfBjAsRERF1G6wOTURERN0GMy5ERETUbTDj0oX0Ss/WmkXmmkQdYda6Qqybbb/gmziNepV6P7a1kTqTOI16S8F3WD2j+66srIyKx5adM7FmGp+DmTJ6EbZuXYTRXq6YLd6bRfvUbV2abCEicp/HK+cOS9XrFOlbOuLCrX+8lPCJSG6jj5wYfAFpCMSK3XrdoaXlfWWHb0b/+m0sx0os+dj3tVbMwdW1Cna8JdZ/GbNwLSZqWxYMN3bf917Qz7O05xHfWcUsfWQ6tB7ZFY8jZ+0M2eI+EfRkphRixfjJGL8kV7YSEbnPp7OKBtyRrhda/GAvGnAjRj10Jxo+yMUJk8muTyxQR45EteflopjiP/1ki+/EB8N7m0cge3wWPumAn7t5sbyhleF4+fT1+ToqyjjE/eoXwOf/jpJSk1zELgI/vZ6NM1383tNO4Y7c5PZieUrcPEwYC9TgFmC//nw6k6LMxgvb7kbhzGeR1+pn5bovDWuLMnBsbjpePuT+Y1Rm/wFfP3EMGY++ikP8u0BEXvCtVpFQV6MFJibTGZS+v00LWoSG2logZBAGaHtkSwQsYmho+fDLQPh5OVTUqFWAFsxDOuYhJNtsx6Rb1P1o237rccLMBY8Dm990CFrEcc5uT1FasFi9jUfkYxKbechKPM43Jusr/I6Jr5b99XgkuP1MgKhGXVCgb50+VDTqdoTV7sJxWRogMOZWBKgf/GGj9H3BXCqgvXpJttJemondO/XNm2GW1OX78PLEfCz+3SeyxTUtALtnMH7K+9ShuKTQFc+hLSZTLjZsBuYu8DzrQkTkC4/nuIil/RPlcJCWUdlZqrW3FhwaChjLLIEMWRnLB2pDQyuO9wOqB2iX5xcE2SzxfwkHDujDR08eCMSQ+Dq7YGFMGPC6HF56s/oixg3W28W34HtSjPhyh+Nr8tU/1dvaHYLcJtlg5yLSROZH3F+JP4YMv6AFQ+Jxmo8R5Qj0xzmw3fICwvbnbkdKymhs8aDUtLfFGQMHqT+A2lNoVH9+orJ0QvQP+OkYEDBomLyGd3Kf34bk1N0ePQdBZCqWq4/7f1TORdqCP+GIm78DN07/BQIO/BWV1bKhA3j7HNxRsqMAxpS7McvTuS4V5cy2EJHXPM64mEwlOLDxz9iubp9+NwhJmWkY1uoPlxI7E0kJtShuI6ihtkUOvoQh1QGW4MDU0B+fVF/GUJu6RgcrA2CUf/hFQGI/hFOJoyXyotv88eaPN+gXm/rilH7pmvO6OKMkgpZYvI0973zikLEw5S3x6La8pdVS2rYcWDfeo9V9xRCReOwHv/5JtjjqyOcghrBEULhNfawTkIIl24q0fVG80lWfnZJyVCASI+PlvgsiqF63rxBf372Lc1uIyCe+nVVUVoYqhCI4TO6rxNyW6SlAcbY+14XIXd5mXJrOnQFG/AI3n/s/2LP9W/VD8mYEhALN52SV6WtIBF//a+YKYIn6Yb98tmx1TTzeyLG3aM9BTMqd8Kv/Fzerjz/snv+NiXNmIcjTjIYbjmx8RAuCZqqPdS/ysW7meG1fBFuu+rwlhpaW3JmEjIoMnk1ERD7xbY5LTAwi6spxskbf1SbkikwLgxavVZ65AafCmy1DQ2LoaFZ4P5x0OsTjjHvfgN1lMvXFiWZgSNBl2dJ5vM64HP4ONTiDmjIZqIyarn7w/xM1cs6LYJ4f4pA16AQm08dYoT7udViO3A2/Rmw7gYfJ9BOM7zyLPa/p297X/w9+qgVqPv93LXskhsCEa/kc3BIfjSgPM3wlRyuBqGivT6UmIvIo42I7v0Vs028/ZzlrSJwKPSZhkHqT0UjIXGS5TmIs/0B5QgwNLSvpi7REfTLsG9p8lxC35pWIb7Wf5xtw17Q42aIzn9LceqKtu6c47zGqBw2vc3tyrqJcxFNbvkN+/iGkRwJJSw926iRdk+lblG79AWGP/G89YyEmuG5tdUbRsQocV/8ZHhmr77dDUQZi0aaZKMibrD+HrDSPJ7jmrbgTi/ek4OUXZskWH3XBc3AlfloyDPm7OuTsNSIid3Hl3B6mo0+H7ikUZTQy/7IZE/d038rS19Nz4OnQRNRVuHJuDyMWB1u2ORLLvVgcrKcSk023beveQcv19hxmrl2G5Pwcj4IWzZFjMEaNQIzcJSLyFDMuPZRYVv2eXZM7ZPVcIlta1sSHs4PEys45cw1A/kqeYUREHvNp5VwiIiKia4kZFyIiIuo2OMeFiIiIug3faxVRt2GugeTsNGjzKdP6Kc/WekXuEnNq1s32/TRbccr94q2FKNqnb61vUxkVjy1OTukV8y7MxxRtXdTl64QokSk4++qzqPu5Z4/Dm+PsFu5rteidq762KMowrNk5Dmle/Az5+nX96+cLvn7OjxNna2714XmJv4/az4aLL3YIjzMuw1Kt67jMmJeOuHDrC+mqj65zgy8gDYFYIWsgLS3vKzvaJyZbLsdKjyYCK9PGaWuKbFkwULbYMmLz3MkYf2eS27dp+vg32vV/Pvct9ejrwPGzcFbz2/yH8ZS2zUNjZKvfkTaOa4t2inTWXBxfN15f6XbCE5gn105y1ecrvn58/Wz19NdPnK2ZXfE4crw4W1MEPZkphVgxXv2ZcjJ6h/A443IiT69TJLbCYmDklAkYIKNQV33U9cTidkvVoMS+tpEuMugK0NzXUgPJXeKXcuXcSqx4drtscc+M5CBsWVMGJA1FvAfvEdPhEqRP3YasHZ49zq5Rg342VQcU5RbU/nY8/Datw5Cn1mLo74+g+bcP4ILD87c/rn0VqDwm/j2CyuNRiByhNUqu+rzH14+v3/WvY1+/bc+uREFKBhaPdv/npYkdAUPFMag/beogvs9xqavRVs51ylUfXVOTbrEOA9kOFRmi67W25cMvA+Hn5XUaterQ7pi54HFg85sOi92lvTRT+0Zn3mxTy2IoYkpkFXZ+dhK7EYGp7i0Ea3ebHbX6a2cxmf6JkKc2IqjS5ucyPh7NVUUILtJ3L98Ri8uIwcXx+r7g9DgXTKZDMKofaI8+PguYugCPDs9H4c72+9xy71jLz9v2mzlfP333en/97H8HrUN/fP30XU9fP7Ey+YbNwNwFnmddqGN5nHGxXfY/Kapc/UWyVoB21UddS1SRfnJ3CHJb1Twylg/UhoZWHO8HVA/QLs8vCMJXbgScYvXUe1KM+HKH4+uc+/w2TFa/mYkteWEZIrPGWudM3DsUkYUnUWKqx85CYPKUAXp7O8RtJqfuxpZK2eAjV0UdXfV56/KwQUDVWfRVf7YXnnoWZ24/ggHFQMuwwfIa3tn51mYcn7Ac25YA62Y+izyb185Vn2sRWJp80vL6Yc4YLBrF16+7vH4iyFiKg5bfwclTv0Wu+Vi+fl6/fiU7CmBMuRuzPMhSaSrKuVJ0B/I442IyleCAHA769LtBSMpMwzD5Irrqo57KeZE98xi62Apei4HB3K4MxFPpEaisOK/tl35R5XG6uqO4KurodcFHN4g/mrXYhiEv5sP9mUTOiT/wf3k5BXvey1f3UpA0FUhdbv3j31Zf+6qw6oWT+sUj6jfzymBRG5Gvn+p6f/20jMqkBmzJka+fDb5+Pr5+JeWocLOQrfhit25foU+LNZJzvp1VVFam/nkLRXCY3Lflqo96NPGHc3VWELYszLV8Y7dM2Isdisk2Bf+0oCbS/XR1R3L1rc5Vn7f6nTgHJMxEw6kcDHn1n+rP6SZciQD8TpyR1/Dc1MfnAu8tw8aNS7D4vQpMWPIe/sdwfV6Eqz6v8fXj69dBesLr54oYWlpyZxIyKjJ4NlEH822OS0wMIurKcbJG7tty1Uc9iJNvH7ED1FarGRnWjEvclAgYvrJNYW/D/HfcT1d3pGv+ja+oBAGoQcA38g/l+CScjyiDvxxz98axygpLtegjGx/Bur1RGI585Je57vPIvaOQHlmFLz7j69c9Xr8GVFQGIz1jqNy34uvn4+sXH42oNrLMbSk5WgmRruzqU8R7Eo8yLrZzWMQ2/fZzKPxgrzYB11UfdS3zGi1vTK5DWiAwJr7aYZKuN8Q3is/zDbhrWpxs0YkzDzZ/pf7hfE3/VjfXWIZCrWcApiYFo7DAPoVdWtEIw5xRLtcNESnuRZvUb4h5k9UPUes3xut9kqAtMfEvVDuTYYl2OubJJwZhwO//jv4+/I6UZS/De8OXW76RLsFmvIe5ePkviwEXfbHt/hGNwNI8+a1cy57tx3a+ft3i9TOZ6vFq5m5siRyj/Yz1TUzOHcjXz8fXL35aMgz5u1h5v4uxVhH5RJwO/d7mEcgen9Uhv8wiAH7mvReBZemeVx5WaY9npXr4o69yMlwX4OvXvfH1a5uYs7K2KAPH5nr2s9GKkj5xDBl8T3cYrpxLPhELMy3bHInlXizMRETUXcxcuwzJ+TmeB3RHjsEYNQIxcpd8x1pF5LNDf/oFVmBZhyz5rzNg7ubdTpccb4t5yfGvNz9umU9DXYWvX/fG16818fzE6uDenB1k+XJXpP5MOUm3Q7A6NBEREXUbzLgQERFRt8GMCxEREXUbzLgQERFRt+FxxmVY6tNIsMy+OoejH76N0mr7WdYD7khHUsIgVOWvx4EjPP2LyExbcj17MqK25HaTCrtERNcXjzMuJ/L0WkRiKywGRk6ZgAE2CxcpsTORFFWLqjrZQERuU5TZWJ67DqlOFgNz1UdE1Fv4vo5LXY1ldVyxeNGYlFAc/WIfGrUWop7Ltsy/vjKpov4ODMMa9fKiBSmWvi0LBmrXj1fbWq88untnirXqsg+U1HXa6qq+1HIhIuoOPM642C7tnxRVjsKdpVq7MHRqKoKLP8Nh1ieiHk4ELUthW/PlW+RaVsWMQLrhiNaevKbKspx6yYZ8JKfuxpZKoHCNXoBy8tR8rD/MISMiInf5dFaRGBaangIUZ+fiZEwapo8ow/a8EjW4GYxRDz2GoO84x4V6Hq36dV4sKhYWOAQdet9QfJG6XwtklFHxeOu1YGw277cxxyV23la8/GiU3LM6/t5crMHKNvsWbDwk94iIegffzioqK0MVQhEcdiNG3R4NGFL1AouZj2FkiPq9M2URZjw8UV6ZiNoiqv+K6rczZ67AXuRj3czx2r4ITFz1ERH1Nr7NcYmJQURdOU7WnEXp+9ZJu59mv4ujddDOKtr+/h55ZaKeogEVlcFIzxgq990nKveWVwKRUQNkS8cwz3HZMG+0bCEi6pk8yrjYzm/RMiu3n0PhB3stk3OJegMRfLyauRtbIsdYJuCaJ+e6Y3tOGTBncodOzsWxChxX/xkeGavvExH1UFw5l6gHUJTRyPzLZkzcw3kvRNSzceVcom5OTOzdto1BCxH1Dsy4EBERUbfBjAsRERF1G8y4EBERUbfBjAsRERF1G77XKqJuYfSv30bRvkIUrUuTLURERN2PcvNvXje5E7SY/x2W+jQSDPJonMPRD99GabVYylxf5l+smGthzNNKAND1QVHSsLYoA8fmpuPlQ1x7h4iIuh+f5rgMuCNdL7T4wV404EbWJ+oGZq0rxD27JmPJx3yNiIio+/F9jktdDVfOJSIiomvC4zkutsv+a9mWnaVau5lWWFHrT0dceAcsZU4dLmpknLxERETUvXg8x8WWEjsT01OA4uxcnGiVddGGkRJqnfZR1xITdXPmAps514WIiLoZ384qKitDFUIRHCb3bTSUl6OxjT7qOmKOy0q8iPF3/oJBCxERdTu+zXGJiUFEXTlO1sh9G0MTxyKojT7qWhVH7Yf3iIiIuguPzioS81vGZKYiQh6Muv3aGUVicq7D6dA2fXT94FlFRETUnfk0x4W6HwYuRETUnXHl3F5ELEB3T4oRx47IBiIiom6GtYp6CXEm0ddFy5Ccn8NJuURE1G2xOjQRERF1G8y4EBERUbfBjAsRERF1G8y4dBEx56RoXyGK1qXJFiIiImqPxxmXYalPI8GgXVSdw9EP30ZptXWyp14GIFrf4VouLomzfNYWZeAYl94nIiJyi0/ruGj1iEShRRmctN6n9nFdFSIiIvf5vo5LXY1cOTcesQnA0S8YtBAREVHn8HiOiwhQEuc9jRnqpmVXdsq6N2FhCK4rR0P0L7Q+sSXfMVjvI5eiRsbJS0REROSKT2cV6fNZgOLsXJwMm4DJ949Vd95FwTdntABnTOY4NLaaA0OOxETdnLnAZs51ISIicsm3s4rKylCFUASHyf26/Tj47VntoslUgirjIAQN0napDWKOy0q8iPF3/oJBCxERUTt8m+MSE4OIunKcrFEv1xxRg5ixiI3Ru5TwiYgxnEPjOX2f2lZxVA63ERERkUsenVU0eMdOjMlMRYQ8uPXpziJYEcNFQdoeUJW/HgeOMIvgCs8qIiIich9Xzu1iDFyIiIjcx5Vzu5BYgO6eFCOOHZENRERE5BIzLl1EP5PIAOSvxPglubKViIiIXPFp5VwiIiKia4kZFyIiIuo2OMeFiIiIug3faxWR15TgC1iVXIPFNymyxUpRruCRcTV4U+0X26roK7LHPeJspXWzHW+3O1NGL8LWrYswWvHueYmfSdE+dVuXJluIiKi78XiOy7DUp5FgkEfjHI7KJf315f+jZbsV13JpmwhcViY24VRJOF4+bf8zUm5qxBuRfbFifwCMHhat1Cb+RuV0yKRfRRmIp7InI2pLLrJ2dP7rqNw4C7c/cjcCtL0z+GnrH2A8a71fEXwsh+cTmkXQ897mEcgen4VPWASUiKjb6juyofJFd4MW4fzRfThyQN+q+t6G28cEo+rQT7hYc9jSLrayg/UYkDgIjQd/QHWzdii1dqkfPjcGoKhR7tsw3HQBU3ADNp/pI1vcIz6gX3uxD/7r0ddwWLb5QlH8cecDBoR+fwR5ZbLRDbHztmJNYjH+vwN6CQh3KMo4xGX8P7j8+b/j4Kc78NOxUEQ/MhlXvj2IJnmdI5+dxOiVGYgv+ABF7t80lAmP4tnoY9j43jfw4DAiIrrO+D7Hpa7GsnKureBx4xBh/JYFFtsw6RbrMJDtUJEhul5rWz78MhB+Xl6nEZPcHB6ZueBxYPObTrMKaS/NxO6d5m0c0tTbVJRhWKNeXrQgxdK3ZcFA7frxaltB3mSkRwJJWWmyPwWLRrX/WI5sfAT/N3Izcjf8GrHuDu2Muh1htbtwXEZcgTG3IgC3IGyUvi+YTLnYsBmYu2CGbCEiot7E4zkuoupz4rynMUPdkqLKUbjTsc6OuE5sAnD0AGvwtOWrf4bhyd0hyDWnEiRj+UDMLwjDiuP9gOoB2uX5BUH4yo3hDfOCdl/ucPy5i6BlKQ5i8tRtcvsWuZbbjEC64YjWnrymCoY5o7SgpmRDPpJTd2NLJVC4Jlcel4/1h90LRvNW3InFe1Lw8ra1SHUjeAkcNBioPYVG9XENnrEWCdE/4KdjQMCgYfIaupIdBTCm3I1Z7gZEZhXlOOTGz5GIiK5fHmdcRNXnAxv/jO3q9ul3g5CUmYZhrT5AmG3pSpU4WiIvSiKrMmVSA7bknJQtrVVh1Quyr7wBRv1ShxCZl5nrgCXb3sO8WPcCDRG0xOJt7HnnEzgdZSwpRwUiMTJe7rsggrl1+wrx9d27uNAfEVEP4NtZRWVl6kdeKILD5L5KFFocw2wLSWKuy7YlwLqZj2JjO5O0m86dAUb8Ajef+z/Ys/1bNei4GQGhQPO5E/IanhNDS0vuTEJGRQbPJiIi6gF8m+MSE4OIunKcrJH7qqGJYxHEbEsXcpaJaEBFZTDSM4bKffeZTPUor1RvNWqAbHFf6vJ9eHliPhbPfBZ57gzRHP4ONTiDmjIZqIyajptD/4ma1rOM46MR5SSz5ErJUfVJREV7fSo1ERFdHzzKuNjObxHb9NvPofCDvZbJuSLbEmM4x2xLO8xrtLwxuQ5pgcCY+GqHSbreENmFz/MNuGtanGzRieDj1czd2BI5xjIB1zw51x3bc8qAOZM9mpwrMi3/o3Iu0hb8CUfcnFdiMqkB79YfEPbI/8bEhWsx4Z7B+GlrNs60Oj5+WjIM+bt4WjMRUS/EWkU9TE9fr0TMWVlblIFjc9Px8iH3n58y+w/4+oljyHj0VU7QJSLqxrhybg9jOrQeyzZHYvnannm68My1y5Ccn+NR0KI5cgzGqBGIkbtERNQ9sVZRD3ToT7/ACizreUv+z/6DV6vmCpaArmg3J+kSEXVjrA5NRERE3QYzLkRERNRtMONCRERE3QYzLkSdQBl1EQt21uOhaR0zz+jWl+rxnHp7YvP2NkVlbdt5T1cenIdTrz6IC8otqHv1WZx98CbZc+25eiziTLmtWxdxDR4i0nhcHXpY6tNImjIesYliG4U+Rmv1ZyV2JmY8ME32qVt4PY4crdY7qUsp4Q+gas4zOJc4E/Xqdj78LAaW/yR7vaMow3H+wd+jsSUXAedk43VKUUZj7B8/wb23n8R3hR1RN9s1JfwKxs6+gubC/vjRzarainIVUzadx9gmx2NO7/JH4WY/9Lv7EgK+d/82zUb/+m38MfRlPPqK9bn3DRmBhjFA/09KoNxxOy5XfYfAQ43q4xDBw/9E7exJaJDblbN70N+3t4tLbT0Wzdl9aPz5f+GP005gw44jehsR9VoeZ1xO5Ol1isRWWAyMnDIBA9RvQmJxujEpQHH2er2OUXYeqgzjEBfOb0ldTQQtp+5LQOBHixGZ/Yy2Dd9ZJHt7ieh7YRgG1P/k4Se+l0yH/bFh6kB8sKPr14wRGYuVcyux4tntssVGVTX85EW/E2fkJaEMoYvWYchTazH090VoeSITjZGd/Lvc5mMBtj27EgUpGVg8mn9PiHo7n+a4DLgjHUmh32J7nvotSRmMUQ89hoiKd1HwzRkt+9J6ZV3qGtbA5SUMaFWK4fK4F3DKUIwhf/8Q/dTXSWRR6h94Dk3G1Yj49rg8NhWX5PVvKNbbxXEnE+yHFhScRoi8j9bHBeUvRliZSTuuGsXwS0hFU20eQupTUWuw9rsisiaJ//XfuNVSLLoAux/7dxxVH3fYL9/D7PsrLPsjs77G5GF/xcf/dhS3v/sCIuURFidE3yuoaeO9qSiX8WBeC2reuYoJc65obdXvBGPDhj7aZTF0E2f0R/iciwjXWvzwcWogflBvT/TNnqQ1onRNiCV4cXWbEQsakSnbrPpi78JgfCGrcYuMzF3ZDQjb4t5tmokhosyKeXjkT+7VSBAZl9r18fBf9Hf0194TN6FheQYu565DyNcmXHjqWdQmyCurAjbp7YISmYIzvx2Py9oe0G9HDm7822ntsqs+d4isUU5UjsPp8ErqOmxbkoK968ZjRZ7z15OIeg6PMy62y/4nRZWjcKe+vL/JdAal7/8ZZaGP6eUARpRh+/t7GLRcB0zVf0d4MVB738s4/uADuGwzV8Bv/3YEhiag2VwoM+wONIV+j4H79XGBpjGp8FODCnOmRgQtQr9vfwfDptUIrdWDDi2Lk/07PWhRxqP6vggM3KS3GzblACnP47zMvrUkRKgfdjnq/YrgZTWGFp9GS+jNWl9bLEEL1IDjsQnYnPVX1CMZk38zU+sbcaca/ZyogPpw1P1ZiLpDvXDiqBqYfIJdj/4cH38oal6LQGcCctT9nH99uc2gxaoFEwz+WD11INYs9AfmNGOKTbmDuCTgo9QQrf/jr1oQd6/e/sPz6vVTg7G3Ut+3Z3Oba/y0wOdW9fWo2hBkOUYEO6J/9dQgS9DimvPbFMRKw/ekGPHlDh/KcIxPwvmIGvSTJaT6v7pWy8RYszEP4IK8v+bZ4+GnBjLmftvAxFWfO0p2FMCYcjdm2bx/iaj38XjlXJOpBAfkUNGn3w1CUmYahql/SETGJe7hp5GAPK2vGKmY8fBEbRiJup4INEQQMcSYgJNPWAMYk6kIAcab0DRCDxxaRqhfpYs/QYD8UPerPY3GFPX6U8dr+24JG6Z+lN6Gs+r9VGa+AuMTGWiSXRrjAQRqF04j8Jh7EycGPf4Sbh1mxA9/lFmS8qOok31ADELEMNC+z/S+6JEIUVsr927TelsHNu7zw8cvyMGLI344XHkFYdH6rlC6pT+q5M9JBCvuDQvZ3GZ5H3TMDLD2btOzgpS6GNSuX4JTrz6rvl8GYcDvsxFUqT8/5ecPau1an00GRfA7VYPmJ9TjnrpFtli56nNLSTkqnBQRNeUtQVrancy2EPUSvp1VVFaGKoQiWHxbD4tFREg5imUG5uTOPFSFjEUs11i/ruiZEj3bUT9Sbws8mAcY7lADmfGoT6iyZFsEc8ATeSxRC0LcCmBCI9BSm4ehMuNim43xVujNauChfmzVluv75uBEm7MiL9dV6p/OgyalYCCM6r62q2oV2JAbrHNchjy10Rq0iGEkLZCxzn/pp/Xo+v5to96+P14PbmyCFFd9RETu8q1WUUwMIurKcbJG7puDGCEsDME4h8br/GyTXknLiJyGn0w/iKGkgfUJaB6biCbjAUu2xZap7HUYPsqDnyERzTKLZjIdR796OA7zHD1gFxh5SsxZyM3dh+Wp1mxd7U9iqCcKodF6BiXxX3+pBicFKH5LDVYioyyBinLXWsy+33mQ0xZn9+fg3ouYEOmH0s/kficwmfrgrPocwqNaz3XxlWOWwmvDb1TfO1Zi+Mc242Jm+vpvelCTEG8ZRjJz1edSfLT6DnDMHplfvw3zRssWIurJPMq42M5v0eax2Ey+NVXvwUFxltH9i/S++8eiIf9tlPrwLZs6hhLzKy1bYt6M94l5K/YTdQOPVaE24Tb1332yRQQI4nTn1sf9xS6w0bI1Cc9p/cczX9DmsYjhp3A1yGlJ0YeKtL5Wc2tciTFEyUtW5956Hj+cMODWNXsx913zXBd9Ii7yd6kfZ7LvGWD3KwXyKKn8MxhPAAPv/29kvPc1Mv64GGE2j8XZ/elaMDuvTls7JSvrKvYu1CffuqKf0qxeP69BDXSAuCz9eHfXXvlHjphL0yDXbGnU5tT4cpsmUy4+zzfgrmlxssU3psp8BBeH4fxv9WGkhlNFCJB9YhJv44v6EJJ5GMlvk3WCb1t97oqflgyD+lo7VD0/VgEx82p4ZKy+T0Q9GlfOJY0W3CRUWc4u6u3MZ+uUyjOFujNxOvR7m0cge3yW44d+NyEmGa8tysCxuekOlcFFBi7zL5sxcc9cLNh4SLYSUU/FlXNJ/cM/HtUptyGwmEFLT2SpjL12hmzpfmauXYbk/ByHoCV23lZs28aghag3Ycall2ue+grOGqzrs5CuJ2VczMR6LvfsmowlH3ev56PM/gO+vnuXw/otRNQ7KTf/5nWTO0ELgxeyVbSvUF5yNP7OJHmJiIioYzHjQl4RgYuzAKWtdiIioo7AOS5ERETUbfi2jgt5TdRdEdmJonVpssV3k26pwZvJ+rb4Jg/Wx/CRmDvR0c+FiIjIGY/nuAxLfRoJYn0vzTkc/dC6VotWWDHFvCZ6OYqzc3GCZ6m0ydUpnt5SlCt4eGwdhlaG4+XTnfezNw8JtT7VlkNFRETUmTzOuJzI0+sUia1QLDg3ZYJWj0gJn4jJKVCDlfV6HaN8IOEhvY+cMy8ONqI7r5sVOwKGimMok7tERESdyfc5LnU1egXoQYMQZCyzZlhEHaOQaAw1lwCgDqEEX8AqORzkyZBQ6+NWRVuXlff2NomIiK41jzMutsv+J0WVo1AWVdQYYrRK0ULwuHGI0C5Re6JGurccu6K04JnEK/hkdzjmF4Thyd0DgPg6PBLcfqAx0dCEUyX6cWJbWt5Xa/flNi0qynGIQ4JERHQNeJxxMZlKcEAOFX363SAkZaZpwYrpyDYUFociIVOvVTQG5ajSjiBXPlmShGV4EUX73sbi0e0EC0FXMAQXMX9ytZYZeWPyefXn7J7jzf0wJl497hbbEnkqH25z3b5CLgxGRETXlE/ruIjsy5jMcWi0maBrps15uX8QyjhB1yVxRk5mxTw88qdWJW+dUG5qxBuRfbFifwCMbfxM25ucq91G/EWgegDm/9PPrdt0xjwJV5wdlROVYwleODmXiIg6k29zXGJiEFFXjpM1cl9SlMEYNWUsULyPQYsbKo7aDLe5cuYGHAxswv2D5b4XTKeD8OSBQJwKv4RJYljPx9ssOVoJREVjNCdhExHRNeBRxkXPsKRa567U7UfhB3u1yblasPLQYxgZondV5a/HgSMMWtrjaf0YMZF2ZWIThsh9NAVq2ZJKXNYyLWmBsl06WBKOV8449ol2c0amrdt0lYGxnA4t6sg8cQwZj76qzXNhxoWIiDoTaxV1se5a+I6BCxERdQWunNuFxAJ096QYceyIbOiOjhyDMWoEYuQuERFRZ2LGpYtok1rnGoD8ld3yrByRWWkLMy5ERNRZWB2aiIiIug1WhyYiIqJugxkXIiIi6jaYcSHqBMqoi1iwsx4PTeuY9W1ufakez6m3JzZvb1OcwbZutvXYKw/Ow6lXH8QF5RbUvfoszj54k+zxjRKZgrPq7dX93P5xXnjqWfX+9K11n6vHIiqQb926iGsFEZHG67OKBtyRri3tnxhr/WMiVstNlnWMZsxLR1w4/9BcL5TwB1CV+Qoq5XZ86njZ4z1FGY7zD76Cmpjr/3VWlNEY+8evkZE1S7ZcfxTlKqZsch6Y/PD8QKxJDcbeStngITEZfDlW2p123+/EOXnpLPq1qs9hG2TomwgqfHud+7+6FkMX5WCAk1ogrh6L6dB6ZFc8jpy1M2QLEfVmXmVclNiZSIqqRVWdbFBpi9PdPxYN+ev1OkYfliPifr2OEXUtEbScui8BgR8tRmT2M9o2fGeR7O0lou+FYRhQ/1OZbOhcpsP+2DB1ID7Y0fXr84iMxcq5lVjx7HbZYqOqGn7yot+JM/KSLmDTOgx5aq3c/ob+bq6CbarMx43qMSFfe/jcXTyWbc+uREFKRvv1vIiox/N4jou1PtFnwJTHEPSdvkKuCGam337OspKuyMgkJQziCrrXAWvg8hIGtKopdXncCzhlKMaQv3+IfurrJrIo9Q88hybjakR8e1wem4pL8vo3FOvt4riTCfZDCwpOI0TeR+vjgvIXI6zMpB1XjWL4JaSiqTYPIfWpqDVY+10RWZPE//pv3KoGILoC7H7s33FUfdxhv3wPs++vsOyPzPoak4f9FR//21Hc/u4LiJRHWJwQfa+gpo0PY0W5jAfzWlDzzlVMmHNFa6t+JxgbNvTRLouhmzijP8LnXES41uKHj1MD8YN6e6Jv9iStEaVrQizBi6vbjFjQiEzZZtUXexcG44vD5uOv4q7sBoRtce82zTyph2UmMi4X969zGnyIvtoEuaMSAY75erZ9tu1minITGpZn4HKu89t2pXVdLDMldR22LUnB3nXjsSLPs9skou7H44zL0KmpCC7+DIdb1ScKDg0F6mq0oGVY6tNIiirHUaNov1Feg7qKqfrvCC8Gau97GccffACXbbJgfvu3IzA0Ac1hsiHsDjSFfo+B+3/SdpvGpMJPDSrMmRoRtAj9vv0dDJtWI7RWDzq0LE727/SgRRmP6vsiMHCT3m7YlAOkPI/zcuiwJSFC/VDLUe9XBC+rMbT4NFpCb9b62mIJWqAGHI9NwOasv6IeyZj8m5la34g71ejnRAXUh6Puz0LUHeqFE0fVwOQT7Hr05/j4Q/XNqAU6E5Cj7uf868ttBi1WLZhg8MfqqQOxZqE/MKcZU0ZZf3ZxScBHqSFa/8dftSDuXr3d9bCOzW2u8dMCn1vV16NqQ5DlGBHsiP7VU4MsQYtrzm9TMC9y+OUON+th2Wh+Yol1qOjFFFyRtymGfMyZmKG/L0LLEw9YhpFcDQf5qmRHAYwpd2OWzfuXiHofj+a4iKxKAvJQ8I19GteWCFrEdba/vwcNso26ngg0RBAxxJiAk09YAxiTqQgBxpvQNEIPHFpGqF+Xiz9BgPxQ96s9jcYU9fqezIkJG6Z+lN6Gs+r9iPk0xicy0CS7NMYD0MsmnUbgMT1Aas+gx1/CrcOM+OGPMktSfhTWkcoYhIhhoH2f6X3RIyFKZlXu3ab1tg5s3OeHj1+QgxdH/HC48grCovVdoXRLf1TJn5MIVtwbFrK5zfI+qNYv+ai926zEUfeTLRZ2Q0Uv5qOvfK7Kzx+0BDQnfzsel7XWa6CkHBWIxMh4uS+Z8pYgLe1OZluIegmPMi6jblf/ahtStcm30zP1gooRKYsw4+GJ6td59SNB7YupfRfb80rUD4vBCFb7G2rPyrui64GeKdGzHfUj9bbAg3nqa3eHGsiMR31ClSXbIpgDnshjie5P6g2NQEttHobKjIttNsZboTergYf6sVVbru+bgxNtzoq8XFepfzoPmpSCgTCq+9quqlVgQ15TlFtQ+8QgDPi9HtSIjEs/2UdEdC14lHEpff/P2sRbbfJt9rs4qn7lFXNYtOxKWRmqcA5V5TJQiblTDWzKUXVt5kKSJ7SMyGn4yfSDGEoaWJ+A5rGJaDIesGRbbJnKXofhozz4GRLRLFP1JtNx9KuH4zDP0QN2gZGnxJyF3Nx9WJ5qHRKo/UkM9UQhVI2dtWGjf/2lGpwUoPgtNViJjLIEKspdazH7fudBTluc3Z+Dey9iQqQfSj+T+53AZOqDs+pzCI9qPdfFV45ZCq8Nv1F971g1z76GGZf4aPUd4Jg9Mr9+G+aNli1E1JN12DouJlMJDmpnEi3SMzIpoTj6YS5O8Btul1NifmU5DVoburlPzFuxn6gbeKwKtQm3qf/uky0iQNBPd7Y/7i92gY2WrUl4Tus/nvmCNo9FDD+Fq0FOS4o+VKT1tZpb40qMIUpesjr31vP44YQBt67Zi7nvmue66BNxkb9L/TiTfc8Au18pkEdJ5Z/BeAIYeP9/I+O9r5Hxx8UIs3kszu5P14LZeXXa2ilZWVexd6E++dYV8ynNWXkNaqADxGXpx7u79so/csRcmga5ZkujNqfGl9s0mXLxeb4Bd02Lky2+EWcMBReH4fxv9fkvDaeKECD7xMTbxhefxcn1GTgfYZ0jI9ZscdXnrvhpyTCor/UnrV+DYxUQM6+GR8bq+0TUo3HlXNJowU1CleXsot7OfLZOqTxTqDsTp0O/t3kEssdnOX7odxNikvHaogwcm5uOlw/ZPweRgcv8y2ZM3DMXCzYekq1E1FNx5VxS//CPR3XKbQgsZtDSE4kF3JZtjsTybryA28y1y5Ccn+MQtMTO24pt2xi0EPUmzLj0cs1TX8FZg3V9FtL1pIyLmVjP5Z5dk+1Wz+0OlNl/wNd373JYv4WIeifl5t+8bnInaLmWwUv//v3lJSIiIiKr6zLjwsCFiIiInOEcFyIiIuo2vK4OTb4ZtXAT8gt2Iv8/5TrxRERE1C6vMy6iiKJYryUx1roOg1gtN+7hpx3aydHh155A8uTVKJz8OH41imfyEBERucOrjIuoWZQUVYsqa7EYNWgRVaPvBb7QV9Sl9inKZ/hidyRGxMgGIiIicsnjjIsWoIhVcb/Yh0atRSdWzj2wcYtD1WgiIiKijuJxxmXo1FQEF3/GAKUDRY4YJS8RERGRKx5lXMQQUQLyUPDNGXk4+erT/5iKFViG/IJNnOtCRETUDo/WcRETb0c6K7Nbtx+FH+zFeZNJm6A76qHHEPTdehw44t0HcW9ax2X6f+7E3Ipf4ZevHZEtRERE1BaPMi6l7/8Z2zfq26fZ+iTcqvz12P7+Hi1oIe9UHjssLxEREZErHbaOi5i0mzjvaUzPfEzLykSkLOJp0URERNShWKuoi4mhoilf3oP/2M4Aj4iIqD1cObcLmUz3YsrkShwrkw1ERETkEmsVdRGx5H/B7ueQtPstvH6Y2RYiIiJ3XJfVoYmIiIicYcaFiIiIug1mXIiIiKjbYMZFGv3rt1G0rxBF69JkCxEREV1vvM64DLgjHUkJg7QF6Mwr5CrhEzH5/rEI0vbO4eiHb6O0uvssTKcoaVhblIFjc9Px8iEuqEdERHS98SrjImoWJUXVoqpONqi0pf6nDEJZ9nptZd3CYmDklAkYoHSfM2ZMplx8nm/AiFjZQERERNcVj9dxESvkjkkJxdEv9qFRa9GZTGdQ+v42nJBL/zfU1gIhgzBA2yMiIiLynccZl6FTUxFc/BkO12i7bQoODQWMZZZApjuJGhknLxEREdH1xKOMixgiSkAeCr45Iw93ThtKSqhF8c5S2dJ9fLIkCcvwIor2vY3Fo7kwHBER0fXEo1pFk4IVrYCig7r9KPxgr1YhWp+0qwYt2bndMtsya10hMivm4ZE/lcgWIiIiul54fVaRNhn3occQ9J31rKLuHrQIInC5Z9dkLPm4ez5+IiKinqzD1nERp0KPSRikXopGQuYizJj3tLYlxnK4hYiIiDoGV85thRkXIiKi6xdXzrUhFqC7J8WIY0dkAxEREV1XtMm58nK7RADTU4kl/3PmGoD8lRi/JFe2EhER0fVEGyqSl4mIiIiua33kv0RERETXPQYuRERE1G1ct4GLmHNStK8QRevSZAsRERH1dl7PcdEXmxuEqnzrAnTDUp9GgkG7qDqHox++jdJq76fQiLN81hZl4NjcdLx8iFNxiIiIejuvMi5aLaKoWlTVyQbpRN6fsX2jvhUWAyOnTMAAxfsF6EymXHyeb8CIWNlAREREvZrHgYuixGNMSiiOfrEPjbKtTXU1Wv0iIiIioo7gceAydGoqgos/w+Ea2WBDBDWJcqn/pKhyFHZQdeiokXHyEhEREfVmHgUuYogoAXko+OaMbLFnMpXggBwq+vS7QUjKTMMwH4aKhE+WJGEZXkTRvrexeDTrHhEREfVmHk3OjXv4aYwMkTu26vaj8IO9dsNC2pBS5jg0+jhBV9QOyqyYh0f+VCJbiIiIqLfy+qwiRRmMUQ89hqDvrGcV2RLZmem3n3MIaDzFoodERERk1mHruNjObxFbRwQtRERERLau+1pFzLgQERGRWYdlXDqDWIDunhQjjh2RDURERNSrXbeBi1jy/+uiZUjOz+GquURERKS57oeKiIiIiMyu66EiIiIiIlsMXIiIiKjbYOBCRERE3QYDFyIiIuo2GLgQERFRt8HAhYiIiLoNBi5ERETUbTBwISIiom6DgQsRERF1E8D/D9nJJGySawaD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5867400"/>
            <a:ext cx="10149372" cy="7848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7200" y="5897137"/>
            <a:ext cx="1981200" cy="32076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4200" y="5904571"/>
            <a:ext cx="1752600" cy="316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Calculating ages in international age and in Korean age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current date and birthday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the ages in international age and in Korean age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Current Date : 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20200902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Birthday :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20180904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 years old in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Korean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age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 years old in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international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age</a:t>
              </a: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R2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4572000"/>
            <a:ext cx="13030791" cy="87406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0" y="4941849"/>
            <a:ext cx="587684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14402</TotalTime>
  <Words>104</Words>
  <Application>Microsoft Office PowerPoint</Application>
  <PresentationFormat>사용자 지정</PresentationFormat>
  <Paragraphs>38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Verdana</vt:lpstr>
      <vt:lpstr>Arial</vt:lpstr>
      <vt:lpstr>Helvetica Neue</vt:lpstr>
      <vt:lpstr>Avenir</vt:lpstr>
      <vt:lpstr>New_Template7</vt:lpstr>
      <vt:lpstr>기본 프로그래밍 Review02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jj</cp:lastModifiedBy>
  <cp:revision>482</cp:revision>
  <dcterms:modified xsi:type="dcterms:W3CDTF">2022-03-22T07:26:07Z</dcterms:modified>
</cp:coreProperties>
</file>