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5" r:id="rId5"/>
    <p:sldId id="316" r:id="rId6"/>
    <p:sldId id="317" r:id="rId7"/>
    <p:sldId id="319" r:id="rId8"/>
    <p:sldId id="320" r:id="rId9"/>
    <p:sldId id="321" r:id="rId10"/>
    <p:sldId id="324" r:id="rId11"/>
    <p:sldId id="325" r:id="rId12"/>
    <p:sldId id="322" r:id="rId13"/>
    <p:sldId id="323" r:id="rId14"/>
    <p:sldId id="31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36" d="100"/>
          <a:sy n="136" d="100"/>
        </p:scale>
        <p:origin x="912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smtClean="0">
                <a:ea typeface="맑은 고딕" pitchFamily="50" charset="-127"/>
              </a:rPr>
              <a:t>Time series prediction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плотности </a:t>
            </a:r>
            <a:r>
              <a:rPr lang="ru-RU" sz="2400" dirty="0" err="1" smtClean="0"/>
              <a:t>распр</a:t>
            </a:r>
            <a:r>
              <a:rPr lang="ru-RU" sz="2400" dirty="0" smtClean="0"/>
              <a:t> </a:t>
            </a:r>
            <a:r>
              <a:rPr lang="en-US" sz="2400" dirty="0" smtClean="0"/>
              <a:t>W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821" y="435951"/>
            <a:ext cx="9144000" cy="288032"/>
          </a:xfrm>
        </p:spPr>
        <p:txBody>
          <a:bodyPr/>
          <a:lstStyle/>
          <a:p>
            <a:r>
              <a:rPr lang="en-US" dirty="0" smtClean="0"/>
              <a:t>Sin, Cos, k=4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84391"/>
            <a:ext cx="7836247" cy="42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7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54558"/>
            <a:ext cx="8136904" cy="4375068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1934" y="483518"/>
            <a:ext cx="9144000" cy="288032"/>
          </a:xfrm>
        </p:spPr>
        <p:txBody>
          <a:bodyPr/>
          <a:lstStyle/>
          <a:p>
            <a:r>
              <a:rPr lang="en-US" dirty="0" smtClean="0"/>
              <a:t>Sin, Cos, k=4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6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0" y="1851670"/>
            <a:ext cx="9144000" cy="576064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Интерполяция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4"/>
            <a:ext cx="9144000" cy="37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2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Линейная интерполяция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" y="627534"/>
            <a:ext cx="9144000" cy="37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Linear prediction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9542"/>
            <a:ext cx="6229890" cy="4190186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-108520" y="4601696"/>
            <a:ext cx="9144000" cy="288032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ru-RU" dirty="0" smtClean="0"/>
              <a:t>на самом деле, в матрице столбцов не обязательно 3, в программе их </a:t>
            </a:r>
            <a:r>
              <a:rPr lang="en-US" dirty="0" smtClean="0"/>
              <a:t>K </a:t>
            </a:r>
            <a:r>
              <a:rPr lang="ru-RU" dirty="0" smtClean="0"/>
              <a:t>штук)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5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Linear prediction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003798"/>
            <a:ext cx="4600575" cy="1647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1"/>
          <a:stretch/>
        </p:blipFill>
        <p:spPr>
          <a:xfrm>
            <a:off x="2711549" y="843558"/>
            <a:ext cx="387667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smtClean="0"/>
              <a:t>Почему не нужны разности первого порядка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-14423" y="3075806"/>
            <a:ext cx="9073008" cy="1080120"/>
          </a:xfrm>
        </p:spPr>
        <p:txBody>
          <a:bodyPr/>
          <a:lstStyle/>
          <a:p>
            <a:r>
              <a:rPr lang="ru-RU" dirty="0" smtClean="0"/>
              <a:t>Предположим, в (2) есть решение </a:t>
            </a:r>
            <a:r>
              <a:rPr lang="en-US" dirty="0" smtClean="0"/>
              <a:t>W2, </a:t>
            </a:r>
            <a:r>
              <a:rPr lang="ru-RU" dirty="0" smtClean="0"/>
              <a:t>но </a:t>
            </a:r>
            <a:r>
              <a:rPr lang="en-US" dirty="0" smtClean="0"/>
              <a:t>(Yi – Y(i-1)) </a:t>
            </a:r>
            <a:r>
              <a:rPr lang="ru-RU" dirty="0" smtClean="0"/>
              <a:t>есть линейная комбинация</a:t>
            </a:r>
            <a:r>
              <a:rPr lang="en-US" dirty="0" smtClean="0"/>
              <a:t> Y1 </a:t>
            </a:r>
            <a:r>
              <a:rPr lang="ru-RU" dirty="0" smtClean="0"/>
              <a:t>и </a:t>
            </a:r>
            <a:r>
              <a:rPr lang="en-US" dirty="0" smtClean="0"/>
              <a:t>Y2</a:t>
            </a:r>
          </a:p>
          <a:p>
            <a:r>
              <a:rPr lang="ru-RU" dirty="0" smtClean="0"/>
              <a:t>Тогда если есть решение в (2), в (1) найдется решение, содержащее разности</a:t>
            </a:r>
            <a:r>
              <a:rPr lang="en-US" dirty="0" smtClean="0"/>
              <a:t>: Wi = W2i – W2(i-1)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Поэтому, можем просто подавать на вход сами значения рядов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627534"/>
            <a:ext cx="6372200" cy="22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 err="1" smtClean="0"/>
              <a:t>Бутстреппинг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134" y="915566"/>
            <a:ext cx="9141866" cy="3096344"/>
          </a:xfrm>
        </p:spPr>
        <p:txBody>
          <a:bodyPr/>
          <a:lstStyle/>
          <a:p>
            <a:r>
              <a:rPr lang="ru-RU" dirty="0" smtClean="0"/>
              <a:t>Мы хотим понять на сколько хороша </a:t>
            </a:r>
            <a:r>
              <a:rPr lang="ru-RU" dirty="0" err="1" smtClean="0"/>
              <a:t>лин</a:t>
            </a:r>
            <a:r>
              <a:rPr lang="ru-RU" dirty="0" smtClean="0"/>
              <a:t>. Модель</a:t>
            </a:r>
          </a:p>
          <a:p>
            <a:pPr algn="l"/>
            <a:r>
              <a:rPr lang="ru-RU" dirty="0" smtClean="0"/>
              <a:t>Метод: </a:t>
            </a:r>
            <a:br>
              <a:rPr lang="ru-RU" dirty="0" smtClean="0"/>
            </a:br>
            <a:r>
              <a:rPr lang="ru-RU" dirty="0" smtClean="0"/>
              <a:t>1) из исходной выборки формируем новую с повторениями</a:t>
            </a:r>
            <a:br>
              <a:rPr lang="ru-RU" dirty="0" smtClean="0"/>
            </a:br>
            <a:r>
              <a:rPr lang="ru-RU" dirty="0" smtClean="0"/>
              <a:t>2) Обучаем на ней -</a:t>
            </a:r>
            <a:r>
              <a:rPr lang="en-US" dirty="0" smtClean="0"/>
              <a:t>&gt; &lt;W&gt;</a:t>
            </a:r>
          </a:p>
          <a:p>
            <a:pPr algn="l"/>
            <a:r>
              <a:rPr lang="ru-RU" dirty="0" smtClean="0"/>
              <a:t>3) Запоминаем полученный </a:t>
            </a:r>
            <a:r>
              <a:rPr lang="en-US" dirty="0" smtClean="0"/>
              <a:t>&lt;W&gt;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4) Повторяем 1) – 3) много раз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Построим плотности распределения коэффициентов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ru-RU" dirty="0" smtClean="0"/>
              <a:t>По графику мы будем видеть, что если </a:t>
            </a:r>
            <a:r>
              <a:rPr lang="en-US" dirty="0" smtClean="0"/>
              <a:t>&lt;W&gt; </a:t>
            </a:r>
            <a:r>
              <a:rPr lang="ru-RU" dirty="0" smtClean="0"/>
              <a:t>не имеет структуры, то модель «плохая», переобучается</a:t>
            </a:r>
          </a:p>
          <a:p>
            <a:pPr algn="l"/>
            <a:r>
              <a:rPr lang="ru-RU" dirty="0" smtClean="0"/>
              <a:t>Аналогичным способом построим плотности распр. ошибок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78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7534"/>
            <a:ext cx="8023731" cy="4295231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плотности </a:t>
            </a:r>
            <a:r>
              <a:rPr lang="ru-RU" sz="2400" dirty="0" err="1" smtClean="0"/>
              <a:t>распр</a:t>
            </a:r>
            <a:r>
              <a:rPr lang="ru-RU" sz="2400" dirty="0" smtClean="0"/>
              <a:t> </a:t>
            </a:r>
            <a:r>
              <a:rPr lang="en-US" sz="2400" dirty="0" smtClean="0"/>
              <a:t>W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13821" y="435951"/>
            <a:ext cx="9144000" cy="288032"/>
          </a:xfrm>
        </p:spPr>
        <p:txBody>
          <a:bodyPr/>
          <a:lstStyle/>
          <a:p>
            <a:r>
              <a:rPr lang="en-US" dirty="0" smtClean="0"/>
              <a:t>Sin, Cos, k=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9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5846" y="3903"/>
            <a:ext cx="9144000" cy="576064"/>
          </a:xfrm>
        </p:spPr>
        <p:txBody>
          <a:bodyPr/>
          <a:lstStyle/>
          <a:p>
            <a:r>
              <a:rPr lang="ru-RU" sz="2400" dirty="0" smtClean="0"/>
              <a:t>Результат предсказания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-11934" y="483518"/>
            <a:ext cx="9144000" cy="288032"/>
          </a:xfrm>
        </p:spPr>
        <p:txBody>
          <a:bodyPr/>
          <a:lstStyle/>
          <a:p>
            <a:r>
              <a:rPr lang="en-US" dirty="0" smtClean="0"/>
              <a:t>Sin, Cos, k=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9542"/>
            <a:ext cx="8184103" cy="42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45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128</Words>
  <Application>Microsoft Office PowerPoint</Application>
  <PresentationFormat>Экран (16:9)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Админ</cp:lastModifiedBy>
  <cp:revision>170</cp:revision>
  <dcterms:created xsi:type="dcterms:W3CDTF">2016-12-05T23:26:54Z</dcterms:created>
  <dcterms:modified xsi:type="dcterms:W3CDTF">2018-12-10T20:18:41Z</dcterms:modified>
</cp:coreProperties>
</file>