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861E-FFDA-4282-848B-AB6465F81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Sosialisasi</a:t>
            </a:r>
            <a:r>
              <a:rPr lang="en-US" dirty="0"/>
              <a:t> </a:t>
            </a:r>
            <a:r>
              <a:rPr lang="en-US" dirty="0" err="1"/>
              <a:t>wbs</a:t>
            </a:r>
            <a:r>
              <a:rPr lang="en-US" dirty="0"/>
              <a:t> internal INSPEKTORAT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5511A-9C82-4BD4-A957-CF79E63E3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7382"/>
            <a:ext cx="8431619" cy="68580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JAKARTA, 24 MEI 2019</a:t>
            </a:r>
          </a:p>
        </p:txBody>
      </p:sp>
    </p:spTree>
    <p:extLst>
      <p:ext uri="{BB962C8B-B14F-4D97-AF65-F5344CB8AC3E}">
        <p14:creationId xmlns:p14="http://schemas.microsoft.com/office/powerpoint/2010/main" val="352343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5210-4332-4F86-9A00-9A5747E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7068-A3D8-4272-8C93-A5A2360E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298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Sosialisasi wbs internal INSPEKTORAT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Sosialisasi wbs internal INSPEKTORAT </dc:title>
  <dc:creator>Oki</dc:creator>
  <cp:lastModifiedBy>Oki</cp:lastModifiedBy>
  <cp:revision>2</cp:revision>
  <dcterms:created xsi:type="dcterms:W3CDTF">2019-05-23T12:34:34Z</dcterms:created>
  <dcterms:modified xsi:type="dcterms:W3CDTF">2019-05-23T13:11:48Z</dcterms:modified>
</cp:coreProperties>
</file>