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81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学生用新規アカウント登録機能" id="{122DEC90-C67E-D34D-AABC-18EC669F94E4}">
          <p14:sldIdLst>
            <p14:sldId id="256"/>
          </p14:sldIdLst>
        </p14:section>
        <p14:section name="学生用新規アカウント登録機能①" id="{B8A212FE-33E6-364E-B42C-4BD191EC1DAC}">
          <p14:sldIdLst>
            <p14:sldId id="266"/>
          </p14:sldIdLst>
        </p14:section>
        <p14:section name="学生用新規アカウント登録機能②" id="{75807E02-DB4C-5040-A18A-9753B3B54D2C}">
          <p14:sldIdLst>
            <p14:sldId id="281"/>
            <p14:sldId id="260"/>
          </p14:sldIdLst>
        </p14:section>
        <p14:section name="学生用新規アカウント登録機能③" id="{24FCD7BF-981D-554A-A669-19D49B3DD79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diadmin" initials="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233" autoAdjust="0"/>
    <p:restoredTop sz="94660" autoAdjust="0"/>
  </p:normalViewPr>
  <p:slideViewPr>
    <p:cSldViewPr snapToGrid="0">
      <p:cViewPr>
        <p:scale>
          <a:sx n="71" d="100"/>
          <a:sy n="71" d="100"/>
        </p:scale>
        <p:origin x="144" y="10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04:29:26.13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3049E-0796-E04F-90AF-76DC1098B002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72906-EC88-D746-A414-4D0EE59E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3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60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2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1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09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73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0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07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4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0000" y="180000"/>
            <a:ext cx="1944000" cy="5943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 smtClean="0">
                <a:latin typeface="+mn-ea"/>
              </a:rPr>
              <a:t>学生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91788" y="3069328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新規登録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画面表示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491789" y="4007406"/>
            <a:ext cx="1656000" cy="818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アカウント情報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入力・登録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ボタン押下</a:t>
            </a:r>
            <a:endParaRPr kumimoji="1" lang="en-US" altLang="ja-JP" sz="1400" dirty="0" smtClean="0"/>
          </a:p>
        </p:txBody>
      </p:sp>
      <p:cxnSp>
        <p:nvCxnSpPr>
          <p:cNvPr id="15" name="直線矢印コネクタ 14"/>
          <p:cNvCxnSpPr>
            <a:stCxn id="10" idx="2"/>
            <a:endCxn id="11" idx="0"/>
          </p:cNvCxnSpPr>
          <p:nvPr/>
        </p:nvCxnSpPr>
        <p:spPr>
          <a:xfrm>
            <a:off x="1319788" y="3609328"/>
            <a:ext cx="1" cy="39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1242000" y="64143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stCxn id="19" idx="4"/>
            <a:endCxn id="64" idx="0"/>
          </p:cNvCxnSpPr>
          <p:nvPr/>
        </p:nvCxnSpPr>
        <p:spPr>
          <a:xfrm flipH="1">
            <a:off x="1331999" y="821437"/>
            <a:ext cx="1" cy="3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504000" y="5040590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画面表示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202767" y="180000"/>
            <a:ext cx="1944000" cy="5944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310132" y="4069499"/>
            <a:ext cx="1656000" cy="69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②アカウント情報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転送処理</a:t>
            </a:r>
            <a:endParaRPr kumimoji="1" lang="en-US" altLang="ja-JP" sz="1400" dirty="0" smtClean="0"/>
          </a:p>
        </p:txBody>
      </p:sp>
      <p:sp>
        <p:nvSpPr>
          <p:cNvPr id="27" name="ホームベース 26"/>
          <p:cNvSpPr/>
          <p:nvPr/>
        </p:nvSpPr>
        <p:spPr>
          <a:xfrm>
            <a:off x="2973295" y="1585411"/>
            <a:ext cx="1767870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アカウント情報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147789" y="4252352"/>
            <a:ext cx="3162343" cy="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22" idx="3"/>
          </p:cNvCxnSpPr>
          <p:nvPr/>
        </p:nvCxnSpPr>
        <p:spPr>
          <a:xfrm flipH="1">
            <a:off x="2160000" y="4557059"/>
            <a:ext cx="3159059" cy="75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9635147" y="180000"/>
            <a:ext cx="2330431" cy="5944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ユーザ情報管理部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769475" y="4019916"/>
            <a:ext cx="2063802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③アカウント追加処理</a:t>
            </a:r>
            <a:endParaRPr kumimoji="1" lang="en-US" altLang="ja-JP" sz="1400" dirty="0" smtClean="0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6985176" y="4264663"/>
            <a:ext cx="2759876" cy="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円/楕円 73"/>
          <p:cNvSpPr/>
          <p:nvPr/>
        </p:nvSpPr>
        <p:spPr>
          <a:xfrm>
            <a:off x="1242000" y="589112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/>
          <p:cNvCxnSpPr>
            <a:stCxn id="22" idx="2"/>
            <a:endCxn id="74" idx="0"/>
          </p:cNvCxnSpPr>
          <p:nvPr/>
        </p:nvCxnSpPr>
        <p:spPr>
          <a:xfrm>
            <a:off x="1332000" y="5580590"/>
            <a:ext cx="0" cy="31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ホームベース 82"/>
          <p:cNvSpPr/>
          <p:nvPr/>
        </p:nvSpPr>
        <p:spPr>
          <a:xfrm>
            <a:off x="7598570" y="3497363"/>
            <a:ext cx="1680193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アカウント情報</a:t>
            </a:r>
            <a:endParaRPr kumimoji="1" lang="ja-JP" altLang="en-US" sz="1400" dirty="0"/>
          </a:p>
        </p:txBody>
      </p:sp>
      <p:cxnSp>
        <p:nvCxnSpPr>
          <p:cNvPr id="33" name="直線矢印コネクタ 32"/>
          <p:cNvCxnSpPr/>
          <p:nvPr/>
        </p:nvCxnSpPr>
        <p:spPr>
          <a:xfrm flipH="1" flipV="1">
            <a:off x="2147789" y="4551172"/>
            <a:ext cx="3162343" cy="1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6947567" y="4483023"/>
            <a:ext cx="2797485" cy="1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503999" y="1173836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ログイン画面</a:t>
            </a:r>
            <a:endParaRPr lang="ja-JP" altLang="en-US" dirty="0"/>
          </a:p>
        </p:txBody>
      </p:sp>
      <p:sp>
        <p:nvSpPr>
          <p:cNvPr id="65" name="角丸四角形 64"/>
          <p:cNvSpPr/>
          <p:nvPr/>
        </p:nvSpPr>
        <p:spPr>
          <a:xfrm>
            <a:off x="504000" y="2048316"/>
            <a:ext cx="1656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新規登録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ボタン押下</a:t>
            </a:r>
            <a:endParaRPr kumimoji="1" lang="ja-JP" altLang="en-US" dirty="0"/>
          </a:p>
        </p:txBody>
      </p:sp>
      <p:cxnSp>
        <p:nvCxnSpPr>
          <p:cNvPr id="66" name="直線矢印コネクタ 65"/>
          <p:cNvCxnSpPr>
            <a:stCxn id="64" idx="2"/>
            <a:endCxn id="65" idx="0"/>
          </p:cNvCxnSpPr>
          <p:nvPr/>
        </p:nvCxnSpPr>
        <p:spPr>
          <a:xfrm>
            <a:off x="1331999" y="1713836"/>
            <a:ext cx="1" cy="33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46767" y="2051748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①授業作成画面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遷移処理</a:t>
            </a:r>
            <a:endParaRPr kumimoji="1" lang="ja-JP" altLang="en-US" sz="1400" dirty="0"/>
          </a:p>
        </p:txBody>
      </p:sp>
      <p:sp>
        <p:nvSpPr>
          <p:cNvPr id="69" name="ホームベース 68"/>
          <p:cNvSpPr/>
          <p:nvPr/>
        </p:nvSpPr>
        <p:spPr>
          <a:xfrm>
            <a:off x="2808942" y="3444480"/>
            <a:ext cx="1895588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アカウント情報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>
            <a:stCxn id="65" idx="3"/>
            <a:endCxn id="68" idx="1"/>
          </p:cNvCxnSpPr>
          <p:nvPr/>
        </p:nvCxnSpPr>
        <p:spPr>
          <a:xfrm>
            <a:off x="2160000" y="2318316"/>
            <a:ext cx="3186767" cy="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8" idx="1"/>
          </p:cNvCxnSpPr>
          <p:nvPr/>
        </p:nvCxnSpPr>
        <p:spPr>
          <a:xfrm flipH="1">
            <a:off x="2160000" y="2321748"/>
            <a:ext cx="3186767" cy="9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7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7" y="68396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530762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8" idx="0"/>
          </p:cNvCxnSpPr>
          <p:nvPr/>
        </p:nvCxnSpPr>
        <p:spPr>
          <a:xfrm>
            <a:off x="2359457" y="863960"/>
            <a:ext cx="0" cy="66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3" y="1526691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新規登録ボタン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押下判定</a:t>
            </a:r>
            <a:endParaRPr lang="en-US" altLang="ja-JP" dirty="0" smtClean="0"/>
          </a:p>
        </p:txBody>
      </p:sp>
      <p:cxnSp>
        <p:nvCxnSpPr>
          <p:cNvPr id="14" name="直線矢印コネクタ 13"/>
          <p:cNvCxnSpPr>
            <a:stCxn id="9" idx="2"/>
            <a:endCxn id="3" idx="0"/>
          </p:cNvCxnSpPr>
          <p:nvPr/>
        </p:nvCxnSpPr>
        <p:spPr>
          <a:xfrm flipH="1">
            <a:off x="2359457" y="4035087"/>
            <a:ext cx="2988" cy="127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「新規登録ボタン」情報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学生アカウント新規登録画面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1187451" y="3188150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新規登録画面表示</a:t>
            </a:r>
            <a:endParaRPr lang="en-US" altLang="ja-JP" dirty="0" smtClean="0"/>
          </a:p>
        </p:txBody>
      </p:sp>
      <p:cxnSp>
        <p:nvCxnSpPr>
          <p:cNvPr id="12" name="直線矢印コネクタ 11"/>
          <p:cNvCxnSpPr>
            <a:stCxn id="8" idx="2"/>
            <a:endCxn id="9" idx="0"/>
          </p:cNvCxnSpPr>
          <p:nvPr/>
        </p:nvCxnSpPr>
        <p:spPr>
          <a:xfrm>
            <a:off x="2359457" y="2373628"/>
            <a:ext cx="2988" cy="8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38839" y="14667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1050" y="574772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43" idx="2"/>
            <a:endCxn id="16" idx="0"/>
          </p:cNvCxnSpPr>
          <p:nvPr/>
        </p:nvCxnSpPr>
        <p:spPr>
          <a:xfrm flipH="1">
            <a:off x="2338109" y="1482692"/>
            <a:ext cx="2988" cy="36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9" idx="2"/>
            <a:endCxn id="3" idx="0"/>
          </p:cNvCxnSpPr>
          <p:nvPr/>
        </p:nvCxnSpPr>
        <p:spPr>
          <a:xfrm>
            <a:off x="2340402" y="5257383"/>
            <a:ext cx="648" cy="49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アカウント情報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完了時：ログイン画面を返却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不可：学生アカウント新規作成画面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lang="ja-JP" altLang="en-US" sz="1400" dirty="0" smtClean="0"/>
              <a:t>入力</a:t>
            </a:r>
            <a:r>
              <a:rPr kumimoji="1" lang="ja-JP" altLang="en-US" sz="1400" dirty="0" smtClean="0"/>
              <a:t>情報の送信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返却された値の比較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アカウントの登録不可の場合アカウント新規作成画面を</a:t>
            </a:r>
            <a:endParaRPr lang="en-US" altLang="ja-JP" sz="1400" dirty="0" smtClean="0"/>
          </a:p>
          <a:p>
            <a:r>
              <a:rPr lang="ja-JP" altLang="en-US" sz="1400" dirty="0" smtClean="0"/>
              <a:t>再び返す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1114109" y="1843001"/>
            <a:ext cx="2448000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アカウント情報</a:t>
            </a:r>
            <a:r>
              <a:rPr lang="ja-JP" altLang="en-US" dirty="0" smtClean="0"/>
              <a:t>転送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6" idx="2"/>
            <a:endCxn id="20" idx="0"/>
          </p:cNvCxnSpPr>
          <p:nvPr/>
        </p:nvCxnSpPr>
        <p:spPr>
          <a:xfrm>
            <a:off x="2338109" y="2689938"/>
            <a:ext cx="186" cy="37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1165408" y="4410446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ログイン画面表示</a:t>
            </a:r>
            <a:endParaRPr kumimoji="1" lang="en-US" altLang="ja-JP" dirty="0" smtClean="0"/>
          </a:p>
        </p:txBody>
      </p:sp>
      <p:cxnSp>
        <p:nvCxnSpPr>
          <p:cNvPr id="40" name="直線矢印コネクタ 39"/>
          <p:cNvCxnSpPr>
            <a:stCxn id="20" idx="2"/>
            <a:endCxn id="39" idx="0"/>
          </p:cNvCxnSpPr>
          <p:nvPr/>
        </p:nvCxnSpPr>
        <p:spPr>
          <a:xfrm>
            <a:off x="2338295" y="3892070"/>
            <a:ext cx="2107" cy="51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フローチャート: 定義済み処理 19"/>
          <p:cNvSpPr/>
          <p:nvPr/>
        </p:nvSpPr>
        <p:spPr>
          <a:xfrm>
            <a:off x="1120589" y="3067295"/>
            <a:ext cx="2435411" cy="824775"/>
          </a:xfrm>
          <a:prstGeom prst="flowChartPredefined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アカウント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登録処理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3" name="フローチャート: 処理 42"/>
          <p:cNvSpPr/>
          <p:nvPr/>
        </p:nvSpPr>
        <p:spPr>
          <a:xfrm>
            <a:off x="1117097" y="635755"/>
            <a:ext cx="2448000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登録ボタン押下判定</a:t>
            </a:r>
            <a:endParaRPr lang="en-US" altLang="ja-JP" dirty="0" smtClean="0"/>
          </a:p>
        </p:txBody>
      </p:sp>
      <p:cxnSp>
        <p:nvCxnSpPr>
          <p:cNvPr id="48" name="直線矢印コネクタ 47"/>
          <p:cNvCxnSpPr>
            <a:stCxn id="2" idx="4"/>
            <a:endCxn id="43" idx="0"/>
          </p:cNvCxnSpPr>
          <p:nvPr/>
        </p:nvCxnSpPr>
        <p:spPr>
          <a:xfrm>
            <a:off x="2328839" y="326676"/>
            <a:ext cx="12258" cy="30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38839" y="14667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1050" y="694693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904134" y="4363175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登録完了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43" idx="2"/>
            <a:endCxn id="16" idx="0"/>
          </p:cNvCxnSpPr>
          <p:nvPr/>
        </p:nvCxnSpPr>
        <p:spPr>
          <a:xfrm flipH="1">
            <a:off x="2338109" y="1482692"/>
            <a:ext cx="2988" cy="36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4" idx="2"/>
            <a:endCxn id="39" idx="0"/>
          </p:cNvCxnSpPr>
          <p:nvPr/>
        </p:nvCxnSpPr>
        <p:spPr>
          <a:xfrm flipH="1">
            <a:off x="2340402" y="5419089"/>
            <a:ext cx="647" cy="38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9" idx="2"/>
            <a:endCxn id="3" idx="0"/>
          </p:cNvCxnSpPr>
          <p:nvPr/>
        </p:nvCxnSpPr>
        <p:spPr>
          <a:xfrm>
            <a:off x="2340402" y="6651466"/>
            <a:ext cx="648" cy="29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4639926" y="4467663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アカウント登録不可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を返却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stCxn id="4" idx="3"/>
            <a:endCxn id="36" idx="1"/>
          </p:cNvCxnSpPr>
          <p:nvPr/>
        </p:nvCxnSpPr>
        <p:spPr>
          <a:xfrm>
            <a:off x="3777963" y="4891132"/>
            <a:ext cx="861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357778" y="5326494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73266" y="451223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アカウント情報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完了時：ログイン画面を返却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不可：学生アカウント新規作成画面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lang="ja-JP" altLang="en-US" sz="1400" dirty="0" smtClean="0"/>
              <a:t>入力</a:t>
            </a:r>
            <a:r>
              <a:rPr kumimoji="1" lang="ja-JP" altLang="en-US" sz="1400" dirty="0" smtClean="0"/>
              <a:t>情報の送信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返却された値の比較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アカウントの登録不可の場合アカウント新規作成画面を</a:t>
            </a:r>
            <a:endParaRPr lang="en-US" altLang="ja-JP" sz="1400" dirty="0" smtClean="0"/>
          </a:p>
          <a:p>
            <a:r>
              <a:rPr lang="ja-JP" altLang="en-US" sz="1400" dirty="0" smtClean="0"/>
              <a:t>再び返す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1114109" y="1843001"/>
            <a:ext cx="2448000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アカウント情報</a:t>
            </a:r>
            <a:r>
              <a:rPr lang="ja-JP" altLang="en-US" dirty="0" smtClean="0"/>
              <a:t>転送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6" idx="2"/>
            <a:endCxn id="20" idx="0"/>
          </p:cNvCxnSpPr>
          <p:nvPr/>
        </p:nvCxnSpPr>
        <p:spPr>
          <a:xfrm>
            <a:off x="2338109" y="2689938"/>
            <a:ext cx="186" cy="37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1165408" y="5804529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ログイン画面表示</a:t>
            </a:r>
            <a:endParaRPr kumimoji="1" lang="en-US" altLang="ja-JP" dirty="0" smtClean="0"/>
          </a:p>
        </p:txBody>
      </p:sp>
      <p:cxnSp>
        <p:nvCxnSpPr>
          <p:cNvPr id="40" name="直線矢印コネクタ 39"/>
          <p:cNvCxnSpPr>
            <a:stCxn id="20" idx="2"/>
            <a:endCxn id="4" idx="0"/>
          </p:cNvCxnSpPr>
          <p:nvPr/>
        </p:nvCxnSpPr>
        <p:spPr>
          <a:xfrm>
            <a:off x="2338295" y="3892070"/>
            <a:ext cx="2754" cy="47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フローチャート: 定義済み処理 19"/>
          <p:cNvSpPr/>
          <p:nvPr/>
        </p:nvSpPr>
        <p:spPr>
          <a:xfrm>
            <a:off x="1120589" y="3067295"/>
            <a:ext cx="2435411" cy="824775"/>
          </a:xfrm>
          <a:prstGeom prst="flowChartPredefined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アカウント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登録処理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34" name="カギ線コネクタ 33"/>
          <p:cNvCxnSpPr>
            <a:stCxn id="36" idx="2"/>
            <a:endCxn id="3" idx="6"/>
          </p:cNvCxnSpPr>
          <p:nvPr/>
        </p:nvCxnSpPr>
        <p:spPr>
          <a:xfrm rot="5400000">
            <a:off x="3261816" y="4483834"/>
            <a:ext cx="1722338" cy="338387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1117097" y="635755"/>
            <a:ext cx="2448000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登録ボタン押下判定</a:t>
            </a:r>
            <a:endParaRPr lang="en-US" altLang="ja-JP" dirty="0" smtClean="0"/>
          </a:p>
        </p:txBody>
      </p:sp>
      <p:cxnSp>
        <p:nvCxnSpPr>
          <p:cNvPr id="48" name="直線矢印コネクタ 47"/>
          <p:cNvCxnSpPr>
            <a:stCxn id="2" idx="4"/>
            <a:endCxn id="43" idx="0"/>
          </p:cNvCxnSpPr>
          <p:nvPr/>
        </p:nvCxnSpPr>
        <p:spPr>
          <a:xfrm>
            <a:off x="2328839" y="326676"/>
            <a:ext cx="12258" cy="30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5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1052" y="46316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1050" y="605047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904134" y="2213299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が重複しない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2" idx="4"/>
            <a:endCxn id="16" idx="0"/>
          </p:cNvCxnSpPr>
          <p:nvPr/>
        </p:nvCxnSpPr>
        <p:spPr>
          <a:xfrm>
            <a:off x="2341052" y="643167"/>
            <a:ext cx="6382" cy="41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66056" y="3734209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アカウントを</a:t>
            </a:r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2"/>
            <a:endCxn id="8" idx="0"/>
          </p:cNvCxnSpPr>
          <p:nvPr/>
        </p:nvCxnSpPr>
        <p:spPr>
          <a:xfrm>
            <a:off x="2341049" y="3269213"/>
            <a:ext cx="1" cy="46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41050" y="4581146"/>
            <a:ext cx="0" cy="14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4627714" y="2317787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アカウント登録不可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を返却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stCxn id="4" idx="3"/>
            <a:endCxn id="36" idx="1"/>
          </p:cNvCxnSpPr>
          <p:nvPr/>
        </p:nvCxnSpPr>
        <p:spPr>
          <a:xfrm>
            <a:off x="3777963" y="2741256"/>
            <a:ext cx="84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479896" y="3237674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883174" y="2374571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入力部からの値受付（アカウント情報）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lang="ja-JP" altLang="en-US" sz="1400" dirty="0" smtClean="0"/>
              <a:t>登録状況の返却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入力情報の型判定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データベース上にアカウントが存在しているかの判定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入力値が定義に反している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1172440" y="1056587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入力情報をもとに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アカウント情報を検索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6" idx="2"/>
            <a:endCxn id="4" idx="0"/>
          </p:cNvCxnSpPr>
          <p:nvPr/>
        </p:nvCxnSpPr>
        <p:spPr>
          <a:xfrm flipH="1">
            <a:off x="2341049" y="1903524"/>
            <a:ext cx="6385" cy="30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36" idx="2"/>
            <a:endCxn id="3" idx="6"/>
          </p:cNvCxnSpPr>
          <p:nvPr/>
        </p:nvCxnSpPr>
        <p:spPr>
          <a:xfrm rot="5400000">
            <a:off x="2629002" y="2966772"/>
            <a:ext cx="2975754" cy="337165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289</Words>
  <Application>Microsoft Macintosh PowerPoint</Application>
  <PresentationFormat>ワイド画面</PresentationFormat>
  <Paragraphs>98</Paragraphs>
  <Slides>5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ＭＳ Ｐゴシック</vt:lpstr>
      <vt:lpstr>Yu Gothic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vdiadmin</dc:creator>
  <cp:lastModifiedBy>溝渕祐雅</cp:lastModifiedBy>
  <cp:revision>129</cp:revision>
  <cp:lastPrinted>2017-12-08T11:12:20Z</cp:lastPrinted>
  <dcterms:created xsi:type="dcterms:W3CDTF">2017-12-04T19:04:44Z</dcterms:created>
  <dcterms:modified xsi:type="dcterms:W3CDTF">2017-12-10T17:50:51Z</dcterms:modified>
</cp:coreProperties>
</file>