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管理者用ログイン機能" id="{89851331-C522-4F45-B484-CED2E9E9CABA}">
          <p14:sldIdLst>
            <p14:sldId id="264"/>
          </p14:sldIdLst>
        </p14:section>
        <p14:section name="管理者用ログイン機能①" id="{3FE93CC1-7B65-E847-8CBE-4232A40050A9}">
          <p14:sldIdLst>
            <p14:sldId id="265"/>
          </p14:sldIdLst>
        </p14:section>
        <p14:section name="管理者用ログイン機能②" id="{A342FF2F-BEE5-544F-B10A-369965C31172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diadmin" initials="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795" autoAdjust="0"/>
    <p:restoredTop sz="94660" autoAdjust="0"/>
  </p:normalViewPr>
  <p:slideViewPr>
    <p:cSldViewPr snapToGrid="0">
      <p:cViewPr>
        <p:scale>
          <a:sx n="71" d="100"/>
          <a:sy n="71" d="100"/>
        </p:scale>
        <p:origin x="144" y="10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3049E-0796-E04F-90AF-76DC1098B002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72906-EC88-D746-A414-4D0EE59E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86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3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60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2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51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09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73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90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07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4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0000" y="180000"/>
            <a:ext cx="1944000" cy="6389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管理者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202767" y="180000"/>
            <a:ext cx="1944000" cy="6389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入力受付部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899458" y="180000"/>
            <a:ext cx="1944000" cy="6389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ユーザ情報管理部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04000" y="1391773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ログイン画面</a:t>
            </a:r>
            <a:endParaRPr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242000" y="4623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6" idx="4"/>
            <a:endCxn id="5" idx="0"/>
          </p:cNvCxnSpPr>
          <p:nvPr/>
        </p:nvCxnSpPr>
        <p:spPr>
          <a:xfrm>
            <a:off x="1332000" y="642345"/>
            <a:ext cx="0" cy="74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346767" y="2764889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①入力情報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転送処理</a:t>
            </a:r>
            <a:endParaRPr lang="en-US" altLang="ja-JP" sz="1400" dirty="0" smtClean="0"/>
          </a:p>
        </p:txBody>
      </p:sp>
      <p:sp>
        <p:nvSpPr>
          <p:cNvPr id="9" name="ホームベース 8"/>
          <p:cNvSpPr/>
          <p:nvPr/>
        </p:nvSpPr>
        <p:spPr>
          <a:xfrm>
            <a:off x="2913287" y="2167085"/>
            <a:ext cx="1680193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ユーザ情報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10080094" y="2661268"/>
            <a:ext cx="1656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②アカウント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読込</a:t>
            </a:r>
            <a:r>
              <a:rPr kumimoji="1" lang="ja-JP" altLang="en-US" sz="1400" dirty="0" smtClean="0"/>
              <a:t>処理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7002766" y="2869718"/>
            <a:ext cx="3042767" cy="1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7000691" y="3139012"/>
            <a:ext cx="3042767" cy="1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ホームベース 12"/>
          <p:cNvSpPr/>
          <p:nvPr/>
        </p:nvSpPr>
        <p:spPr>
          <a:xfrm>
            <a:off x="7683016" y="2223634"/>
            <a:ext cx="1680193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ユーザ情報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5" idx="2"/>
            <a:endCxn id="15" idx="0"/>
          </p:cNvCxnSpPr>
          <p:nvPr/>
        </p:nvCxnSpPr>
        <p:spPr>
          <a:xfrm flipH="1">
            <a:off x="1329765" y="1931773"/>
            <a:ext cx="2235" cy="48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448236" y="2420471"/>
            <a:ext cx="1763058" cy="9318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ユーザ情報入力</a:t>
            </a:r>
            <a:endParaRPr kumimoji="1" lang="en-US" altLang="ja-JP" sz="1600" dirty="0" smtClean="0"/>
          </a:p>
          <a:p>
            <a:pPr algn="ctr"/>
            <a:r>
              <a:rPr kumimoji="1" lang="ja-JP" altLang="en-US" sz="1600" dirty="0" smtClean="0"/>
              <a:t>・ログインボタン押下</a:t>
            </a:r>
            <a:endParaRPr kumimoji="1" lang="en-US" altLang="ja-JP" sz="1600" dirty="0" smtClean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159999" y="2920966"/>
            <a:ext cx="3186767" cy="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171174" y="3115191"/>
            <a:ext cx="3187806" cy="3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19" idx="3"/>
          </p:cNvCxnSpPr>
          <p:nvPr/>
        </p:nvCxnSpPr>
        <p:spPr>
          <a:xfrm flipH="1">
            <a:off x="2160000" y="3174859"/>
            <a:ext cx="3188788" cy="145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04000" y="4354983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管理者ホーム画面</a:t>
            </a:r>
            <a:endParaRPr lang="ja-JP" altLang="en-US" dirty="0"/>
          </a:p>
        </p:txBody>
      </p:sp>
      <p:cxnSp>
        <p:nvCxnSpPr>
          <p:cNvPr id="20" name="直線矢印コネクタ 19"/>
          <p:cNvCxnSpPr>
            <a:stCxn id="19" idx="2"/>
            <a:endCxn id="21" idx="0"/>
          </p:cNvCxnSpPr>
          <p:nvPr/>
        </p:nvCxnSpPr>
        <p:spPr>
          <a:xfrm>
            <a:off x="1332000" y="4894983"/>
            <a:ext cx="0" cy="130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1242000" y="620126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7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53780" y="146676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51050" y="729058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判断 3"/>
          <p:cNvSpPr/>
          <p:nvPr/>
        </p:nvSpPr>
        <p:spPr>
          <a:xfrm>
            <a:off x="904134" y="4348234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ログインが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可能である</a:t>
            </a:r>
            <a:endParaRPr lang="en-US" altLang="ja-JP" dirty="0" smtClean="0"/>
          </a:p>
        </p:txBody>
      </p:sp>
      <p:cxnSp>
        <p:nvCxnSpPr>
          <p:cNvPr id="6" name="直線矢印コネクタ 5"/>
          <p:cNvCxnSpPr>
            <a:stCxn id="25" idx="2"/>
            <a:endCxn id="16" idx="0"/>
          </p:cNvCxnSpPr>
          <p:nvPr/>
        </p:nvCxnSpPr>
        <p:spPr>
          <a:xfrm flipH="1">
            <a:off x="2338109" y="1527512"/>
            <a:ext cx="2989" cy="46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4" idx="2"/>
            <a:endCxn id="39" idx="0"/>
          </p:cNvCxnSpPr>
          <p:nvPr/>
        </p:nvCxnSpPr>
        <p:spPr>
          <a:xfrm flipH="1">
            <a:off x="2340402" y="5404148"/>
            <a:ext cx="647" cy="38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9" idx="2"/>
            <a:endCxn id="3" idx="0"/>
          </p:cNvCxnSpPr>
          <p:nvPr/>
        </p:nvCxnSpPr>
        <p:spPr>
          <a:xfrm>
            <a:off x="2340402" y="6636525"/>
            <a:ext cx="648" cy="65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4639926" y="4452722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ログイン不可を返却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stCxn id="4" idx="3"/>
            <a:endCxn id="36" idx="1"/>
          </p:cNvCxnSpPr>
          <p:nvPr/>
        </p:nvCxnSpPr>
        <p:spPr>
          <a:xfrm>
            <a:off x="3777963" y="4876191"/>
            <a:ext cx="861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357778" y="5311553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73266" y="4497295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アカウント情報受け取り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完了時：</a:t>
            </a:r>
            <a:r>
              <a:rPr lang="ja-JP" altLang="en-US" sz="1400" dirty="0" smtClean="0"/>
              <a:t>管理者ホーム</a:t>
            </a:r>
            <a:r>
              <a:rPr kumimoji="1" lang="ja-JP" altLang="en-US" sz="1400" dirty="0" smtClean="0"/>
              <a:t>画面を返却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不可：ログイン画面</a:t>
            </a:r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lang="ja-JP" altLang="en-US" sz="1400" dirty="0" smtClean="0"/>
              <a:t>入力</a:t>
            </a:r>
            <a:r>
              <a:rPr kumimoji="1" lang="ja-JP" altLang="en-US" sz="1400" dirty="0" smtClean="0"/>
              <a:t>情報の送信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返却された値の比較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アカウントの登録不可の場合アカウント新規作成画面を</a:t>
            </a:r>
            <a:endParaRPr lang="en-US" altLang="ja-JP" sz="1400" dirty="0" smtClean="0"/>
          </a:p>
          <a:p>
            <a:r>
              <a:rPr lang="ja-JP" altLang="en-US" sz="1400" dirty="0" smtClean="0"/>
              <a:t>再び返す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1114109" y="1992411"/>
            <a:ext cx="2448000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アカウント情報受け取り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16" idx="2"/>
            <a:endCxn id="22" idx="0"/>
          </p:cNvCxnSpPr>
          <p:nvPr/>
        </p:nvCxnSpPr>
        <p:spPr>
          <a:xfrm>
            <a:off x="2338109" y="2839348"/>
            <a:ext cx="188" cy="3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1165408" y="5789588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管理者ホーム画面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表示</a:t>
            </a:r>
            <a:endParaRPr kumimoji="1" lang="en-US" altLang="ja-JP" dirty="0" smtClean="0"/>
          </a:p>
        </p:txBody>
      </p:sp>
      <p:cxnSp>
        <p:nvCxnSpPr>
          <p:cNvPr id="40" name="直線矢印コネクタ 39"/>
          <p:cNvCxnSpPr>
            <a:stCxn id="22" idx="2"/>
            <a:endCxn id="4" idx="0"/>
          </p:cNvCxnSpPr>
          <p:nvPr/>
        </p:nvCxnSpPr>
        <p:spPr>
          <a:xfrm>
            <a:off x="2338297" y="4011601"/>
            <a:ext cx="2752" cy="33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36" idx="2"/>
            <a:endCxn id="3" idx="6"/>
          </p:cNvCxnSpPr>
          <p:nvPr/>
        </p:nvCxnSpPr>
        <p:spPr>
          <a:xfrm rot="5400000">
            <a:off x="3082524" y="4648185"/>
            <a:ext cx="2080922" cy="338387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定義済み処理 21"/>
          <p:cNvSpPr/>
          <p:nvPr/>
        </p:nvSpPr>
        <p:spPr>
          <a:xfrm>
            <a:off x="1120591" y="3186826"/>
            <a:ext cx="2435411" cy="824775"/>
          </a:xfrm>
          <a:prstGeom prst="flowChartPredefined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アカウン情報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判定処理</a:t>
            </a:r>
            <a:endParaRPr lang="ja-JP" altLang="en-US" dirty="0"/>
          </a:p>
        </p:txBody>
      </p:sp>
      <p:sp>
        <p:nvSpPr>
          <p:cNvPr id="25" name="フローチャート: 処理 24"/>
          <p:cNvSpPr/>
          <p:nvPr/>
        </p:nvSpPr>
        <p:spPr>
          <a:xfrm>
            <a:off x="1117098" y="680575"/>
            <a:ext cx="2448000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ログインボタン押下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判定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2" idx="4"/>
            <a:endCxn id="25" idx="0"/>
          </p:cNvCxnSpPr>
          <p:nvPr/>
        </p:nvCxnSpPr>
        <p:spPr>
          <a:xfrm flipH="1">
            <a:off x="2341098" y="326676"/>
            <a:ext cx="2682" cy="35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51051" y="68396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51050" y="6678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判断 3"/>
          <p:cNvSpPr/>
          <p:nvPr/>
        </p:nvSpPr>
        <p:spPr>
          <a:xfrm>
            <a:off x="904134" y="3081275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アカウント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判定処理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>
            <a:stCxn id="2" idx="4"/>
            <a:endCxn id="16" idx="0"/>
          </p:cNvCxnSpPr>
          <p:nvPr/>
        </p:nvCxnSpPr>
        <p:spPr>
          <a:xfrm>
            <a:off x="2341051" y="863960"/>
            <a:ext cx="6383" cy="52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166056" y="4931882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ログイン情報を返却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2"/>
            <a:endCxn id="8" idx="0"/>
          </p:cNvCxnSpPr>
          <p:nvPr/>
        </p:nvCxnSpPr>
        <p:spPr>
          <a:xfrm>
            <a:off x="2341049" y="4137189"/>
            <a:ext cx="1" cy="79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341050" y="5778819"/>
            <a:ext cx="0" cy="89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4627714" y="3185763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ログイン不可を返却</a:t>
            </a:r>
            <a:endParaRPr kumimoji="1" lang="en-US" altLang="ja-JP" dirty="0" smtClean="0"/>
          </a:p>
        </p:txBody>
      </p:sp>
      <p:cxnSp>
        <p:nvCxnSpPr>
          <p:cNvPr id="42" name="直線矢印コネクタ 41"/>
          <p:cNvCxnSpPr>
            <a:stCxn id="4" idx="3"/>
            <a:endCxn id="36" idx="1"/>
          </p:cNvCxnSpPr>
          <p:nvPr/>
        </p:nvCxnSpPr>
        <p:spPr>
          <a:xfrm>
            <a:off x="3777963" y="3609232"/>
            <a:ext cx="84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431049" y="4349869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919809" y="3266969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アカウント情報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r>
              <a:rPr lang="ja-JP" altLang="en-US" sz="1400" dirty="0" smtClean="0"/>
              <a:t>アカウント情報及びログイン情報</a:t>
            </a:r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アカウント判定処理項目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・アカウントが存在している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・アカウントの権限レベルがサポータ以上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アカウントが存在していない</a:t>
            </a:r>
            <a:endParaRPr lang="en-US" altLang="ja-JP" sz="1400" dirty="0" smtClean="0"/>
          </a:p>
          <a:p>
            <a:r>
              <a:rPr lang="ja-JP" altLang="en-US" sz="1400" dirty="0" smtClean="0"/>
              <a:t>・ログイン不可を返却</a:t>
            </a:r>
            <a:endParaRPr lang="en-US" altLang="ja-JP" sz="1400" dirty="0" smtClean="0"/>
          </a:p>
          <a:p>
            <a:r>
              <a:rPr lang="ja-JP" altLang="en-US" sz="1400" dirty="0" smtClean="0"/>
              <a:t>アカウントの権限レベルが学生以下</a:t>
            </a:r>
            <a:endParaRPr lang="en-US" altLang="ja-JP" sz="1400" dirty="0" smtClean="0"/>
          </a:p>
          <a:p>
            <a:r>
              <a:rPr lang="ja-JP" altLang="en-US" sz="1400" dirty="0" smtClean="0"/>
              <a:t>・学生用のログイン処理を参照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1172440" y="1387279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受け取ったアカウント情報を検索</a:t>
            </a:r>
            <a:endParaRPr kumimoji="1" lang="en-US" altLang="ja-JP" dirty="0" smtClean="0"/>
          </a:p>
        </p:txBody>
      </p:sp>
      <p:cxnSp>
        <p:nvCxnSpPr>
          <p:cNvPr id="18" name="直線矢印コネクタ 17"/>
          <p:cNvCxnSpPr>
            <a:stCxn id="16" idx="2"/>
            <a:endCxn id="4" idx="0"/>
          </p:cNvCxnSpPr>
          <p:nvPr/>
        </p:nvCxnSpPr>
        <p:spPr>
          <a:xfrm flipH="1">
            <a:off x="2341049" y="2234216"/>
            <a:ext cx="6385" cy="84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36" idx="2"/>
            <a:endCxn id="3" idx="6"/>
          </p:cNvCxnSpPr>
          <p:nvPr/>
        </p:nvCxnSpPr>
        <p:spPr>
          <a:xfrm rot="5400000">
            <a:off x="2749229" y="3714521"/>
            <a:ext cx="2735300" cy="3371658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185</Words>
  <Application>Microsoft Macintosh PowerPoint</Application>
  <PresentationFormat>ワイド画面</PresentationFormat>
  <Paragraphs>62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ＭＳ Ｐゴシック</vt:lpstr>
      <vt:lpstr>Yu Gothic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vdiadmin</dc:creator>
  <cp:lastModifiedBy>溝渕祐雅</cp:lastModifiedBy>
  <cp:revision>129</cp:revision>
  <cp:lastPrinted>2017-12-08T11:12:20Z</cp:lastPrinted>
  <dcterms:created xsi:type="dcterms:W3CDTF">2017-12-04T19:04:44Z</dcterms:created>
  <dcterms:modified xsi:type="dcterms:W3CDTF">2017-12-10T17:53:48Z</dcterms:modified>
</cp:coreProperties>
</file>