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8" r:id="rId2"/>
    <p:sldId id="289" r:id="rId3"/>
    <p:sldId id="28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カウント削除機能" id="{A81F6D14-AFC5-AB42-92EC-EDAA41EC69BB}">
          <p14:sldIdLst>
            <p14:sldId id="288"/>
          </p14:sldIdLst>
        </p14:section>
        <p14:section name="アカウント削除機能①" id="{748B2CF0-B645-1F42-B48C-540CE8466670}">
          <p14:sldIdLst>
            <p14:sldId id="289"/>
          </p14:sldIdLst>
        </p14:section>
        <p14:section name="アカウント削除機能②" id="{D0B9DF6D-054E-9A47-B27E-A18D4D9E0E41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02" autoAdjust="0"/>
    <p:restoredTop sz="94660"/>
  </p:normalViewPr>
  <p:slideViewPr>
    <p:cSldViewPr snapToGrid="0">
      <p:cViewPr>
        <p:scale>
          <a:sx n="109" d="100"/>
          <a:sy n="109" d="100"/>
        </p:scale>
        <p:origin x="-148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28A5E-DB93-F04B-9864-F999681BBC7D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43548-D8D9-9542-BA59-51958283D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20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37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43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27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89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64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74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1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2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66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22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9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3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0000" y="180000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ja-JP" altLang="en-US" sz="1400" smtClean="0">
                <a:latin typeface="+mn-ea"/>
              </a:rPr>
              <a:t>管理者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1170000" y="59161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174843" y="359003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3" idx="4"/>
          </p:cNvCxnSpPr>
          <p:nvPr/>
        </p:nvCxnSpPr>
        <p:spPr>
          <a:xfrm>
            <a:off x="1260000" y="771617"/>
            <a:ext cx="0" cy="2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04000" y="1839222"/>
            <a:ext cx="1512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アカウントリフレッシュボタン押下</a:t>
            </a:r>
            <a:endParaRPr kumimoji="1" lang="ja-JP" altLang="en-US" sz="12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04000" y="2600846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管理者用</a:t>
            </a:r>
            <a:endParaRPr lang="en-US" altLang="ja-JP" sz="1400" dirty="0"/>
          </a:p>
          <a:p>
            <a:pPr algn="ctr"/>
            <a:r>
              <a:rPr lang="ja-JP" altLang="en-US" sz="1400" dirty="0"/>
              <a:t>ホーム画面</a:t>
            </a:r>
            <a:endParaRPr lang="en-US" altLang="ja-JP" sz="1400" dirty="0"/>
          </a:p>
        </p:txBody>
      </p:sp>
      <p:cxnSp>
        <p:nvCxnSpPr>
          <p:cNvPr id="51" name="直線矢印コネクタ 50"/>
          <p:cNvCxnSpPr>
            <a:stCxn id="27" idx="2"/>
            <a:endCxn id="4" idx="0"/>
          </p:cNvCxnSpPr>
          <p:nvPr/>
        </p:nvCxnSpPr>
        <p:spPr>
          <a:xfrm>
            <a:off x="1260000" y="3140846"/>
            <a:ext cx="0" cy="44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546767" y="179037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入力受付部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690767" y="1837171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①アカウントリフレッシュ確認処理</a:t>
            </a:r>
            <a:endParaRPr kumimoji="1"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6733534" y="179037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ユーザ情報管理部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6877534" y="1837171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②アカウント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リフレッシュ処理</a:t>
            </a:r>
            <a:endParaRPr lang="en-US" altLang="ja-JP" sz="1400" dirty="0" smtClean="0"/>
          </a:p>
        </p:txBody>
      </p:sp>
      <p:cxnSp>
        <p:nvCxnSpPr>
          <p:cNvPr id="149" name="直線矢印コネクタ 148"/>
          <p:cNvCxnSpPr/>
          <p:nvPr/>
        </p:nvCxnSpPr>
        <p:spPr>
          <a:xfrm flipV="1">
            <a:off x="2016000" y="1990595"/>
            <a:ext cx="1674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 flipH="1">
            <a:off x="5204816" y="2177417"/>
            <a:ext cx="1674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stCxn id="56" idx="1"/>
            <a:endCxn id="27" idx="3"/>
          </p:cNvCxnSpPr>
          <p:nvPr/>
        </p:nvCxnSpPr>
        <p:spPr>
          <a:xfrm flipH="1">
            <a:off x="2016000" y="2107171"/>
            <a:ext cx="1674767" cy="76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線矢印コネクタ 189"/>
          <p:cNvCxnSpPr/>
          <p:nvPr/>
        </p:nvCxnSpPr>
        <p:spPr>
          <a:xfrm flipV="1">
            <a:off x="5190779" y="2004701"/>
            <a:ext cx="1674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02290" y="996368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管理者用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ホーム画面</a:t>
            </a:r>
            <a:endParaRPr lang="en-US" altLang="ja-JP" sz="1400" dirty="0" smtClean="0"/>
          </a:p>
        </p:txBody>
      </p:sp>
      <p:cxnSp>
        <p:nvCxnSpPr>
          <p:cNvPr id="34" name="直線矢印コネクタ 33"/>
          <p:cNvCxnSpPr>
            <a:stCxn id="30" idx="2"/>
            <a:endCxn id="20" idx="0"/>
          </p:cNvCxnSpPr>
          <p:nvPr/>
        </p:nvCxnSpPr>
        <p:spPr>
          <a:xfrm>
            <a:off x="1258290" y="1536368"/>
            <a:ext cx="1710" cy="30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2"/>
          <p:cNvSpPr/>
          <p:nvPr/>
        </p:nvSpPr>
        <p:spPr>
          <a:xfrm>
            <a:off x="1947184" y="633646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判断 3"/>
          <p:cNvSpPr/>
          <p:nvPr/>
        </p:nvSpPr>
        <p:spPr>
          <a:xfrm>
            <a:off x="606894" y="3497151"/>
            <a:ext cx="2873829" cy="105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アカウントのリフレッシュを行う</a:t>
            </a:r>
            <a:endParaRPr kumimoji="1" lang="ja-JP" altLang="en-US" sz="1400" dirty="0"/>
          </a:p>
        </p:txBody>
      </p:sp>
      <p:cxnSp>
        <p:nvCxnSpPr>
          <p:cNvPr id="10" name="直線矢印コネクタ 9"/>
          <p:cNvCxnSpPr>
            <a:stCxn id="4" idx="2"/>
            <a:endCxn id="37" idx="0"/>
          </p:cNvCxnSpPr>
          <p:nvPr/>
        </p:nvCxnSpPr>
        <p:spPr>
          <a:xfrm flipH="1">
            <a:off x="2043808" y="4553065"/>
            <a:ext cx="1" cy="40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endCxn id="3" idx="6"/>
          </p:cNvCxnSpPr>
          <p:nvPr/>
        </p:nvCxnSpPr>
        <p:spPr>
          <a:xfrm flipH="1">
            <a:off x="2127184" y="6421443"/>
            <a:ext cx="3089585" cy="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2037184" y="4542713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834729" y="3655776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</a:p>
        </p:txBody>
      </p: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  <p:cxnSp>
        <p:nvCxnSpPr>
          <p:cNvPr id="22" name="直線矢印コネクタ 21"/>
          <p:cNvCxnSpPr>
            <a:stCxn id="37" idx="2"/>
            <a:endCxn id="3" idx="0"/>
          </p:cNvCxnSpPr>
          <p:nvPr/>
        </p:nvCxnSpPr>
        <p:spPr>
          <a:xfrm flipH="1">
            <a:off x="2037184" y="5813029"/>
            <a:ext cx="0" cy="52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4" idx="3"/>
          </p:cNvCxnSpPr>
          <p:nvPr/>
        </p:nvCxnSpPr>
        <p:spPr>
          <a:xfrm>
            <a:off x="3480723" y="4025108"/>
            <a:ext cx="17243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処理 19"/>
          <p:cNvSpPr/>
          <p:nvPr/>
        </p:nvSpPr>
        <p:spPr>
          <a:xfrm>
            <a:off x="870754" y="2176608"/>
            <a:ext cx="2341424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確認画面表示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0" idx="2"/>
            <a:endCxn id="4" idx="0"/>
          </p:cNvCxnSpPr>
          <p:nvPr/>
        </p:nvCxnSpPr>
        <p:spPr>
          <a:xfrm>
            <a:off x="2041466" y="3023545"/>
            <a:ext cx="2343" cy="47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フローチャート: 定義済み処理 36"/>
          <p:cNvSpPr/>
          <p:nvPr/>
        </p:nvSpPr>
        <p:spPr>
          <a:xfrm>
            <a:off x="872551" y="4959462"/>
            <a:ext cx="2342514" cy="85356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アカウント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リフレッシュ処理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1953810" y="20646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/>
          <p:cNvCxnSpPr>
            <a:stCxn id="38" idx="4"/>
            <a:endCxn id="76" idx="0"/>
          </p:cNvCxnSpPr>
          <p:nvPr/>
        </p:nvCxnSpPr>
        <p:spPr>
          <a:xfrm flipH="1">
            <a:off x="2041466" y="386464"/>
            <a:ext cx="2344" cy="46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76" idx="2"/>
            <a:endCxn id="20" idx="0"/>
          </p:cNvCxnSpPr>
          <p:nvPr/>
        </p:nvCxnSpPr>
        <p:spPr>
          <a:xfrm>
            <a:off x="2041466" y="1697745"/>
            <a:ext cx="0" cy="47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5205046" y="4025108"/>
            <a:ext cx="0" cy="2396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フローチャート: 処理 75"/>
          <p:cNvSpPr/>
          <p:nvPr/>
        </p:nvSpPr>
        <p:spPr>
          <a:xfrm>
            <a:off x="870754" y="850808"/>
            <a:ext cx="2341424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アカウントリフレッシュボタン押下判定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17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1692987" y="1803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1686361" y="608324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判断 3"/>
          <p:cNvSpPr/>
          <p:nvPr/>
        </p:nvSpPr>
        <p:spPr>
          <a:xfrm>
            <a:off x="346071" y="657355"/>
            <a:ext cx="2873829" cy="105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アカウントの登録期間が切れた</a:t>
            </a:r>
            <a:endParaRPr kumimoji="1" lang="ja-JP" altLang="en-US" sz="1400" dirty="0"/>
          </a:p>
        </p:txBody>
      </p:sp>
      <p:cxnSp>
        <p:nvCxnSpPr>
          <p:cNvPr id="6" name="直線矢印コネクタ 5"/>
          <p:cNvCxnSpPr>
            <a:stCxn id="2" idx="4"/>
            <a:endCxn id="4" idx="0"/>
          </p:cNvCxnSpPr>
          <p:nvPr/>
        </p:nvCxnSpPr>
        <p:spPr>
          <a:xfrm flipH="1">
            <a:off x="1782986" y="198039"/>
            <a:ext cx="1" cy="45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601367" y="2486760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アカウント削除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4" idx="2"/>
            <a:endCxn id="8" idx="0"/>
          </p:cNvCxnSpPr>
          <p:nvPr/>
        </p:nvCxnSpPr>
        <p:spPr>
          <a:xfrm flipH="1">
            <a:off x="1776361" y="1713269"/>
            <a:ext cx="0" cy="77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endCxn id="3" idx="6"/>
          </p:cNvCxnSpPr>
          <p:nvPr/>
        </p:nvCxnSpPr>
        <p:spPr>
          <a:xfrm flipH="1">
            <a:off x="1866361" y="6166338"/>
            <a:ext cx="3409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801112" y="1857441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772796" y="814446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</a:p>
        </p:txBody>
      </p: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r>
              <a:rPr lang="ja-JP" altLang="en-US" sz="1400" dirty="0" smtClean="0"/>
              <a:t>「削除したアカウントに関する情報を含むものを全て削除」というのは、グループテーブル・グループメンバテーブル・履修者テーブル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  <p:cxnSp>
        <p:nvCxnSpPr>
          <p:cNvPr id="24" name="直線矢印コネクタ 23"/>
          <p:cNvCxnSpPr>
            <a:stCxn id="8" idx="2"/>
            <a:endCxn id="32" idx="0"/>
          </p:cNvCxnSpPr>
          <p:nvPr/>
        </p:nvCxnSpPr>
        <p:spPr>
          <a:xfrm>
            <a:off x="1776361" y="3333697"/>
            <a:ext cx="0" cy="70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32" idx="2"/>
            <a:endCxn id="3" idx="0"/>
          </p:cNvCxnSpPr>
          <p:nvPr/>
        </p:nvCxnSpPr>
        <p:spPr>
          <a:xfrm flipH="1">
            <a:off x="1776361" y="4884438"/>
            <a:ext cx="0" cy="11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フローチャート: 処理 31"/>
          <p:cNvSpPr/>
          <p:nvPr/>
        </p:nvSpPr>
        <p:spPr>
          <a:xfrm>
            <a:off x="607991" y="4037501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削除したアカウントに関する情報を含むものを全て削除</a:t>
            </a:r>
            <a:endParaRPr lang="en-US" altLang="ja-JP" sz="1400" dirty="0" smtClean="0"/>
          </a:p>
        </p:txBody>
      </p:sp>
      <p:cxnSp>
        <p:nvCxnSpPr>
          <p:cNvPr id="9" name="直線コネクタ 8"/>
          <p:cNvCxnSpPr>
            <a:stCxn id="4" idx="3"/>
          </p:cNvCxnSpPr>
          <p:nvPr/>
        </p:nvCxnSpPr>
        <p:spPr>
          <a:xfrm flipV="1">
            <a:off x="3219900" y="1183778"/>
            <a:ext cx="2055485" cy="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5275385" y="1183778"/>
            <a:ext cx="0" cy="4982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4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6693</TotalTime>
  <Words>111</Words>
  <Application>Microsoft Macintosh PowerPoint</Application>
  <PresentationFormat>ワイド画面</PresentationFormat>
  <Paragraphs>42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ＭＳ Ｐゴシック</vt:lpstr>
      <vt:lpstr>Yu Gothic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t</dc:creator>
  <cp:lastModifiedBy>溝渕祐雅</cp:lastModifiedBy>
  <cp:revision>133</cp:revision>
  <dcterms:created xsi:type="dcterms:W3CDTF">2017-11-29T17:00:14Z</dcterms:created>
  <dcterms:modified xsi:type="dcterms:W3CDTF">2017-12-10T08:26:56Z</dcterms:modified>
</cp:coreProperties>
</file>