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削除機能処理定義" id="{0EE3C5CF-E9CF-402A-87A5-DE801B60CF10}">
          <p14:sldIdLst>
            <p14:sldId id="257"/>
          </p14:sldIdLst>
        </p14:section>
        <p14:section name="②進捗情報削除処理" id="{69BD3366-FADB-4C56-A94C-D90EC1C60F11}">
          <p14:sldIdLst>
            <p14:sldId id="258"/>
          </p14:sldIdLst>
        </p14:section>
        <p14:section name="③進捗情報削除処理" id="{4E8B7C7C-59EA-48CC-807A-AC7EA49F8CF2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70000" y="67307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70000" y="33732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4000" y="107614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クイックアクセス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3" idx="4"/>
            <a:endCxn id="5" idx="0"/>
          </p:cNvCxnSpPr>
          <p:nvPr/>
        </p:nvCxnSpPr>
        <p:spPr>
          <a:xfrm>
            <a:off x="1260000" y="853074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39222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非公開ボタン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押下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5" idx="2"/>
            <a:endCxn id="20" idx="0"/>
          </p:cNvCxnSpPr>
          <p:nvPr/>
        </p:nvCxnSpPr>
        <p:spPr>
          <a:xfrm>
            <a:off x="1260000" y="1616148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4000" y="260084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管理者ホーム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</p:cNvCxnSpPr>
          <p:nvPr/>
        </p:nvCxnSpPr>
        <p:spPr>
          <a:xfrm>
            <a:off x="1260000" y="3140846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3922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①閉講処理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33534" y="17903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進捗情報管理部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865546" y="183922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③進捗情報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削除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>
            <a:off x="2016000" y="2004701"/>
            <a:ext cx="1686755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</p:cNvCxnSpPr>
          <p:nvPr/>
        </p:nvCxnSpPr>
        <p:spPr>
          <a:xfrm flipH="1">
            <a:off x="2016000" y="2109222"/>
            <a:ext cx="1674767" cy="76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5202767" y="1990595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/>
          <p:nvPr/>
        </p:nvCxnSpPr>
        <p:spPr>
          <a:xfrm flipH="1">
            <a:off x="5202767" y="2160447"/>
            <a:ext cx="1674766" cy="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ホームベース 207"/>
          <p:cNvSpPr/>
          <p:nvPr/>
        </p:nvSpPr>
        <p:spPr>
          <a:xfrm>
            <a:off x="5418766" y="132727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進捗削除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情報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9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5" y="509864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7" idx="0"/>
          </p:cNvCxnSpPr>
          <p:nvPr/>
        </p:nvCxnSpPr>
        <p:spPr>
          <a:xfrm flipH="1">
            <a:off x="2359456" y="863960"/>
            <a:ext cx="1" cy="4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6" idx="2"/>
            <a:endCxn id="5" idx="0"/>
          </p:cNvCxnSpPr>
          <p:nvPr/>
        </p:nvCxnSpPr>
        <p:spPr>
          <a:xfrm>
            <a:off x="2359456" y="3404770"/>
            <a:ext cx="0" cy="4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3" idx="0"/>
          </p:cNvCxnSpPr>
          <p:nvPr/>
        </p:nvCxnSpPr>
        <p:spPr>
          <a:xfrm flipH="1">
            <a:off x="2359455" y="4675175"/>
            <a:ext cx="1" cy="4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7" idx="2"/>
            <a:endCxn id="16" idx="0"/>
          </p:cNvCxnSpPr>
          <p:nvPr/>
        </p:nvCxnSpPr>
        <p:spPr>
          <a:xfrm>
            <a:off x="2359456" y="2134365"/>
            <a:ext cx="0" cy="4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5" name="フローチャート: 定義済み処理 4"/>
          <p:cNvSpPr/>
          <p:nvPr/>
        </p:nvSpPr>
        <p:spPr>
          <a:xfrm>
            <a:off x="1181021" y="3828238"/>
            <a:ext cx="2356869" cy="8469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管理者ホーム画面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遷移処理</a:t>
            </a:r>
            <a:endParaRPr kumimoji="1" lang="ja-JP" altLang="en-US" sz="1400" dirty="0"/>
          </a:p>
        </p:txBody>
      </p:sp>
      <p:sp>
        <p:nvSpPr>
          <p:cNvPr id="16" name="フローチャート: 定義済み処理 15"/>
          <p:cNvSpPr/>
          <p:nvPr/>
        </p:nvSpPr>
        <p:spPr>
          <a:xfrm>
            <a:off x="1181021" y="2557833"/>
            <a:ext cx="2356869" cy="8469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進捗情報削除処理</a:t>
            </a:r>
            <a:endParaRPr kumimoji="1" lang="ja-JP" altLang="en-US" sz="1400" dirty="0"/>
          </a:p>
        </p:txBody>
      </p:sp>
      <p:sp>
        <p:nvSpPr>
          <p:cNvPr id="17" name="フローチャート: 定義済み処理 16"/>
          <p:cNvSpPr/>
          <p:nvPr/>
        </p:nvSpPr>
        <p:spPr>
          <a:xfrm>
            <a:off x="1181021" y="1287428"/>
            <a:ext cx="2356869" cy="8469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閉講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2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341025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36" idx="0"/>
          </p:cNvCxnSpPr>
          <p:nvPr/>
        </p:nvCxnSpPr>
        <p:spPr>
          <a:xfrm>
            <a:off x="2359457" y="863960"/>
            <a:ext cx="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6" idx="2"/>
            <a:endCxn id="3" idx="0"/>
          </p:cNvCxnSpPr>
          <p:nvPr/>
        </p:nvCxnSpPr>
        <p:spPr>
          <a:xfrm>
            <a:off x="2359457" y="2557834"/>
            <a:ext cx="0" cy="8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1184463" y="171089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達成テーブルを削除する</a:t>
            </a:r>
            <a:endParaRPr kumimoji="1" lang="ja-JP" altLang="en-US" sz="1400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達成テーブルを削除</a:t>
            </a:r>
            <a:r>
              <a:rPr kumimoji="1" lang="en-US" altLang="ja-JP" sz="1400" dirty="0" smtClean="0"/>
              <a:t>(DROP)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73</Words>
  <Application>Microsoft Office PowerPoint</Application>
  <PresentationFormat>ワイド画面</PresentationFormat>
  <Paragraphs>38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y t</cp:lastModifiedBy>
  <cp:revision>27</cp:revision>
  <dcterms:created xsi:type="dcterms:W3CDTF">2017-11-29T17:00:14Z</dcterms:created>
  <dcterms:modified xsi:type="dcterms:W3CDTF">2017-12-10T05:31:55Z</dcterms:modified>
</cp:coreProperties>
</file>