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送信機能処理定義" id="{0EE3C5CF-E9CF-402A-87A5-DE801B60CF10}">
          <p14:sldIdLst>
            <p14:sldId id="257"/>
          </p14:sldIdLst>
        </p14:section>
        <p14:section name="①進捗情報送信処理" id="{69BD3366-FADB-4C56-A94C-D90EC1C60F11}">
          <p14:sldIdLst>
            <p14:sldId id="258"/>
          </p14:sldIdLst>
        </p14:section>
        <p14:section name="②進捗情報追加処理" id="{E7447002-ADD5-4FDF-99F9-0870AA8B051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000" y="180000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ユーザ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170000" y="67307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169214" y="337873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4000" y="1076148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学生ホーム画面</a:t>
            </a:r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3" idx="4"/>
            <a:endCxn id="5" idx="0"/>
          </p:cNvCxnSpPr>
          <p:nvPr/>
        </p:nvCxnSpPr>
        <p:spPr>
          <a:xfrm>
            <a:off x="1260000" y="853074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04000" y="1839222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進捗情報の入力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更新ボタン押下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stCxn id="5" idx="2"/>
            <a:endCxn id="20" idx="0"/>
          </p:cNvCxnSpPr>
          <p:nvPr/>
        </p:nvCxnSpPr>
        <p:spPr>
          <a:xfrm>
            <a:off x="1260000" y="1616148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04000" y="2600846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学生ホーム画面表示</a:t>
            </a:r>
            <a:endParaRPr kumimoji="1" lang="ja-JP" altLang="en-US" sz="1400" dirty="0"/>
          </a:p>
        </p:txBody>
      </p:sp>
      <p:cxnSp>
        <p:nvCxnSpPr>
          <p:cNvPr id="39" name="直線矢印コネクタ 38"/>
          <p:cNvCxnSpPr>
            <a:stCxn id="27" idx="2"/>
          </p:cNvCxnSpPr>
          <p:nvPr/>
        </p:nvCxnSpPr>
        <p:spPr>
          <a:xfrm>
            <a:off x="1260000" y="3140846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546767" y="17903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90767" y="1837171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①進捗情報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送信処理</a:t>
            </a:r>
            <a:endParaRPr kumimoji="1"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6733534" y="17903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進捗情報管理部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877534" y="1837171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②進捗情報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追加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cxnSp>
        <p:nvCxnSpPr>
          <p:cNvPr id="149" name="直線矢印コネクタ 148"/>
          <p:cNvCxnSpPr/>
          <p:nvPr/>
        </p:nvCxnSpPr>
        <p:spPr>
          <a:xfrm flipV="1">
            <a:off x="2016000" y="1990595"/>
            <a:ext cx="1674767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H="1">
            <a:off x="5214755" y="2177417"/>
            <a:ext cx="1674766" cy="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56" idx="1"/>
            <a:endCxn id="27" idx="3"/>
          </p:cNvCxnSpPr>
          <p:nvPr/>
        </p:nvCxnSpPr>
        <p:spPr>
          <a:xfrm flipH="1">
            <a:off x="2016000" y="2107171"/>
            <a:ext cx="1674767" cy="7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ホームベース 175"/>
          <p:cNvSpPr/>
          <p:nvPr/>
        </p:nvSpPr>
        <p:spPr>
          <a:xfrm>
            <a:off x="2229462" y="1327279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進捗情報</a:t>
            </a:r>
            <a:endParaRPr kumimoji="1" lang="ja-JP" altLang="en-US" sz="1400" dirty="0"/>
          </a:p>
        </p:txBody>
      </p:sp>
      <p:cxnSp>
        <p:nvCxnSpPr>
          <p:cNvPr id="190" name="直線矢印コネクタ 189"/>
          <p:cNvCxnSpPr/>
          <p:nvPr/>
        </p:nvCxnSpPr>
        <p:spPr>
          <a:xfrm flipV="1">
            <a:off x="5190779" y="2004701"/>
            <a:ext cx="1674767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ホームベース 204"/>
          <p:cNvSpPr/>
          <p:nvPr/>
        </p:nvSpPr>
        <p:spPr>
          <a:xfrm>
            <a:off x="5409039" y="1339549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進捗情報</a:t>
            </a:r>
            <a:endParaRPr kumimoji="1" lang="ja-JP" altLang="en-US" sz="1400" dirty="0"/>
          </a:p>
        </p:txBody>
      </p:sp>
      <p:cxnSp>
        <p:nvCxnSpPr>
          <p:cNvPr id="8" name="直線矢印コネクタ 7"/>
          <p:cNvCxnSpPr>
            <a:stCxn id="27" idx="0"/>
            <a:endCxn id="20" idx="2"/>
          </p:cNvCxnSpPr>
          <p:nvPr/>
        </p:nvCxnSpPr>
        <p:spPr>
          <a:xfrm flipV="1">
            <a:off x="1260000" y="2379222"/>
            <a:ext cx="0" cy="22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174566" y="73574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174566" y="642239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11" idx="0"/>
          </p:cNvCxnSpPr>
          <p:nvPr/>
        </p:nvCxnSpPr>
        <p:spPr>
          <a:xfrm flipH="1">
            <a:off x="2264565" y="915743"/>
            <a:ext cx="1" cy="42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089572" y="515199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学生ホーム画面表示</a:t>
            </a:r>
            <a:endParaRPr kumimoji="1" lang="ja-JP" altLang="en-US" sz="1400" dirty="0"/>
          </a:p>
        </p:txBody>
      </p:sp>
      <p:cxnSp>
        <p:nvCxnSpPr>
          <p:cNvPr id="10" name="直線矢印コネクタ 9"/>
          <p:cNvCxnSpPr>
            <a:stCxn id="5" idx="2"/>
            <a:endCxn id="8" idx="0"/>
          </p:cNvCxnSpPr>
          <p:nvPr/>
        </p:nvCxnSpPr>
        <p:spPr>
          <a:xfrm>
            <a:off x="2264566" y="4728523"/>
            <a:ext cx="0" cy="42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264566" y="5998929"/>
            <a:ext cx="0" cy="42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・更新ボタンを押下して送信処理を行う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・画面の遷移は行われず、読み込み処理も伴わない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5" name="フローチャート: 定義済み処理 4"/>
          <p:cNvSpPr/>
          <p:nvPr/>
        </p:nvSpPr>
        <p:spPr>
          <a:xfrm>
            <a:off x="1089571" y="3881586"/>
            <a:ext cx="2349989" cy="84693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進捗情報追加処理</a:t>
            </a:r>
            <a:endParaRPr kumimoji="1" lang="ja-JP" altLang="en-US" sz="1400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1089571" y="1342919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更新ボタン押下判定</a:t>
            </a:r>
            <a:endParaRPr kumimoji="1" lang="ja-JP" altLang="en-US" sz="1400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089571" y="2613325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進捗情報転送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>
            <a:stCxn id="12" idx="2"/>
            <a:endCxn id="5" idx="0"/>
          </p:cNvCxnSpPr>
          <p:nvPr/>
        </p:nvCxnSpPr>
        <p:spPr>
          <a:xfrm>
            <a:off x="2264565" y="3460262"/>
            <a:ext cx="1" cy="42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2"/>
            <a:endCxn id="12" idx="0"/>
          </p:cNvCxnSpPr>
          <p:nvPr/>
        </p:nvCxnSpPr>
        <p:spPr>
          <a:xfrm>
            <a:off x="2264565" y="2189856"/>
            <a:ext cx="0" cy="42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68396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378512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8" idx="0"/>
          </p:cNvCxnSpPr>
          <p:nvPr/>
        </p:nvCxnSpPr>
        <p:spPr>
          <a:xfrm flipH="1">
            <a:off x="2359456" y="863960"/>
            <a:ext cx="1" cy="103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2" y="1901073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進捗情報を</a:t>
            </a:r>
            <a:r>
              <a:rPr lang="ja-JP" altLang="en-US" sz="1400" dirty="0" smtClean="0"/>
              <a:t>達成</a:t>
            </a:r>
            <a:r>
              <a:rPr lang="ja-JP" altLang="en-US" sz="1400" dirty="0" smtClean="0"/>
              <a:t>テーブル</a:t>
            </a:r>
            <a:r>
              <a:rPr kumimoji="1" lang="ja-JP" altLang="en-US" sz="1400" dirty="0" smtClean="0"/>
              <a:t>に追加する</a:t>
            </a:r>
            <a:endParaRPr kumimoji="1" lang="ja-JP" altLang="en-US" sz="1400" dirty="0"/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ユーザ番号</a:t>
            </a:r>
            <a:r>
              <a:rPr lang="en-US" altLang="ja-JP" sz="1400" dirty="0" smtClean="0">
                <a:solidFill>
                  <a:schemeClr val="tx1"/>
                </a:solidFill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</a:rPr>
              <a:t>達成テーブル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 smtClean="0"/>
              <a:t>達成課題</a:t>
            </a:r>
            <a:r>
              <a:rPr lang="en-US" altLang="ja-JP" sz="1400" dirty="0" smtClean="0"/>
              <a:t>(</a:t>
            </a:r>
            <a:r>
              <a:rPr lang="ja-JP" altLang="en-US" sz="1400" smtClean="0"/>
              <a:t>達成テーブル</a:t>
            </a:r>
            <a:r>
              <a:rPr lang="en-US" altLang="ja-JP" sz="1400" smtClean="0"/>
              <a:t>)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・ユーザから送信された進捗情報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完了した課題のチェック、緊急やチェック要求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を、進捗テーブルのユーザ番号またはグループ番号に一致する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17" name="直線矢印コネクタ 16"/>
          <p:cNvCxnSpPr>
            <a:stCxn id="8" idx="2"/>
            <a:endCxn id="3" idx="0"/>
          </p:cNvCxnSpPr>
          <p:nvPr/>
        </p:nvCxnSpPr>
        <p:spPr>
          <a:xfrm>
            <a:off x="2359456" y="2748010"/>
            <a:ext cx="1" cy="103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149</Words>
  <Application>Microsoft Office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t</dc:creator>
  <cp:lastModifiedBy>y t</cp:lastModifiedBy>
  <cp:revision>27</cp:revision>
  <dcterms:created xsi:type="dcterms:W3CDTF">2017-11-29T17:00:14Z</dcterms:created>
  <dcterms:modified xsi:type="dcterms:W3CDTF">2017-12-10T05:28:09Z</dcterms:modified>
</cp:coreProperties>
</file>