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履修者登録機能処理定義" id="{0EE3C5CF-E9CF-402A-87A5-DE801B60CF10}">
          <p14:sldIdLst>
            <p14:sldId id="257"/>
          </p14:sldIdLst>
        </p14:section>
        <p14:section name="①クイックアクセス展開処理" id="{69BD3366-FADB-4C56-A94C-D90EC1C60F11}">
          <p14:sldIdLst>
            <p14:sldId id="258"/>
          </p14:sldIdLst>
        </p14:section>
        <p14:section name="②開講情報読込処理" id="{6B43470E-84C4-436D-A749-98E92439A5E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2842614" y="255755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5542615" y="261722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講義情報管理部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42614" y="255755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952614" y="74882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952614" y="365984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6614" y="1151903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任意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3" idx="4"/>
            <a:endCxn id="5" idx="0"/>
          </p:cNvCxnSpPr>
          <p:nvPr/>
        </p:nvCxnSpPr>
        <p:spPr>
          <a:xfrm>
            <a:off x="1042614" y="928829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286614" y="1914977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クイックアクセス押下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5" idx="2"/>
            <a:endCxn id="20" idx="0"/>
          </p:cNvCxnSpPr>
          <p:nvPr/>
        </p:nvCxnSpPr>
        <p:spPr>
          <a:xfrm>
            <a:off x="1042614" y="1691903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86614" y="2676601"/>
            <a:ext cx="1512000" cy="761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任意画面にて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クイックアクセス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リスト表示</a:t>
            </a:r>
            <a:endParaRPr kumimoji="1" lang="ja-JP" altLang="en-US" sz="1400" dirty="0"/>
          </a:p>
        </p:txBody>
      </p:sp>
      <p:sp>
        <p:nvSpPr>
          <p:cNvPr id="56" name="正方形/長方形 55"/>
          <p:cNvSpPr/>
          <p:nvPr/>
        </p:nvSpPr>
        <p:spPr>
          <a:xfrm>
            <a:off x="2986614" y="1913889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①クイックアクセス展開処理</a:t>
            </a:r>
            <a:endParaRPr kumimoji="1" lang="ja-JP" altLang="en-US" sz="1400" dirty="0"/>
          </a:p>
        </p:txBody>
      </p:sp>
      <p:sp>
        <p:nvSpPr>
          <p:cNvPr id="71" name="正方形/長方形 70"/>
          <p:cNvSpPr/>
          <p:nvPr/>
        </p:nvSpPr>
        <p:spPr>
          <a:xfrm>
            <a:off x="5686615" y="1913889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②開講情報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1798614" y="2072067"/>
            <a:ext cx="1188000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3"/>
          </p:cNvCxnSpPr>
          <p:nvPr/>
        </p:nvCxnSpPr>
        <p:spPr>
          <a:xfrm flipH="1">
            <a:off x="1798614" y="2183889"/>
            <a:ext cx="1188000" cy="8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27" idx="2"/>
            <a:endCxn id="4" idx="0"/>
          </p:cNvCxnSpPr>
          <p:nvPr/>
        </p:nvCxnSpPr>
        <p:spPr>
          <a:xfrm>
            <a:off x="1042614" y="3438225"/>
            <a:ext cx="0" cy="22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/>
          <p:nvPr/>
        </p:nvCxnSpPr>
        <p:spPr>
          <a:xfrm flipV="1">
            <a:off x="4473212" y="2089499"/>
            <a:ext cx="1200701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4473213" y="2270449"/>
            <a:ext cx="1200700" cy="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117424" y="11576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117420" y="488203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36" idx="0"/>
          </p:cNvCxnSpPr>
          <p:nvPr/>
        </p:nvCxnSpPr>
        <p:spPr>
          <a:xfrm flipH="1">
            <a:off x="2207421" y="295765"/>
            <a:ext cx="3" cy="28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032427" y="374760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非公開ボタンを含めて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クイックアクセスを展開</a:t>
            </a:r>
            <a:endParaRPr kumimoji="1" lang="ja-JP" altLang="en-US" sz="1400" dirty="0"/>
          </a:p>
        </p:txBody>
      </p:sp>
      <p:cxnSp>
        <p:nvCxnSpPr>
          <p:cNvPr id="10" name="直線矢印コネクタ 9"/>
          <p:cNvCxnSpPr>
            <a:stCxn id="16" idx="2"/>
            <a:endCxn id="4" idx="0"/>
          </p:cNvCxnSpPr>
          <p:nvPr/>
        </p:nvCxnSpPr>
        <p:spPr>
          <a:xfrm>
            <a:off x="2207421" y="2328417"/>
            <a:ext cx="0" cy="28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 flipH="1">
            <a:off x="2207420" y="4594539"/>
            <a:ext cx="1" cy="28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" idx="2"/>
            <a:endCxn id="8" idx="0"/>
          </p:cNvCxnSpPr>
          <p:nvPr/>
        </p:nvCxnSpPr>
        <p:spPr>
          <a:xfrm>
            <a:off x="2207421" y="3460104"/>
            <a:ext cx="0" cy="28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1032427" y="58408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クイックアクセスボタン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押下情報を受け取る</a:t>
            </a:r>
            <a:endParaRPr kumimoji="1" lang="ja-JP" altLang="en-US" sz="1400" dirty="0"/>
          </a:p>
        </p:txBody>
      </p:sp>
      <p:cxnSp>
        <p:nvCxnSpPr>
          <p:cNvPr id="42" name="直線矢印コネクタ 41"/>
          <p:cNvCxnSpPr>
            <a:stCxn id="36" idx="2"/>
            <a:endCxn id="16" idx="0"/>
          </p:cNvCxnSpPr>
          <p:nvPr/>
        </p:nvCxnSpPr>
        <p:spPr>
          <a:xfrm>
            <a:off x="2207421" y="1431019"/>
            <a:ext cx="0" cy="28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・クイックアクセスを展開すると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ログイン者氏名 </a:t>
            </a:r>
            <a:r>
              <a:rPr lang="en-US" altLang="ja-JP" sz="1400" dirty="0" smtClean="0"/>
              <a:t>- </a:t>
            </a:r>
            <a:r>
              <a:rPr lang="ja-JP" altLang="en-US" sz="1400" dirty="0" smtClean="0"/>
              <a:t>ログアウトボタンとアカウント編集ボタン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開講授業名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または非公開と表示</a:t>
            </a:r>
            <a:r>
              <a:rPr lang="en-US" altLang="ja-JP" sz="1400" dirty="0" smtClean="0"/>
              <a:t>) – </a:t>
            </a:r>
            <a:r>
              <a:rPr lang="ja-JP" altLang="en-US" sz="1400" dirty="0" smtClean="0"/>
              <a:t>非公開ボタン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教員のみ</a:t>
            </a:r>
            <a:r>
              <a:rPr lang="en-US" altLang="ja-JP" sz="1400" dirty="0" smtClean="0"/>
              <a:t>)</a:t>
            </a:r>
          </a:p>
          <a:p>
            <a:r>
              <a:rPr lang="ja-JP" altLang="en-US" sz="1400" dirty="0"/>
              <a:t>　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定義済み処理 15"/>
          <p:cNvSpPr/>
          <p:nvPr/>
        </p:nvSpPr>
        <p:spPr>
          <a:xfrm>
            <a:off x="1032427" y="1715769"/>
            <a:ext cx="2349988" cy="61264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開講情報参照処理</a:t>
            </a:r>
            <a:endParaRPr kumimoji="1" lang="ja-JP" altLang="en-US" sz="1400" dirty="0"/>
          </a:p>
        </p:txBody>
      </p:sp>
      <p:sp>
        <p:nvSpPr>
          <p:cNvPr id="4" name="フローチャート: 判断 3"/>
          <p:cNvSpPr/>
          <p:nvPr/>
        </p:nvSpPr>
        <p:spPr>
          <a:xfrm>
            <a:off x="968212" y="2613167"/>
            <a:ext cx="2478417" cy="8469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ユーザが</a:t>
            </a:r>
            <a:endParaRPr lang="en-US" altLang="ja-JP" sz="1400" dirty="0"/>
          </a:p>
          <a:p>
            <a:pPr algn="ctr"/>
            <a:r>
              <a:rPr lang="ja-JP" altLang="en-US" sz="1400" dirty="0"/>
              <a:t>教員</a:t>
            </a:r>
            <a:r>
              <a:rPr kumimoji="1" lang="ja-JP" altLang="en-US" sz="1400" dirty="0" smtClean="0"/>
              <a:t>であるか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37071" y="3419187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5864" y="2667303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33" name="フローチャート: 処理 32"/>
          <p:cNvSpPr/>
          <p:nvPr/>
        </p:nvSpPr>
        <p:spPr>
          <a:xfrm>
            <a:off x="3899250" y="2613167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非公開ボタンを含めず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smtClean="0"/>
              <a:t>クイックアクセスを展開</a:t>
            </a:r>
            <a:endParaRPr kumimoji="1" lang="ja-JP" altLang="en-US" sz="1400" dirty="0"/>
          </a:p>
        </p:txBody>
      </p:sp>
      <p:cxnSp>
        <p:nvCxnSpPr>
          <p:cNvPr id="40" name="直線矢印コネクタ 39"/>
          <p:cNvCxnSpPr>
            <a:stCxn id="4" idx="3"/>
            <a:endCxn id="33" idx="1"/>
          </p:cNvCxnSpPr>
          <p:nvPr/>
        </p:nvCxnSpPr>
        <p:spPr>
          <a:xfrm>
            <a:off x="3446629" y="3036636"/>
            <a:ext cx="45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6" y="117930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41417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9456" y="1359303"/>
            <a:ext cx="0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2" y="232706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開講</a:t>
            </a:r>
            <a:r>
              <a:rPr kumimoji="1" lang="ja-JP" altLang="en-US" sz="1400" dirty="0" smtClean="0"/>
              <a:t>情報を返却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6" y="3174001"/>
            <a:ext cx="1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</a:t>
            </a:r>
            <a:r>
              <a:rPr lang="ja-JP" altLang="en-US" sz="1400" dirty="0" smtClean="0"/>
              <a:t>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授業番号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公開テーブル</a:t>
            </a:r>
            <a:r>
              <a:rPr kumimoji="1" lang="en-US" altLang="ja-JP" sz="1400" dirty="0" smtClean="0"/>
              <a:t>)</a:t>
            </a:r>
            <a:r>
              <a:rPr lang="ja-JP" altLang="en-US" sz="1400" dirty="0" smtClean="0"/>
              <a:t>から授業名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授業テーブル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開講回番号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公開テーブル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から開講回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開講回テーブル</a:t>
            </a:r>
            <a:r>
              <a:rPr lang="en-US" altLang="ja-JP" sz="1400" dirty="0" smtClean="0"/>
              <a:t>)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・公開テーブルにレコードがない場合、開講されていないため</a:t>
            </a:r>
            <a:r>
              <a:rPr kumimoji="1" lang="en-US" altLang="ja-JP" sz="1400" dirty="0" smtClean="0"/>
              <a:t>Null</a:t>
            </a:r>
            <a:r>
              <a:rPr kumimoji="1" lang="ja-JP" altLang="en-US" sz="1400" dirty="0" smtClean="0"/>
              <a:t>返却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/>
              <a:t>なし</a:t>
            </a:r>
            <a:endParaRPr lang="en-US" altLang="ja-JP" sz="1400" dirty="0"/>
          </a:p>
          <a:p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5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134</Words>
  <Application>Microsoft Office PowerPoint</Application>
  <PresentationFormat>ワイド画面</PresentationFormat>
  <Paragraphs>50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y t</cp:lastModifiedBy>
  <cp:revision>68</cp:revision>
  <dcterms:created xsi:type="dcterms:W3CDTF">2017-11-29T17:00:14Z</dcterms:created>
  <dcterms:modified xsi:type="dcterms:W3CDTF">2017-12-10T05:33:43Z</dcterms:modified>
</cp:coreProperties>
</file>