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グループ参加機能" id="{8F607A57-0526-9649-889E-8A75D9A10563}">
          <p14:sldIdLst>
            <p14:sldId id="260"/>
          </p14:sldIdLst>
        </p14:section>
        <p14:section name="グループ参加機能①" id="{E30BEC64-CE94-7D4C-84F6-1F7C8F509EF5}">
          <p14:sldIdLst>
            <p14:sldId id="275"/>
          </p14:sldIdLst>
        </p14:section>
        <p14:section name="グループ参加機能②" id="{1D6D7558-808E-514B-BA6B-E15920010679}">
          <p14:sldIdLst>
            <p14:sldId id="276"/>
          </p14:sldIdLst>
        </p14:section>
        <p14:section name="グループ参加機能③" id="{4CDE88D9-2D59-3B48-8466-0A115FFB1037}">
          <p14:sldIdLst>
            <p14:sldId id="277"/>
          </p14:sldIdLst>
        </p14:section>
        <p14:section name="グループ参加機能④" id="{A28C5A37-2525-974C-BC46-CA75EFADC549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2" autoAdjust="0"/>
    <p:restoredTop sz="94660"/>
  </p:normalViewPr>
  <p:slideViewPr>
    <p:cSldViewPr snapToGrid="0">
      <p:cViewPr>
        <p:scale>
          <a:sx n="109" d="100"/>
          <a:sy n="109" d="100"/>
        </p:scale>
        <p:origin x="1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8A5E-DB93-F04B-9864-F999681BBC7D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43548-D8D9-9542-BA59-51958283D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8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4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2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6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9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9DC4-7BF8-42D6-AC23-D39D477640C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292D-9DF0-44FB-9ADF-00901A47BD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59013" y="179037"/>
            <a:ext cx="1800000" cy="5247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学生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169013" y="66587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170000" y="487795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stCxn id="3" idx="4"/>
          </p:cNvCxnSpPr>
          <p:nvPr/>
        </p:nvCxnSpPr>
        <p:spPr>
          <a:xfrm>
            <a:off x="1259013" y="845871"/>
            <a:ext cx="0" cy="2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04000" y="1829278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グループ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ボタン</a:t>
            </a:r>
            <a:r>
              <a:rPr lang="ja-JP" altLang="en-US" sz="1400" dirty="0" smtClean="0"/>
              <a:t>押下</a:t>
            </a:r>
            <a:endParaRPr kumimoji="1" lang="ja-JP" altLang="en-US" sz="1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04000" y="259090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グループ情報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表示処理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04000" y="3354701"/>
            <a:ext cx="1512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参加ボタン</a:t>
            </a:r>
            <a:r>
              <a:rPr lang="ja-JP" altLang="en-US" sz="1400" dirty="0" smtClean="0"/>
              <a:t>押下</a:t>
            </a:r>
            <a:endParaRPr kumimoji="1" lang="ja-JP" alt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04000" y="4116326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学生用のホーム画面表示</a:t>
            </a:r>
            <a:endParaRPr kumimoji="1" lang="ja-JP" altLang="en-US" sz="1400" dirty="0"/>
          </a:p>
        </p:txBody>
      </p:sp>
      <p:cxnSp>
        <p:nvCxnSpPr>
          <p:cNvPr id="39" name="直線矢印コネクタ 38"/>
          <p:cNvCxnSpPr>
            <a:stCxn id="27" idx="2"/>
            <a:endCxn id="29" idx="0"/>
          </p:cNvCxnSpPr>
          <p:nvPr/>
        </p:nvCxnSpPr>
        <p:spPr>
          <a:xfrm>
            <a:off x="1260000" y="3130902"/>
            <a:ext cx="0" cy="2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0"/>
          </p:cNvCxnSpPr>
          <p:nvPr/>
        </p:nvCxnSpPr>
        <p:spPr>
          <a:xfrm>
            <a:off x="1260000" y="4655239"/>
            <a:ext cx="0" cy="22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546767" y="179037"/>
            <a:ext cx="1800000" cy="5247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ja-JP" altLang="en-US" sz="1400" dirty="0" smtClean="0">
                <a:latin typeface="+mn-ea"/>
              </a:rPr>
              <a:t>入力受付部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90767" y="1827227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①グループ情報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表示処理</a:t>
            </a:r>
            <a:endParaRPr kumimoji="1" lang="ja-JP" altLang="en-US" sz="1400" dirty="0"/>
          </a:p>
        </p:txBody>
      </p:sp>
      <p:sp>
        <p:nvSpPr>
          <p:cNvPr id="60" name="正方形/長方形 59"/>
          <p:cNvSpPr/>
          <p:nvPr/>
        </p:nvSpPr>
        <p:spPr>
          <a:xfrm>
            <a:off x="3690767" y="3347525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③学生用のホーム画面遷移処理</a:t>
            </a:r>
            <a:endParaRPr kumimoji="1" lang="ja-JP" altLang="en-US" sz="1400" dirty="0"/>
          </a:p>
        </p:txBody>
      </p:sp>
      <p:sp>
        <p:nvSpPr>
          <p:cNvPr id="83" name="正方形/長方形 82"/>
          <p:cNvSpPr/>
          <p:nvPr/>
        </p:nvSpPr>
        <p:spPr>
          <a:xfrm>
            <a:off x="6729846" y="179037"/>
            <a:ext cx="1800000" cy="5247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ja-JP" altLang="en-US" sz="1200" dirty="0" smtClean="0">
                <a:latin typeface="+mn-ea"/>
              </a:rPr>
              <a:t>グループメンバ</a:t>
            </a:r>
            <a:r>
              <a:rPr kumimoji="1" lang="ja-JP" altLang="en-US" sz="1200" dirty="0" smtClean="0">
                <a:latin typeface="+mn-ea"/>
              </a:rPr>
              <a:t>管理部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873846" y="1851632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②グループメンバ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情報読込処理</a:t>
            </a:r>
            <a:endParaRPr kumimoji="1" lang="ja-JP" altLang="en-US" sz="1400" dirty="0"/>
          </a:p>
        </p:txBody>
      </p:sp>
      <p:sp>
        <p:nvSpPr>
          <p:cNvPr id="90" name="正方形/長方形 89"/>
          <p:cNvSpPr/>
          <p:nvPr/>
        </p:nvSpPr>
        <p:spPr>
          <a:xfrm>
            <a:off x="6873846" y="3347525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④グループメンバ追加処理</a:t>
            </a:r>
            <a:endParaRPr kumimoji="1" lang="ja-JP" altLang="en-US" sz="1400" dirty="0"/>
          </a:p>
        </p:txBody>
      </p:sp>
      <p:cxnSp>
        <p:nvCxnSpPr>
          <p:cNvPr id="149" name="直線矢印コネクタ 148"/>
          <p:cNvCxnSpPr/>
          <p:nvPr/>
        </p:nvCxnSpPr>
        <p:spPr>
          <a:xfrm flipV="1">
            <a:off x="2016000" y="1980651"/>
            <a:ext cx="167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56" idx="1"/>
            <a:endCxn id="27" idx="3"/>
          </p:cNvCxnSpPr>
          <p:nvPr/>
        </p:nvCxnSpPr>
        <p:spPr>
          <a:xfrm flipH="1">
            <a:off x="2016000" y="2097227"/>
            <a:ext cx="1674767" cy="76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>
            <a:stCxn id="60" idx="1"/>
            <a:endCxn id="31" idx="3"/>
          </p:cNvCxnSpPr>
          <p:nvPr/>
        </p:nvCxnSpPr>
        <p:spPr>
          <a:xfrm flipH="1">
            <a:off x="2016000" y="3617525"/>
            <a:ext cx="1674767" cy="76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ホームベース 175"/>
          <p:cNvSpPr/>
          <p:nvPr/>
        </p:nvSpPr>
        <p:spPr>
          <a:xfrm>
            <a:off x="2229462" y="1317335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グループ番号</a:t>
            </a:r>
            <a:endParaRPr kumimoji="1" lang="ja-JP" altLang="en-US" sz="1200" dirty="0"/>
          </a:p>
        </p:txBody>
      </p:sp>
      <p:cxnSp>
        <p:nvCxnSpPr>
          <p:cNvPr id="191" name="直線矢印コネクタ 190"/>
          <p:cNvCxnSpPr/>
          <p:nvPr/>
        </p:nvCxnSpPr>
        <p:spPr>
          <a:xfrm flipV="1">
            <a:off x="5205860" y="1986423"/>
            <a:ext cx="167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矢印コネクタ 192"/>
          <p:cNvCxnSpPr/>
          <p:nvPr/>
        </p:nvCxnSpPr>
        <p:spPr>
          <a:xfrm flipV="1">
            <a:off x="5214755" y="3536211"/>
            <a:ext cx="165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/>
          <p:nvPr/>
        </p:nvCxnSpPr>
        <p:spPr>
          <a:xfrm flipH="1">
            <a:off x="5199079" y="2156188"/>
            <a:ext cx="167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 flipH="1" flipV="1">
            <a:off x="5214756" y="3680405"/>
            <a:ext cx="1659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/>
          <p:nvPr/>
        </p:nvCxnSpPr>
        <p:spPr>
          <a:xfrm flipV="1">
            <a:off x="2009220" y="3536211"/>
            <a:ext cx="167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ホームベース 205"/>
          <p:cNvSpPr/>
          <p:nvPr/>
        </p:nvSpPr>
        <p:spPr>
          <a:xfrm>
            <a:off x="5414470" y="1317335"/>
            <a:ext cx="1252495" cy="61477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グループ番号</a:t>
            </a:r>
            <a:endParaRPr kumimoji="1" lang="ja-JP" altLang="en-US" sz="1200" dirty="0"/>
          </a:p>
        </p:txBody>
      </p:sp>
      <p:sp>
        <p:nvSpPr>
          <p:cNvPr id="207" name="ホームベース 206"/>
          <p:cNvSpPr/>
          <p:nvPr/>
        </p:nvSpPr>
        <p:spPr>
          <a:xfrm>
            <a:off x="2229462" y="3130901"/>
            <a:ext cx="1252495" cy="347083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ユーザ番号</a:t>
            </a:r>
            <a:endParaRPr kumimoji="1" lang="ja-JP" altLang="en-US" sz="1400" dirty="0"/>
          </a:p>
        </p:txBody>
      </p:sp>
      <p:sp>
        <p:nvSpPr>
          <p:cNvPr id="209" name="ホームベース 208"/>
          <p:cNvSpPr/>
          <p:nvPr/>
        </p:nvSpPr>
        <p:spPr>
          <a:xfrm>
            <a:off x="5405351" y="3130901"/>
            <a:ext cx="1252495" cy="33562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ユーザ番号</a:t>
            </a:r>
            <a:endParaRPr kumimoji="1" lang="ja-JP" altLang="en-US" sz="1400" dirty="0"/>
          </a:p>
        </p:txBody>
      </p:sp>
      <p:sp>
        <p:nvSpPr>
          <p:cNvPr id="38" name="正方形/長方形 37"/>
          <p:cNvSpPr/>
          <p:nvPr/>
        </p:nvSpPr>
        <p:spPr>
          <a:xfrm>
            <a:off x="511374" y="1065281"/>
            <a:ext cx="1512000" cy="5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グループ参加・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作成画面</a:t>
            </a:r>
            <a:endParaRPr kumimoji="1" lang="ja-JP" altLang="en-US" sz="1400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1259013" y="1603428"/>
            <a:ext cx="0" cy="22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ホームベース 31"/>
          <p:cNvSpPr/>
          <p:nvPr/>
        </p:nvSpPr>
        <p:spPr>
          <a:xfrm>
            <a:off x="2224305" y="2783818"/>
            <a:ext cx="1252495" cy="347083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グループ番号</a:t>
            </a:r>
            <a:endParaRPr kumimoji="1" lang="ja-JP" altLang="en-US" sz="1200" dirty="0"/>
          </a:p>
        </p:txBody>
      </p:sp>
      <p:sp>
        <p:nvSpPr>
          <p:cNvPr id="33" name="ホームベース 32"/>
          <p:cNvSpPr/>
          <p:nvPr/>
        </p:nvSpPr>
        <p:spPr>
          <a:xfrm>
            <a:off x="5400397" y="2783818"/>
            <a:ext cx="1252495" cy="347083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グループ番号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60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ローチャート: 処理 7"/>
          <p:cNvSpPr/>
          <p:nvPr/>
        </p:nvSpPr>
        <p:spPr>
          <a:xfrm>
            <a:off x="1413843" y="4994281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グループ情報表示</a:t>
            </a:r>
            <a:endParaRPr kumimoji="1" lang="en-US" altLang="ja-JP" dirty="0" smtClean="0"/>
          </a:p>
        </p:txBody>
      </p:sp>
      <p:sp>
        <p:nvSpPr>
          <p:cNvPr id="36" name="フローチャート: 処理 35"/>
          <p:cNvSpPr/>
          <p:nvPr/>
        </p:nvSpPr>
        <p:spPr>
          <a:xfrm>
            <a:off x="1413843" y="2305105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グループ番号転送</a:t>
            </a:r>
            <a:endParaRPr kumimoji="1" lang="ja-JP" altLang="en-US" dirty="0"/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cxnSp>
        <p:nvCxnSpPr>
          <p:cNvPr id="16" name="直線矢印コネクタ 15"/>
          <p:cNvCxnSpPr>
            <a:stCxn id="44" idx="2"/>
            <a:endCxn id="8" idx="0"/>
          </p:cNvCxnSpPr>
          <p:nvPr/>
        </p:nvCxnSpPr>
        <p:spPr>
          <a:xfrm>
            <a:off x="2588836" y="4494775"/>
            <a:ext cx="1" cy="49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36" idx="2"/>
            <a:endCxn id="44" idx="0"/>
          </p:cNvCxnSpPr>
          <p:nvPr/>
        </p:nvCxnSpPr>
        <p:spPr>
          <a:xfrm flipH="1">
            <a:off x="2588836" y="3152042"/>
            <a:ext cx="1" cy="48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2498838" y="22800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5" idx="4"/>
            <a:endCxn id="48" idx="0"/>
          </p:cNvCxnSpPr>
          <p:nvPr/>
        </p:nvCxnSpPr>
        <p:spPr>
          <a:xfrm flipH="1">
            <a:off x="2588836" y="408002"/>
            <a:ext cx="2" cy="4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48" idx="2"/>
            <a:endCxn id="36" idx="0"/>
          </p:cNvCxnSpPr>
          <p:nvPr/>
        </p:nvCxnSpPr>
        <p:spPr>
          <a:xfrm>
            <a:off x="2588836" y="1710366"/>
            <a:ext cx="1" cy="59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2498915" y="621202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8" idx="2"/>
            <a:endCxn id="27" idx="0"/>
          </p:cNvCxnSpPr>
          <p:nvPr/>
        </p:nvCxnSpPr>
        <p:spPr>
          <a:xfrm>
            <a:off x="2588837" y="5841218"/>
            <a:ext cx="78" cy="37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フローチャート: 定義済み処理 43"/>
          <p:cNvSpPr/>
          <p:nvPr/>
        </p:nvSpPr>
        <p:spPr>
          <a:xfrm>
            <a:off x="1413842" y="3641208"/>
            <a:ext cx="2349988" cy="85356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グループメンバ情報転送処理</a:t>
            </a:r>
            <a:endParaRPr kumimoji="1" lang="ja-JP" altLang="en-US" dirty="0"/>
          </a:p>
        </p:txBody>
      </p:sp>
      <p:sp>
        <p:nvSpPr>
          <p:cNvPr id="48" name="フローチャート: 処理 47"/>
          <p:cNvSpPr/>
          <p:nvPr/>
        </p:nvSpPr>
        <p:spPr>
          <a:xfrm>
            <a:off x="1413842" y="863429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グループボタン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押下判定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67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7" y="68396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3419186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1184463" y="1673068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グループメンバ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情報を返却</a:t>
            </a:r>
            <a:endParaRPr kumimoji="1" lang="en-US" altLang="ja-JP" dirty="0" smtClean="0"/>
          </a:p>
        </p:txBody>
      </p:sp>
      <p:cxnSp>
        <p:nvCxnSpPr>
          <p:cNvPr id="10" name="直線矢印コネクタ 9"/>
          <p:cNvCxnSpPr>
            <a:endCxn id="8" idx="0"/>
          </p:cNvCxnSpPr>
          <p:nvPr/>
        </p:nvCxnSpPr>
        <p:spPr>
          <a:xfrm>
            <a:off x="2359456" y="878375"/>
            <a:ext cx="1" cy="79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59457" y="2520005"/>
            <a:ext cx="0" cy="89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69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ローチャート: 処理 7"/>
          <p:cNvSpPr/>
          <p:nvPr/>
        </p:nvSpPr>
        <p:spPr>
          <a:xfrm>
            <a:off x="1055943" y="4901723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学生用のホーム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画面表示</a:t>
            </a:r>
            <a:endParaRPr lang="en-US" altLang="ja-JP" dirty="0" smtClean="0"/>
          </a:p>
        </p:txBody>
      </p:sp>
      <p:sp>
        <p:nvSpPr>
          <p:cNvPr id="36" name="フローチャート: 処理 35"/>
          <p:cNvSpPr/>
          <p:nvPr/>
        </p:nvSpPr>
        <p:spPr>
          <a:xfrm>
            <a:off x="1055943" y="2380312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ログイン中のユーザ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の情報を転送</a:t>
            </a:r>
            <a:endParaRPr kumimoji="1" lang="ja-JP" altLang="en-US" dirty="0"/>
          </a:p>
        </p:txBody>
      </p: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cxnSp>
        <p:nvCxnSpPr>
          <p:cNvPr id="16" name="直線矢印コネクタ 15"/>
          <p:cNvCxnSpPr>
            <a:stCxn id="15" idx="2"/>
            <a:endCxn id="8" idx="0"/>
          </p:cNvCxnSpPr>
          <p:nvPr/>
        </p:nvCxnSpPr>
        <p:spPr>
          <a:xfrm>
            <a:off x="2230937" y="4496731"/>
            <a:ext cx="0" cy="40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36" idx="2"/>
            <a:endCxn id="15" idx="0"/>
          </p:cNvCxnSpPr>
          <p:nvPr/>
        </p:nvCxnSpPr>
        <p:spPr>
          <a:xfrm>
            <a:off x="2230937" y="3227249"/>
            <a:ext cx="0" cy="41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フローチャート: 定義済み処理 14"/>
          <p:cNvSpPr/>
          <p:nvPr/>
        </p:nvSpPr>
        <p:spPr>
          <a:xfrm>
            <a:off x="1055943" y="3643164"/>
            <a:ext cx="2349988" cy="85356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グループメンバ追加処理</a:t>
            </a:r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140939" y="26963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>
            <a:stCxn id="21" idx="4"/>
            <a:endCxn id="42" idx="0"/>
          </p:cNvCxnSpPr>
          <p:nvPr/>
        </p:nvCxnSpPr>
        <p:spPr>
          <a:xfrm flipH="1">
            <a:off x="2230937" y="449631"/>
            <a:ext cx="2" cy="55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2141016" y="625365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>
            <a:stCxn id="8" idx="2"/>
            <a:endCxn id="32" idx="0"/>
          </p:cNvCxnSpPr>
          <p:nvPr/>
        </p:nvCxnSpPr>
        <p:spPr>
          <a:xfrm>
            <a:off x="2230937" y="5748660"/>
            <a:ext cx="79" cy="5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42" idx="2"/>
            <a:endCxn id="36" idx="0"/>
          </p:cNvCxnSpPr>
          <p:nvPr/>
        </p:nvCxnSpPr>
        <p:spPr>
          <a:xfrm>
            <a:off x="2230937" y="1856484"/>
            <a:ext cx="0" cy="52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1055943" y="1009547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参加ボタン押下判定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269457" y="68396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2269457" y="3419186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/>
          <p:cNvSpPr/>
          <p:nvPr/>
        </p:nvSpPr>
        <p:spPr>
          <a:xfrm>
            <a:off x="1184463" y="1673068"/>
            <a:ext cx="2349988" cy="8469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グループメンバ追加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endCxn id="8" idx="0"/>
          </p:cNvCxnSpPr>
          <p:nvPr/>
        </p:nvCxnSpPr>
        <p:spPr>
          <a:xfrm>
            <a:off x="2359456" y="878375"/>
            <a:ext cx="1" cy="79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3" idx="0"/>
          </p:cNvCxnSpPr>
          <p:nvPr/>
        </p:nvCxnSpPr>
        <p:spPr>
          <a:xfrm>
            <a:off x="2359457" y="2520005"/>
            <a:ext cx="0" cy="89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7424231" y="115765"/>
            <a:ext cx="4582886" cy="662249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1400" dirty="0" smtClean="0"/>
              <a:t>入力値説明：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出力値説明：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処理内容補足：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endParaRPr lang="en-US" altLang="ja-JP" sz="1400" dirty="0" smtClean="0"/>
          </a:p>
          <a:p>
            <a:r>
              <a:rPr kumimoji="1" lang="ja-JP" altLang="en-US" sz="1400" dirty="0" smtClean="0"/>
              <a:t>エラー処理：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4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</TotalTime>
  <Words>148</Words>
  <Application>Microsoft Macintosh PowerPoint</Application>
  <PresentationFormat>ワイド画面</PresentationFormat>
  <Paragraphs>77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ＭＳ Ｐゴシック</vt:lpstr>
      <vt:lpstr>Yu Gothic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t</dc:creator>
  <cp:lastModifiedBy>溝渕祐雅</cp:lastModifiedBy>
  <cp:revision>133</cp:revision>
  <dcterms:created xsi:type="dcterms:W3CDTF">2017-11-29T17:00:14Z</dcterms:created>
  <dcterms:modified xsi:type="dcterms:W3CDTF">2017-12-10T08:22:30Z</dcterms:modified>
</cp:coreProperties>
</file>