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79" r:id="rId3"/>
    <p:sldId id="280" r:id="rId4"/>
    <p:sldId id="281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グループ情報編集機能" id="{53192DBC-E3BC-DF45-98E1-AE2BA9C95BF7}">
          <p14:sldIdLst>
            <p14:sldId id="261"/>
          </p14:sldIdLst>
        </p14:section>
        <p14:section name="グループ情報編集機能①" id="{3976F06D-8ABE-7C46-9F9C-474ACF57519F}">
          <p14:sldIdLst>
            <p14:sldId id="279"/>
          </p14:sldIdLst>
        </p14:section>
        <p14:section name="グループ情報編集機能②" id="{231184BC-8426-D940-8F6B-BE66FD9DBA19}">
          <p14:sldIdLst>
            <p14:sldId id="280"/>
          </p14:sldIdLst>
        </p14:section>
        <p14:section name="グループ情報編集機能③" id="{FD279365-A708-C743-8AB8-7C343F732888}">
          <p14:sldIdLst>
            <p14:sldId id="281"/>
          </p14:sldIdLst>
        </p14:section>
        <p14:section name="グループ情報編集機能④" id="{8109339A-83BF-4E49-BFFB-54D03685F7F4}">
          <p14:sldIdLst>
            <p14:sldId id="283"/>
          </p14:sldIdLst>
        </p14:section>
        <p14:section name="グループ情報編集機能⑤" id="{05B12DB8-CC9F-F944-BC8E-D619523453CF}">
          <p14:sldIdLst>
            <p14:sldId id="284"/>
          </p14:sldIdLst>
        </p14:section>
        <p14:section name="グループ情報編集機能⑥" id="{EB3ED7B4-BB74-EC42-AE9B-19F7FCEB0043}">
          <p14:sldIdLst>
            <p14:sldId id="285"/>
          </p14:sldIdLst>
        </p14:section>
        <p14:section name="グループ情報編集機能⑦" id="{DC68C781-A5D0-F340-A2AE-39D903DDD913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2" autoAdjust="0"/>
    <p:restoredTop sz="94660"/>
  </p:normalViewPr>
  <p:slideViewPr>
    <p:cSldViewPr snapToGrid="0">
      <p:cViewPr>
        <p:scale>
          <a:sx n="109" d="100"/>
          <a:sy n="109" d="100"/>
        </p:scale>
        <p:origin x="-14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8A5E-DB93-F04B-9864-F999681BBC7D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43548-D8D9-9542-BA59-51958283D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2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4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89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74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2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6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3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0000" y="180000"/>
            <a:ext cx="1800000" cy="8149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管理者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170000" y="67307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170000" y="79415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3" idx="4"/>
          </p:cNvCxnSpPr>
          <p:nvPr/>
        </p:nvCxnSpPr>
        <p:spPr>
          <a:xfrm>
            <a:off x="1260000" y="853074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04000" y="1839222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グループ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ボタン</a:t>
            </a:r>
            <a:r>
              <a:rPr lang="ja-JP" altLang="en-US" sz="1400" dirty="0" smtClean="0"/>
              <a:t>押下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endCxn id="20" idx="0"/>
          </p:cNvCxnSpPr>
          <p:nvPr/>
        </p:nvCxnSpPr>
        <p:spPr>
          <a:xfrm>
            <a:off x="1260000" y="1616148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04000" y="2600846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グループ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情報表示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04000" y="3364645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編集ボタン</a:t>
            </a:r>
            <a:r>
              <a:rPr lang="ja-JP" altLang="en-US" sz="1400" dirty="0" smtClean="0"/>
              <a:t>押下</a:t>
            </a:r>
            <a:endParaRPr kumimoji="1" lang="ja-JP" altLang="en-US" sz="1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04000" y="4126270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グループ情報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編集画面表示</a:t>
            </a:r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504000" y="4888981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削除情報・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削除ボタン押下</a:t>
            </a:r>
            <a:endParaRPr kumimoji="1" lang="ja-JP" altLang="en-US" sz="14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04000" y="5651693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グループ情報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編集画面表示</a:t>
            </a:r>
            <a:endParaRPr kumimoji="1" lang="ja-JP" altLang="en-US" sz="1400" dirty="0"/>
          </a:p>
        </p:txBody>
      </p:sp>
      <p:cxnSp>
        <p:nvCxnSpPr>
          <p:cNvPr id="39" name="直線矢印コネクタ 38"/>
          <p:cNvCxnSpPr>
            <a:stCxn id="27" idx="2"/>
            <a:endCxn id="29" idx="0"/>
          </p:cNvCxnSpPr>
          <p:nvPr/>
        </p:nvCxnSpPr>
        <p:spPr>
          <a:xfrm>
            <a:off x="1260000" y="3140846"/>
            <a:ext cx="0" cy="2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1" idx="2"/>
            <a:endCxn id="33" idx="0"/>
          </p:cNvCxnSpPr>
          <p:nvPr/>
        </p:nvCxnSpPr>
        <p:spPr>
          <a:xfrm>
            <a:off x="1260000" y="4666270"/>
            <a:ext cx="0" cy="22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0"/>
          </p:cNvCxnSpPr>
          <p:nvPr/>
        </p:nvCxnSpPr>
        <p:spPr>
          <a:xfrm>
            <a:off x="1260000" y="7718842"/>
            <a:ext cx="0" cy="22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546767" y="179036"/>
            <a:ext cx="1800000" cy="8150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入力受付部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90767" y="1837171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①グループ情報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表示処理</a:t>
            </a:r>
            <a:endParaRPr kumimoji="1" lang="ja-JP" altLang="en-US" sz="1400" dirty="0"/>
          </a:p>
        </p:txBody>
      </p:sp>
      <p:sp>
        <p:nvSpPr>
          <p:cNvPr id="60" name="正方形/長方形 59"/>
          <p:cNvSpPr/>
          <p:nvPr/>
        </p:nvSpPr>
        <p:spPr>
          <a:xfrm>
            <a:off x="3690767" y="3357469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③グループ情報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編集画面遷移処理</a:t>
            </a:r>
            <a:endParaRPr kumimoji="1" lang="ja-JP" altLang="en-US" sz="1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3690767" y="4888018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④グループ情報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編集画面更新処理</a:t>
            </a:r>
            <a:endParaRPr kumimoji="1" lang="ja-JP" altLang="en-US" sz="1200" dirty="0"/>
          </a:p>
        </p:txBody>
      </p:sp>
      <p:sp>
        <p:nvSpPr>
          <p:cNvPr id="68" name="正方形/長方形 67"/>
          <p:cNvSpPr/>
          <p:nvPr/>
        </p:nvSpPr>
        <p:spPr>
          <a:xfrm>
            <a:off x="6733534" y="179036"/>
            <a:ext cx="1800000" cy="8150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400" dirty="0" smtClean="0">
                <a:latin typeface="+mn-ea"/>
              </a:rPr>
              <a:t>グループ</a:t>
            </a:r>
            <a:r>
              <a:rPr kumimoji="1" lang="ja-JP" altLang="en-US" sz="1400" dirty="0" smtClean="0">
                <a:latin typeface="+mn-ea"/>
              </a:rPr>
              <a:t>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9920301" y="179037"/>
            <a:ext cx="1800000" cy="8150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200" dirty="0" smtClean="0">
                <a:latin typeface="+mn-ea"/>
              </a:rPr>
              <a:t>グループメンバ</a:t>
            </a:r>
            <a:r>
              <a:rPr kumimoji="1" lang="ja-JP" altLang="en-US" sz="1200" dirty="0" smtClean="0">
                <a:latin typeface="+mn-ea"/>
              </a:rPr>
              <a:t>管理部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10064301" y="1861576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②</a:t>
            </a:r>
            <a:r>
              <a:rPr kumimoji="1" lang="ja-JP" altLang="en-US" sz="1400" dirty="0" smtClean="0"/>
              <a:t>グループメンバ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情報読込処理</a:t>
            </a:r>
            <a:endParaRPr kumimoji="1" lang="ja-JP" altLang="en-US" sz="1400" dirty="0"/>
          </a:p>
        </p:txBody>
      </p:sp>
      <p:cxnSp>
        <p:nvCxnSpPr>
          <p:cNvPr id="149" name="直線矢印コネクタ 148"/>
          <p:cNvCxnSpPr/>
          <p:nvPr/>
        </p:nvCxnSpPr>
        <p:spPr>
          <a:xfrm flipV="1">
            <a:off x="2016000" y="1990595"/>
            <a:ext cx="1674767" cy="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56" idx="1"/>
            <a:endCxn id="27" idx="3"/>
          </p:cNvCxnSpPr>
          <p:nvPr/>
        </p:nvCxnSpPr>
        <p:spPr>
          <a:xfrm flipH="1">
            <a:off x="2016000" y="2107171"/>
            <a:ext cx="1674767" cy="76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>
            <a:stCxn id="60" idx="1"/>
            <a:endCxn id="31" idx="3"/>
          </p:cNvCxnSpPr>
          <p:nvPr/>
        </p:nvCxnSpPr>
        <p:spPr>
          <a:xfrm flipH="1">
            <a:off x="2016000" y="3627469"/>
            <a:ext cx="1674767" cy="76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stCxn id="62" idx="1"/>
            <a:endCxn id="34" idx="3"/>
          </p:cNvCxnSpPr>
          <p:nvPr/>
        </p:nvCxnSpPr>
        <p:spPr>
          <a:xfrm flipH="1">
            <a:off x="2016000" y="5158018"/>
            <a:ext cx="1674767" cy="76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ホームベース 175"/>
          <p:cNvSpPr/>
          <p:nvPr/>
        </p:nvSpPr>
        <p:spPr>
          <a:xfrm>
            <a:off x="2229462" y="1327279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グループ番号</a:t>
            </a:r>
            <a:endParaRPr kumimoji="1" lang="ja-JP" altLang="en-US" sz="1200" dirty="0"/>
          </a:p>
        </p:txBody>
      </p:sp>
      <p:cxnSp>
        <p:nvCxnSpPr>
          <p:cNvPr id="191" name="直線矢印コネクタ 190"/>
          <p:cNvCxnSpPr/>
          <p:nvPr/>
        </p:nvCxnSpPr>
        <p:spPr>
          <a:xfrm flipV="1">
            <a:off x="5202767" y="1976489"/>
            <a:ext cx="4868315" cy="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/>
          <p:nvPr/>
        </p:nvCxnSpPr>
        <p:spPr>
          <a:xfrm flipH="1" flipV="1">
            <a:off x="5202767" y="2151607"/>
            <a:ext cx="4861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/>
          <p:nvPr/>
        </p:nvCxnSpPr>
        <p:spPr>
          <a:xfrm flipV="1">
            <a:off x="2009220" y="3546155"/>
            <a:ext cx="1674767" cy="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矢印コネクタ 203"/>
          <p:cNvCxnSpPr/>
          <p:nvPr/>
        </p:nvCxnSpPr>
        <p:spPr>
          <a:xfrm flipV="1">
            <a:off x="2027988" y="5066453"/>
            <a:ext cx="1674767" cy="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ホームベース 205"/>
          <p:cNvSpPr/>
          <p:nvPr/>
        </p:nvSpPr>
        <p:spPr>
          <a:xfrm>
            <a:off x="8604925" y="1327279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グループ番号</a:t>
            </a:r>
            <a:endParaRPr kumimoji="1" lang="ja-JP" altLang="en-US" sz="1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15988" y="1104273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編集グループ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選択画面</a:t>
            </a:r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497220" y="6416130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決定ボタン押下</a:t>
            </a:r>
            <a:endParaRPr kumimoji="1" lang="ja-JP" altLang="en-US" sz="1400" dirty="0"/>
          </a:p>
        </p:txBody>
      </p:sp>
      <p:sp>
        <p:nvSpPr>
          <p:cNvPr id="59" name="正方形/長方形 58"/>
          <p:cNvSpPr/>
          <p:nvPr/>
        </p:nvSpPr>
        <p:spPr>
          <a:xfrm>
            <a:off x="497220" y="717884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編集グループ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選択</a:t>
            </a:r>
            <a:r>
              <a:rPr kumimoji="1" lang="ja-JP" altLang="en-US" sz="1400" dirty="0" smtClean="0"/>
              <a:t>画面表示</a:t>
            </a:r>
            <a:endParaRPr kumimoji="1" lang="ja-JP" altLang="en-US" sz="1400" dirty="0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1253220" y="6193419"/>
            <a:ext cx="0" cy="22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3683987" y="6415167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⑤編集グループ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選択画面遷移処理</a:t>
            </a:r>
            <a:endParaRPr kumimoji="1" lang="ja-JP" altLang="en-US" sz="1200" dirty="0"/>
          </a:p>
        </p:txBody>
      </p:sp>
      <p:sp>
        <p:nvSpPr>
          <p:cNvPr id="64" name="正方形/長方形 63"/>
          <p:cNvSpPr/>
          <p:nvPr/>
        </p:nvSpPr>
        <p:spPr>
          <a:xfrm>
            <a:off x="6870754" y="6415167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⑥</a:t>
            </a:r>
            <a:r>
              <a:rPr lang="ja-JP" altLang="en-US" sz="1400" dirty="0" smtClean="0"/>
              <a:t>グループ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 smtClean="0"/>
              <a:t>削除処理</a:t>
            </a:r>
            <a:endParaRPr kumimoji="1" lang="ja-JP" altLang="en-US" sz="14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0057521" y="6415167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⑦グループメンバ情報削除処理</a:t>
            </a:r>
            <a:endParaRPr kumimoji="1" lang="ja-JP" altLang="en-US" sz="1400" dirty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2009220" y="6685167"/>
            <a:ext cx="1674767" cy="76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5195987" y="6578793"/>
            <a:ext cx="1674767" cy="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V="1">
            <a:off x="8389534" y="6564687"/>
            <a:ext cx="1674767" cy="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5184000" y="6774966"/>
            <a:ext cx="1674766" cy="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8387010" y="6778407"/>
            <a:ext cx="1674766" cy="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 flipV="1">
            <a:off x="2021208" y="6593602"/>
            <a:ext cx="1674767" cy="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ホームベース 73"/>
          <p:cNvSpPr/>
          <p:nvPr/>
        </p:nvSpPr>
        <p:spPr>
          <a:xfrm>
            <a:off x="2222682" y="5905339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削除情報</a:t>
            </a:r>
            <a:endParaRPr kumimoji="1" lang="ja-JP" altLang="en-US" sz="1400" dirty="0"/>
          </a:p>
        </p:txBody>
      </p:sp>
      <p:sp>
        <p:nvSpPr>
          <p:cNvPr id="76" name="ホームベース 75"/>
          <p:cNvSpPr/>
          <p:nvPr/>
        </p:nvSpPr>
        <p:spPr>
          <a:xfrm>
            <a:off x="5402258" y="5905339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削除情報</a:t>
            </a:r>
            <a:endParaRPr kumimoji="1" lang="ja-JP" altLang="en-US" sz="1400" dirty="0"/>
          </a:p>
        </p:txBody>
      </p:sp>
      <p:sp>
        <p:nvSpPr>
          <p:cNvPr id="78" name="ホームベース 77"/>
          <p:cNvSpPr/>
          <p:nvPr/>
        </p:nvSpPr>
        <p:spPr>
          <a:xfrm>
            <a:off x="8592569" y="5905339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削除情報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41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34678" y="3349487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グループ参加機能①と同じ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08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34677" y="3349489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グループ参加機能②と同じ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734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ローチャート: 処理 7"/>
          <p:cNvSpPr/>
          <p:nvPr/>
        </p:nvSpPr>
        <p:spPr>
          <a:xfrm>
            <a:off x="1138004" y="2527875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グループ情報編集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画面表示</a:t>
            </a:r>
            <a:endParaRPr kumimoji="1" lang="en-US" altLang="ja-JP" dirty="0" smtClean="0"/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9" name="円/楕円 8"/>
          <p:cNvSpPr/>
          <p:nvPr/>
        </p:nvSpPr>
        <p:spPr>
          <a:xfrm>
            <a:off x="2223000" y="31652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9" idx="4"/>
            <a:endCxn id="385" idx="0"/>
          </p:cNvCxnSpPr>
          <p:nvPr/>
        </p:nvCxnSpPr>
        <p:spPr>
          <a:xfrm flipH="1">
            <a:off x="2312393" y="496523"/>
            <a:ext cx="607" cy="57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2222393" y="404816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>
            <a:stCxn id="8" idx="2"/>
            <a:endCxn id="20" idx="0"/>
          </p:cNvCxnSpPr>
          <p:nvPr/>
        </p:nvCxnSpPr>
        <p:spPr>
          <a:xfrm flipH="1">
            <a:off x="2312393" y="3374812"/>
            <a:ext cx="605" cy="67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385" idx="2"/>
            <a:endCxn id="8" idx="0"/>
          </p:cNvCxnSpPr>
          <p:nvPr/>
        </p:nvCxnSpPr>
        <p:spPr>
          <a:xfrm>
            <a:off x="2312393" y="1914582"/>
            <a:ext cx="605" cy="61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フローチャート: 処理 384"/>
          <p:cNvSpPr/>
          <p:nvPr/>
        </p:nvSpPr>
        <p:spPr>
          <a:xfrm>
            <a:off x="1137399" y="1067645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編集ボタン押下判定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022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ローチャート: 処理 7"/>
          <p:cNvSpPr/>
          <p:nvPr/>
        </p:nvSpPr>
        <p:spPr>
          <a:xfrm>
            <a:off x="2040682" y="3773228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グループ情報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編集画面更新</a:t>
            </a:r>
            <a:endParaRPr kumimoji="1" lang="en-US" altLang="ja-JP" dirty="0" smtClean="0"/>
          </a:p>
        </p:txBody>
      </p:sp>
      <p:sp>
        <p:nvSpPr>
          <p:cNvPr id="36" name="フローチャート: 処理 35"/>
          <p:cNvSpPr/>
          <p:nvPr/>
        </p:nvSpPr>
        <p:spPr>
          <a:xfrm>
            <a:off x="2040682" y="2329791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削除予定の情報を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画面表示上で削除</a:t>
            </a:r>
            <a:endParaRPr kumimoji="1" lang="ja-JP" altLang="en-US" dirty="0"/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stCxn id="36" idx="2"/>
            <a:endCxn id="8" idx="0"/>
          </p:cNvCxnSpPr>
          <p:nvPr/>
        </p:nvCxnSpPr>
        <p:spPr>
          <a:xfrm>
            <a:off x="3215676" y="3176728"/>
            <a:ext cx="0" cy="59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3125678" y="11576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10" idx="4"/>
            <a:endCxn id="278" idx="0"/>
          </p:cNvCxnSpPr>
          <p:nvPr/>
        </p:nvCxnSpPr>
        <p:spPr>
          <a:xfrm flipH="1">
            <a:off x="3215676" y="295765"/>
            <a:ext cx="2" cy="59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3125755" y="541985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>
            <a:stCxn id="8" idx="2"/>
            <a:endCxn id="20" idx="0"/>
          </p:cNvCxnSpPr>
          <p:nvPr/>
        </p:nvCxnSpPr>
        <p:spPr>
          <a:xfrm>
            <a:off x="3215676" y="4620165"/>
            <a:ext cx="79" cy="79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78" idx="2"/>
            <a:endCxn id="36" idx="0"/>
          </p:cNvCxnSpPr>
          <p:nvPr/>
        </p:nvCxnSpPr>
        <p:spPr>
          <a:xfrm>
            <a:off x="3215676" y="1733291"/>
            <a:ext cx="0" cy="59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フローチャート: 処理 277"/>
          <p:cNvSpPr/>
          <p:nvPr/>
        </p:nvSpPr>
        <p:spPr>
          <a:xfrm>
            <a:off x="2040682" y="886354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削除ボタン押下判定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427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>
            <a:off x="2370000" y="599391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42" idx="2"/>
            <a:endCxn id="36" idx="0"/>
          </p:cNvCxnSpPr>
          <p:nvPr/>
        </p:nvCxnSpPr>
        <p:spPr>
          <a:xfrm>
            <a:off x="2459999" y="1978733"/>
            <a:ext cx="0" cy="4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285005" y="4769342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編集グループ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選択画面表示</a:t>
            </a:r>
            <a:endParaRPr kumimoji="1" lang="en-US" altLang="ja-JP" dirty="0" smtClean="0"/>
          </a:p>
        </p:txBody>
      </p: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459999" y="5616279"/>
            <a:ext cx="1" cy="37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1285005" y="2412053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削除情報転送</a:t>
            </a:r>
            <a:endParaRPr kumimoji="1" lang="ja-JP" altLang="en-US" dirty="0"/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cxnSp>
        <p:nvCxnSpPr>
          <p:cNvPr id="16" name="直線矢印コネクタ 15"/>
          <p:cNvCxnSpPr>
            <a:stCxn id="15" idx="2"/>
            <a:endCxn id="8" idx="0"/>
          </p:cNvCxnSpPr>
          <p:nvPr/>
        </p:nvCxnSpPr>
        <p:spPr>
          <a:xfrm>
            <a:off x="2459999" y="4455168"/>
            <a:ext cx="0" cy="31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36" idx="2"/>
            <a:endCxn id="15" idx="0"/>
          </p:cNvCxnSpPr>
          <p:nvPr/>
        </p:nvCxnSpPr>
        <p:spPr>
          <a:xfrm>
            <a:off x="2459999" y="3258990"/>
            <a:ext cx="0" cy="32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フローチャート: 定義済み処理 14"/>
          <p:cNvSpPr/>
          <p:nvPr/>
        </p:nvSpPr>
        <p:spPr>
          <a:xfrm>
            <a:off x="1285005" y="3588529"/>
            <a:ext cx="2349988" cy="86663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削除処理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2370000" y="44539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7" idx="4"/>
            <a:endCxn id="42" idx="0"/>
          </p:cNvCxnSpPr>
          <p:nvPr/>
        </p:nvCxnSpPr>
        <p:spPr>
          <a:xfrm flipH="1">
            <a:off x="2459999" y="625391"/>
            <a:ext cx="1" cy="50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1285005" y="1131796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決定ボタン押下判定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4889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1692987" y="1803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1692985" y="664647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判断 3"/>
          <p:cNvSpPr/>
          <p:nvPr/>
        </p:nvSpPr>
        <p:spPr>
          <a:xfrm>
            <a:off x="346071" y="657355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グループの削除情報がある</a:t>
            </a:r>
            <a:endParaRPr kumimoji="1" lang="ja-JP" altLang="en-US" sz="1600" dirty="0"/>
          </a:p>
        </p:txBody>
      </p:sp>
      <p:cxnSp>
        <p:nvCxnSpPr>
          <p:cNvPr id="6" name="直線矢印コネクタ 5"/>
          <p:cNvCxnSpPr>
            <a:stCxn id="2" idx="4"/>
            <a:endCxn id="4" idx="0"/>
          </p:cNvCxnSpPr>
          <p:nvPr/>
        </p:nvCxnSpPr>
        <p:spPr>
          <a:xfrm flipH="1">
            <a:off x="1782986" y="198039"/>
            <a:ext cx="1" cy="45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607991" y="2032500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グループ削除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2"/>
            <a:endCxn id="8" idx="0"/>
          </p:cNvCxnSpPr>
          <p:nvPr/>
        </p:nvCxnSpPr>
        <p:spPr>
          <a:xfrm flipH="1">
            <a:off x="1782985" y="1713269"/>
            <a:ext cx="1" cy="3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21" idx="3"/>
          </p:cNvCxnSpPr>
          <p:nvPr/>
        </p:nvCxnSpPr>
        <p:spPr>
          <a:xfrm flipH="1">
            <a:off x="2951355" y="5896708"/>
            <a:ext cx="3114000" cy="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4" idx="3"/>
            <a:endCxn id="25" idx="1"/>
          </p:cNvCxnSpPr>
          <p:nvPr/>
        </p:nvCxnSpPr>
        <p:spPr>
          <a:xfrm flipV="1">
            <a:off x="3219900" y="1183779"/>
            <a:ext cx="1671850" cy="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776361" y="1656164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72796" y="814446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グループの削除情報がある場合はグループ自体を削除し、グループメンバ削除処理に削除したグループのメンバ全員を削除する削除情報を転送する。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stCxn id="8" idx="2"/>
            <a:endCxn id="32" idx="0"/>
          </p:cNvCxnSpPr>
          <p:nvPr/>
        </p:nvCxnSpPr>
        <p:spPr>
          <a:xfrm flipH="1">
            <a:off x="1776361" y="2879437"/>
            <a:ext cx="0" cy="27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フローチャート: 処理 20"/>
          <p:cNvSpPr/>
          <p:nvPr/>
        </p:nvSpPr>
        <p:spPr>
          <a:xfrm>
            <a:off x="601367" y="5474750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グループ情報を返却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1" idx="2"/>
            <a:endCxn id="3" idx="0"/>
          </p:cNvCxnSpPr>
          <p:nvPr/>
        </p:nvCxnSpPr>
        <p:spPr>
          <a:xfrm>
            <a:off x="1776361" y="6321687"/>
            <a:ext cx="6624" cy="3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891750" y="760310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削除情報を転送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25" idx="2"/>
          </p:cNvCxnSpPr>
          <p:nvPr/>
        </p:nvCxnSpPr>
        <p:spPr>
          <a:xfrm>
            <a:off x="6066744" y="1607247"/>
            <a:ext cx="0" cy="41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フローチャート: 処理 31"/>
          <p:cNvSpPr/>
          <p:nvPr/>
        </p:nvSpPr>
        <p:spPr>
          <a:xfrm>
            <a:off x="601367" y="3158936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削除したグループのメンバ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全員の削除情報を転送</a:t>
            </a:r>
            <a:endParaRPr kumimoji="1" lang="ja-JP" altLang="en-US" sz="1400" dirty="0"/>
          </a:p>
        </p:txBody>
      </p:sp>
      <p:cxnSp>
        <p:nvCxnSpPr>
          <p:cNvPr id="33" name="直線矢印コネクタ 32"/>
          <p:cNvCxnSpPr>
            <a:stCxn id="32" idx="2"/>
            <a:endCxn id="28" idx="0"/>
          </p:cNvCxnSpPr>
          <p:nvPr/>
        </p:nvCxnSpPr>
        <p:spPr>
          <a:xfrm>
            <a:off x="1776361" y="4005873"/>
            <a:ext cx="3312" cy="31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8" idx="2"/>
            <a:endCxn id="21" idx="0"/>
          </p:cNvCxnSpPr>
          <p:nvPr/>
        </p:nvCxnSpPr>
        <p:spPr>
          <a:xfrm flipH="1">
            <a:off x="1776361" y="5170567"/>
            <a:ext cx="3312" cy="30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フローチャート: 定義済み処理 26"/>
          <p:cNvSpPr/>
          <p:nvPr/>
        </p:nvSpPr>
        <p:spPr>
          <a:xfrm>
            <a:off x="4891750" y="2017766"/>
            <a:ext cx="2346676" cy="85356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グループメンバ削除処理</a:t>
            </a:r>
            <a:endParaRPr kumimoji="1" lang="ja-JP" altLang="en-US" dirty="0"/>
          </a:p>
        </p:txBody>
      </p:sp>
      <p:sp>
        <p:nvSpPr>
          <p:cNvPr id="28" name="フローチャート: 定義済み処理 27"/>
          <p:cNvSpPr/>
          <p:nvPr/>
        </p:nvSpPr>
        <p:spPr>
          <a:xfrm>
            <a:off x="607991" y="4317000"/>
            <a:ext cx="2343364" cy="85356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グループメンバ削除処理</a:t>
            </a:r>
            <a:endParaRPr kumimoji="1" lang="ja-JP" altLang="en-US" dirty="0"/>
          </a:p>
        </p:txBody>
      </p:sp>
      <p:cxnSp>
        <p:nvCxnSpPr>
          <p:cNvPr id="12" name="直線コネクタ 11"/>
          <p:cNvCxnSpPr>
            <a:stCxn id="27" idx="2"/>
          </p:cNvCxnSpPr>
          <p:nvPr/>
        </p:nvCxnSpPr>
        <p:spPr>
          <a:xfrm>
            <a:off x="6065088" y="2871333"/>
            <a:ext cx="1655" cy="3025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1692987" y="36590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1692985" y="472945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判断 3"/>
          <p:cNvSpPr/>
          <p:nvPr/>
        </p:nvSpPr>
        <p:spPr>
          <a:xfrm>
            <a:off x="346071" y="1392846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グループメンバの削除情報がある</a:t>
            </a:r>
            <a:endParaRPr kumimoji="1" lang="ja-JP" altLang="en-US" sz="1600" dirty="0"/>
          </a:p>
        </p:txBody>
      </p:sp>
      <p:cxnSp>
        <p:nvCxnSpPr>
          <p:cNvPr id="6" name="直線矢印コネクタ 5"/>
          <p:cNvCxnSpPr>
            <a:stCxn id="2" idx="4"/>
            <a:endCxn id="4" idx="0"/>
          </p:cNvCxnSpPr>
          <p:nvPr/>
        </p:nvCxnSpPr>
        <p:spPr>
          <a:xfrm flipH="1">
            <a:off x="1782986" y="545909"/>
            <a:ext cx="1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607991" y="2997264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グループメンバ削除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2"/>
            <a:endCxn id="8" idx="0"/>
          </p:cNvCxnSpPr>
          <p:nvPr/>
        </p:nvCxnSpPr>
        <p:spPr>
          <a:xfrm flipH="1">
            <a:off x="1782985" y="2448760"/>
            <a:ext cx="1" cy="54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3" idx="6"/>
          </p:cNvCxnSpPr>
          <p:nvPr/>
        </p:nvCxnSpPr>
        <p:spPr>
          <a:xfrm flipH="1">
            <a:off x="1872985" y="4818185"/>
            <a:ext cx="3144492" cy="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782985" y="2478046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855043" y="1613710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グループメンバの削除情報に合わせて削除処理を行うが、情報がない場合はそのまま終わる。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cxnSp>
        <p:nvCxnSpPr>
          <p:cNvPr id="7" name="直線コネクタ 6"/>
          <p:cNvCxnSpPr>
            <a:stCxn id="4" idx="3"/>
          </p:cNvCxnSpPr>
          <p:nvPr/>
        </p:nvCxnSpPr>
        <p:spPr>
          <a:xfrm>
            <a:off x="3219900" y="1920803"/>
            <a:ext cx="1797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2"/>
            <a:endCxn id="3" idx="0"/>
          </p:cNvCxnSpPr>
          <p:nvPr/>
        </p:nvCxnSpPr>
        <p:spPr>
          <a:xfrm>
            <a:off x="1782985" y="3844201"/>
            <a:ext cx="0" cy="88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021827" y="1920803"/>
            <a:ext cx="0" cy="2897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5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312</Words>
  <Application>Microsoft Macintosh PowerPoint</Application>
  <PresentationFormat>ワイド画面</PresentationFormat>
  <Paragraphs>118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ＭＳ Ｐゴシック</vt:lpstr>
      <vt:lpstr>Yu Gothic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t</dc:creator>
  <cp:lastModifiedBy>溝渕祐雅</cp:lastModifiedBy>
  <cp:revision>133</cp:revision>
  <dcterms:created xsi:type="dcterms:W3CDTF">2017-11-29T17:00:14Z</dcterms:created>
  <dcterms:modified xsi:type="dcterms:W3CDTF">2017-12-10T08:25:28Z</dcterms:modified>
</cp:coreProperties>
</file>