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8"/>
    <p:restoredTop sz="95976"/>
  </p:normalViewPr>
  <p:slideViewPr>
    <p:cSldViewPr snapToGrid="0" snapToObjects="1">
      <p:cViewPr varScale="1">
        <p:scale>
          <a:sx n="105" d="100"/>
          <a:sy n="10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7160-9852-C243-8464-4BEDCF1F2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OKI-PIGE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600" dirty="0" err="1"/>
              <a:t>Okitapoy</a:t>
            </a:r>
            <a:r>
              <a:rPr lang="en-US" sz="1600" dirty="0"/>
              <a:t> </a:t>
            </a:r>
            <a:r>
              <a:rPr lang="en-US" sz="1600" dirty="0" err="1"/>
              <a:t>Koy</a:t>
            </a:r>
            <a:r>
              <a:rPr lang="en-US" sz="1600" dirty="0"/>
              <a:t> Christian (OKIK08078702)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6F82F-AB1C-9A4A-81CA-D91AFC5D5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Organisez l’échange de cadeaux en ligne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4102-E8D6-284C-90F1-2D664EAD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EAF2-599E-A642-99D1-5C715704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projet m’a permit d’en apprendre d’avantage sur le développement web, il m’a aussi permit de comprendre ce que sont  concrètement les besoins et requis d’un logiciel en composant le SRS.</a:t>
            </a:r>
          </a:p>
        </p:txBody>
      </p:sp>
    </p:spTree>
    <p:extLst>
      <p:ext uri="{BB962C8B-B14F-4D97-AF65-F5344CB8AC3E}">
        <p14:creationId xmlns:p14="http://schemas.microsoft.com/office/powerpoint/2010/main" val="12146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F48E-7626-644A-AAF0-65B149DA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Besoin initial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FD2B-996D-464D-8F6E-7D252901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Offrir une application web qui permettra d’organiser un échange de cadeaux par internet.</a:t>
            </a:r>
          </a:p>
          <a:p>
            <a:r>
              <a:rPr lang="fr-CA" dirty="0"/>
              <a:t>Réduire l’effort d’organiser un échange de cadeau.</a:t>
            </a:r>
          </a:p>
          <a:p>
            <a:r>
              <a:rPr lang="fr-CA" dirty="0"/>
              <a:t>Faire la pige à distance et se rencontrer juste au moment de l’échange de cadeaux.</a:t>
            </a:r>
          </a:p>
        </p:txBody>
      </p:sp>
    </p:spTree>
    <p:extLst>
      <p:ext uri="{BB962C8B-B14F-4D97-AF65-F5344CB8AC3E}">
        <p14:creationId xmlns:p14="http://schemas.microsoft.com/office/powerpoint/2010/main" val="221257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F059-44F0-624C-B152-096EEE2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du </a:t>
            </a:r>
            <a:r>
              <a:rPr lang="fr-FR" dirty="0"/>
              <a:t>logiciel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A538-5452-CE4F-8489-502D9C4C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Fournir la possibilité aux usagers de l’internet de pouvoir se créer un compte et devenir membre du site.</a:t>
            </a:r>
          </a:p>
          <a:p>
            <a:r>
              <a:rPr lang="fr-FR" dirty="0"/>
              <a:t>Fournir la possibilité aux membre du site de pouvoir créer un groupe de pige pour organiser un échange de cadeaux.</a:t>
            </a:r>
          </a:p>
          <a:p>
            <a:r>
              <a:rPr lang="fr-FR" dirty="0"/>
              <a:t>Créer une liste de souhaits.</a:t>
            </a:r>
          </a:p>
          <a:p>
            <a:r>
              <a:rPr lang="fr-FR" dirty="0"/>
              <a:t>Effectuer une pige en ligne.</a:t>
            </a:r>
          </a:p>
          <a:p>
            <a:r>
              <a:rPr lang="fr-FR" dirty="0"/>
              <a:t>Fournir les résultats de la pige.</a:t>
            </a:r>
          </a:p>
        </p:txBody>
      </p:sp>
    </p:spTree>
    <p:extLst>
      <p:ext uri="{BB962C8B-B14F-4D97-AF65-F5344CB8AC3E}">
        <p14:creationId xmlns:p14="http://schemas.microsoft.com/office/powerpoint/2010/main" val="340274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95E5-E053-4B4F-A6EB-C9C54BDE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B682-F784-304C-81E3-CCF6E914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compte</a:t>
            </a:r>
          </a:p>
          <a:p>
            <a:r>
              <a:rPr lang="fr-FR" dirty="0"/>
              <a:t>Créer un groupe d’échange de cadeaux</a:t>
            </a:r>
          </a:p>
          <a:p>
            <a:r>
              <a:rPr lang="fr-FR" dirty="0"/>
              <a:t>Ajouter/retirer des participant au groupe</a:t>
            </a:r>
          </a:p>
          <a:p>
            <a:r>
              <a:rPr lang="fr-FR" dirty="0"/>
              <a:t>Ajouter/retirer des cadeaux de la liste de souhaits</a:t>
            </a:r>
          </a:p>
          <a:p>
            <a:r>
              <a:rPr lang="fr-FR" dirty="0"/>
              <a:t>Effectuer la pige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47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723F-514F-3B4D-B0EB-276EA21D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logiciel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FCA9-B4CC-B243-B355-8D5738F1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Client-serveur</a:t>
            </a:r>
          </a:p>
        </p:txBody>
      </p:sp>
    </p:spTree>
    <p:extLst>
      <p:ext uri="{BB962C8B-B14F-4D97-AF65-F5344CB8AC3E}">
        <p14:creationId xmlns:p14="http://schemas.microsoft.com/office/powerpoint/2010/main" val="7026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A347-152D-0042-AEA3-C104F8F8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impliquées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B810-4097-BE46-A990-A7EEE7E2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  <a:p>
            <a:r>
              <a:rPr lang="fr-FR" dirty="0" err="1"/>
              <a:t>Flask</a:t>
            </a:r>
            <a:endParaRPr lang="fr-FR" dirty="0"/>
          </a:p>
          <a:p>
            <a:r>
              <a:rPr lang="fr-FR" dirty="0" err="1"/>
              <a:t>Bootstrap</a:t>
            </a:r>
            <a:endParaRPr lang="fr-FR" dirty="0"/>
          </a:p>
          <a:p>
            <a:r>
              <a:rPr lang="fr-FR" dirty="0" err="1"/>
              <a:t>Sqlite</a:t>
            </a:r>
            <a:endParaRPr lang="fr-FR" dirty="0"/>
          </a:p>
          <a:p>
            <a:r>
              <a:rPr lang="fr-FR" dirty="0"/>
              <a:t>HTML/CSS</a:t>
            </a:r>
          </a:p>
          <a:p>
            <a:r>
              <a:rPr lang="fr-FR" dirty="0"/>
              <a:t>JavaScript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109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56B8-0838-9F4A-A8FD-75150F19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7796540" cy="2490729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Démonstration du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59D9-FCD9-7046-867C-5B896256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5069710"/>
            <a:ext cx="7634750" cy="98023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05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058A-65AD-AB44-9458-6E2B0A3C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Haut  et bas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0AEB-0FE9-334C-8FD7-FF6589A3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y a eu des  ralentissements, car je viens d’apprendre le développement web avec </a:t>
            </a:r>
            <a:r>
              <a:rPr lang="fr-FR" dirty="0" err="1"/>
              <a:t>Flask</a:t>
            </a:r>
            <a:r>
              <a:rPr lang="fr-FR" dirty="0"/>
              <a:t>. Donc, il a fallu souvent que je fasses des recherches pour trouver des solutions aux problèmes qui causaient les ralentissements.</a:t>
            </a:r>
          </a:p>
        </p:txBody>
      </p:sp>
    </p:spTree>
    <p:extLst>
      <p:ext uri="{BB962C8B-B14F-4D97-AF65-F5344CB8AC3E}">
        <p14:creationId xmlns:p14="http://schemas.microsoft.com/office/powerpoint/2010/main" val="72884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B178-0A67-944D-B53E-57FD220E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391A-C0A9-1749-9A3E-24FF80C4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un langage nouveau pour moi.</a:t>
            </a:r>
          </a:p>
          <a:p>
            <a:r>
              <a:rPr lang="fr-FR" dirty="0"/>
              <a:t>Utilisation de </a:t>
            </a:r>
            <a:r>
              <a:rPr lang="fr-FR" dirty="0" err="1"/>
              <a:t>bootstrap</a:t>
            </a:r>
            <a:r>
              <a:rPr lang="fr-FR" dirty="0"/>
              <a:t> pour la première fois.</a:t>
            </a:r>
          </a:p>
        </p:txBody>
      </p:sp>
    </p:spTree>
    <p:extLst>
      <p:ext uri="{BB962C8B-B14F-4D97-AF65-F5344CB8AC3E}">
        <p14:creationId xmlns:p14="http://schemas.microsoft.com/office/powerpoint/2010/main" val="90212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1752</TotalTime>
  <Words>268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OKI-PIGE   Okitapoy Koy Christian (OKIK08078702)</vt:lpstr>
      <vt:lpstr>Besoin initial</vt:lpstr>
      <vt:lpstr>But du logiciel</vt:lpstr>
      <vt:lpstr>Fonctionnalités principales</vt:lpstr>
      <vt:lpstr>Architecture du logiciel</vt:lpstr>
      <vt:lpstr>Technologies impliquées</vt:lpstr>
      <vt:lpstr>      Démonstration du prototype</vt:lpstr>
      <vt:lpstr>Haut  et bas du projet</vt:lpstr>
      <vt:lpstr>Problèmes techniques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OKI-PIGE</dc:title>
  <dc:creator>Okitapoy, Koy Christian</dc:creator>
  <cp:lastModifiedBy>Okitapoy, Koy Christian</cp:lastModifiedBy>
  <cp:revision>8</cp:revision>
  <dcterms:created xsi:type="dcterms:W3CDTF">2020-08-11T19:39:18Z</dcterms:created>
  <dcterms:modified xsi:type="dcterms:W3CDTF">2020-08-13T00:51:31Z</dcterms:modified>
</cp:coreProperties>
</file>