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slide" Target="slides/slide40.xml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46" Type="http://schemas.openxmlformats.org/officeDocument/2006/relationships/slide" Target="slides/slide42.xml"/><Relationship Id="rId23" Type="http://schemas.openxmlformats.org/officeDocument/2006/relationships/slide" Target="slides/slide19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8" Type="http://schemas.openxmlformats.org/officeDocument/2006/relationships/slide" Target="slides/slide44.xml"/><Relationship Id="rId25" Type="http://schemas.openxmlformats.org/officeDocument/2006/relationships/slide" Target="slides/slide21.xml"/><Relationship Id="rId47" Type="http://schemas.openxmlformats.org/officeDocument/2006/relationships/slide" Target="slides/slide43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f8531d1f7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f8531d1f7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f8531d1f7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f8531d1f7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f8531d1f7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f8531d1f7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f8531d1f7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f8531d1f7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f8531d1f7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f8531d1f7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f8531d1f7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f8531d1f7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f8531d1f7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f8531d1f7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f8531d1f7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f8531d1f7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f8531d1f7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f8531d1f7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f8531d1f7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f8531d1f7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f8531d1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f8531d1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f8531d1f7_1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f8531d1f7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f8531d1f7_1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f8531d1f7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f8531d1f7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f8531d1f7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f8531d1f7_1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f8531d1f7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f8531d1f7_1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f8531d1f7_1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f8531d1f7_1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f8531d1f7_1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f8531d1f7_1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f8531d1f7_1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f8531d1f7_1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f8531d1f7_1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f8531d1f7_1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f8531d1f7_1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f8531d1f7_1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f8531d1f7_1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f8531d1f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f8531d1f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f8531d1f7_1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f8531d1f7_1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f8531d1f7_1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4f8531d1f7_1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4f8531d1f7_1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4f8531d1f7_1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4f8531d1f7_1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4f8531d1f7_1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4f8531d1f7_1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4f8531d1f7_1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4f8531d1f7_1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4f8531d1f7_1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4f8531d1f7_1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4f8531d1f7_1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f8531d1f7_1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4f8531d1f7_1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f8531d1f7_1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4f8531d1f7_1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f8531d1f7_1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4f8531d1f7_1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f8531d1f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f8531d1f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f8531d1f7_1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4f8531d1f7_1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f8531d1f7_1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f8531d1f7_1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f8531d1f7_1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f8531d1f7_1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4f8531d1f7_1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4f8531d1f7_1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4f8531d1f7_1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4f8531d1f7_1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f8531d1f7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f8531d1f7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f8531d1f7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f8531d1f7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f8531d1f7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f8531d1f7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f8531d1f7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f8531d1f7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f8531d1f7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f8531d1f7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ИСП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Весенний сезон, 2019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Зачем я здесь?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Стимул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Предложить дорогу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Дать средства достижения цели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Помогать исправлять ошибки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Научить задавать правильные вопросы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Похоже, наши цели совпадают</a:t>
            </a:r>
            <a:endParaRPr/>
          </a:p>
        </p:txBody>
      </p:sp>
      <p:sp>
        <p:nvSpPr>
          <p:cNvPr id="115" name="Google Shape;115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Но у вас на пути были и будут препятствия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Организационные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Несовершенства учебного процесса</a:t>
            </a:r>
            <a:endParaRPr/>
          </a:p>
        </p:txBody>
      </p:sp>
      <p:sp>
        <p:nvSpPr>
          <p:cNvPr id="126" name="Google Shape;12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Не все преподаватели и предметы всегда хороши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Заучивание </a:t>
            </a:r>
            <a:r>
              <a:rPr b="1" i="1" lang="en"/>
              <a:t>vs</a:t>
            </a:r>
            <a:r>
              <a:rPr lang="en"/>
              <a:t> Понимание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Отделаться </a:t>
            </a:r>
            <a:r>
              <a:rPr b="1" i="1" lang="en"/>
              <a:t>vs</a:t>
            </a:r>
            <a:r>
              <a:rPr lang="en"/>
              <a:t> Правильный постепенный подход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Автоматы </a:t>
            </a:r>
            <a:r>
              <a:rPr b="1" i="1" lang="en"/>
              <a:t>vs</a:t>
            </a:r>
            <a:r>
              <a:rPr lang="en"/>
              <a:t> Систематизация изученного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Личные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О</a:t>
            </a:r>
            <a:r>
              <a:rPr lang="en"/>
              <a:t>бучение должно быть как тренировка, а не преодоление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Неумение правильно самообучаться (чтение, анализ, выделение основного, практика, обобщение)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Уметь задавать себе вопросы и искать на них ответы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Брать знания, а не ждать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Что это всё значит и что делать?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Смотреть на всё через призму этих фактов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Первичность цели</a:t>
            </a:r>
            <a:endParaRPr/>
          </a:p>
        </p:txBody>
      </p:sp>
      <p:sp>
        <p:nvSpPr>
          <p:cNvPr id="153" name="Google Shape;15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Получение знаний и получение инструментов для будущей работы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Исходя из этого стараться исправлять подход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Кто ты?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Ошибочный подход как</a:t>
            </a:r>
            <a:r>
              <a:rPr lang="en" sz="3600"/>
              <a:t> к чеклисту, а не как к освоению инструмента </a:t>
            </a:r>
            <a:endParaRPr sz="3600"/>
          </a:p>
        </p:txBody>
      </p:sp>
      <p:sp>
        <p:nvSpPr>
          <p:cNvPr id="159" name="Google Shape;159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Аналогия с обучением рисованию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Неосознанная лень при работе с деталями</a:t>
            </a:r>
            <a:endParaRPr sz="3600"/>
          </a:p>
        </p:txBody>
      </p:sp>
      <p:sp>
        <p:nvSpPr>
          <p:cNvPr id="165" name="Google Shape;165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</a:t>
            </a:r>
            <a:r>
              <a:rPr lang="en"/>
              <a:t>е шаманить, а разбираться, в чём дело и почему что-то происходит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Не перекладывать ответственность за свои ошибки планирования и лень</a:t>
            </a:r>
            <a:endParaRPr sz="3600"/>
          </a:p>
        </p:txBody>
      </p:sp>
      <p:sp>
        <p:nvSpPr>
          <p:cNvPr id="171" name="Google Shape;171;p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Честные не успел, не делал, не смотрел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/>
              <a:t>Инициатива при решении проблем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В первую очередь это нужно именно вам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Разбираться в причинах и искать объяснения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Спрашивать, если есть непонимание или нужны уточнения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Подходить и говорить, если есть какие-то препятствия и проблемы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Стараться составлять полную картину и заполнять пробелы</a:t>
            </a:r>
            <a:endParaRPr sz="3600"/>
          </a:p>
        </p:txBody>
      </p:sp>
      <p:sp>
        <p:nvSpPr>
          <p:cNvPr id="183" name="Google Shape;183;p3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Пытаться понимать, копать в непонятное, проверять понятое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Избавиться от немотивированных опасений</a:t>
            </a:r>
            <a:endParaRPr/>
          </a:p>
        </p:txBody>
      </p:sp>
      <p:sp>
        <p:nvSpPr>
          <p:cNvPr id="189" name="Google Shape;189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Отчисления не происходят на пустом месте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Нет угрозы тем, кто старается и движется к цели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Никто не укусит за совершенную ошибку, заданный вопрос или просьбу помочь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Цели-то у нас общие</a:t>
            </a:r>
            <a:endParaRPr/>
          </a:p>
        </p:txBody>
      </p:sp>
      <p:sp>
        <p:nvSpPr>
          <p:cNvPr id="195" name="Google Shape;195;p3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Как будем их достигать?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Что поможет на пути</a:t>
            </a:r>
            <a:endParaRPr/>
          </a:p>
        </p:txBody>
      </p:sp>
      <p:sp>
        <p:nvSpPr>
          <p:cNvPr id="201" name="Google Shape;201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Старание и саморазвитие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Правильные преподаватели с опытом работы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Устройство процесса сдачи (задания, организация)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Планка для преодоления (контроли, экзамен)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Что будем изучать</a:t>
            </a:r>
            <a:endParaRPr/>
          </a:p>
        </p:txBody>
      </p:sp>
      <p:sp>
        <p:nvSpPr>
          <p:cNvPr id="207" name="Google Shape;207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Linux и командная строка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 и системы контроля версий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Основы программирования на 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Параллельное программирование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Сетевое и веб-программирование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Архитектура программ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Вспомогательные инструменты программирования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Иные дополнительные темы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Как будем изучать</a:t>
            </a:r>
            <a:endParaRPr/>
          </a:p>
        </p:txBody>
      </p:sp>
      <p:sp>
        <p:nvSpPr>
          <p:cNvPr id="213" name="Google Shape;213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Лекции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Практические занятия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Регулярные самостоятельные задания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Перекрёстное оценивание заданий и теории (peer review)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Контрольные по основным пройденным темам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Большой проект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Промежуточный и финальный экзамены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Сергей Мыц</a:t>
            </a:r>
            <a:endParaRPr/>
          </a:p>
        </p:txBody>
      </p:sp>
      <p:sp>
        <p:nvSpPr>
          <p:cNvPr id="66" name="Google Shape;66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 пару слов о себе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Регулярные самостоятельные</a:t>
            </a:r>
            <a:endParaRPr/>
          </a:p>
        </p:txBody>
      </p:sp>
      <p:sp>
        <p:nvSpPr>
          <p:cNvPr id="219" name="Google Shape;219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Выдаются раз в одну-две недели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Срок ограничен одной-двумя неделями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Сдаются централизованно в систему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Нужны для самостоятельной практики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Перекрёстное оценивание (peer review)</a:t>
            </a:r>
            <a:endParaRPr/>
          </a:p>
        </p:txBody>
      </p:sp>
      <p:sp>
        <p:nvSpPr>
          <p:cNvPr id="225" name="Google Shape;225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Каждому будет выдано N человек для опроса и отчёта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Нужно будет оценить его уровень исходя из некоторой инструкции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Качество и честность валидируются контролями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Контрольные</a:t>
            </a:r>
            <a:endParaRPr/>
          </a:p>
        </p:txBody>
      </p:sp>
      <p:sp>
        <p:nvSpPr>
          <p:cNvPr id="231" name="Google Shape;231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Раз в несколько недель для проверки определённой темы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Содержат задания подобные самостоятельным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Могут содержать отличающиеся задания по пройденным темам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Написание под присмотром во время одной пары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Способ фиксации и честности выполнения самостоятельных заданий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Промежуточный экзамен</a:t>
            </a:r>
            <a:endParaRPr/>
          </a:p>
        </p:txBody>
      </p:sp>
      <p:sp>
        <p:nvSpPr>
          <p:cNvPr id="237" name="Google Shape;237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В середине семестра после некоторого количества тем и контрольных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Личный разговор с каждым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Рассматриваем сделанное в самостоятельных, контрольных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Разговор по пройденным темам, возможно решение задач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Если неудовлетворительно, то небольшой срок в неделю-две на попытку исправить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Самостоятельный проект</a:t>
            </a:r>
            <a:endParaRPr/>
          </a:p>
        </p:txBody>
      </p:sp>
      <p:sp>
        <p:nvSpPr>
          <p:cNvPr id="243" name="Google Shape;243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Во второй половине семестра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Проектируем, пишем, проходим одобрение (ревью) у преподавателя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Финальный экзамен</a:t>
            </a:r>
            <a:endParaRPr/>
          </a:p>
        </p:txBody>
      </p:sp>
      <p:sp>
        <p:nvSpPr>
          <p:cNvPr id="249" name="Google Shape;249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Допуск: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Нужно сдать проект для допуска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Нужно сдать остальные задания достаточно хорошо для допуска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Сдача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Решаем задачу 40-60 минут, общаемся по теории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Также учитывается вся остальная история в семестре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Сделанное в семестре как вспомогательное досье для сдачи</a:t>
            </a:r>
            <a:endParaRPr sz="1800"/>
          </a:p>
        </p:txBody>
      </p:sp>
      <p:sp>
        <p:nvSpPr>
          <p:cNvPr id="255" name="Google Shape;255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В некотором смысле вы собираете информацию об изученном вами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Старайтесь делать правильно и интересно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Чем лучше и честнее стараетесь, тем больше пользы оно может принести на промежуточном и финальном экзамене</a:t>
            </a:r>
            <a:endParaRPr sz="1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Некоторые важные правила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Не обманывать</a:t>
            </a:r>
            <a:endParaRPr sz="3600"/>
          </a:p>
        </p:txBody>
      </p:sp>
      <p:sp>
        <p:nvSpPr>
          <p:cNvPr id="266" name="Google Shape;266;p5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Это будет воспринято очень негативно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Не накапливать выполнение</a:t>
            </a:r>
            <a:endParaRPr sz="3600"/>
          </a:p>
        </p:txBody>
      </p:sp>
      <p:sp>
        <p:nvSpPr>
          <p:cNvPr id="272" name="Google Shape;272;p5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Курс насыщенный, разгрести будет сложнее, возможны доп. задания за злостные задержки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Лекция 0: Калибровочная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Не лениться при выполнении требований</a:t>
            </a:r>
            <a:endParaRPr sz="3600"/>
          </a:p>
        </p:txBody>
      </p:sp>
      <p:sp>
        <p:nvSpPr>
          <p:cNvPr id="278" name="Google Shape;278;p5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Напоминание про первичность цели, старайтесь для себя, а не для галочки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Ещё один неочевидный стимул стараться</a:t>
            </a:r>
            <a:endParaRPr sz="3600"/>
          </a:p>
        </p:txBody>
      </p:sp>
      <p:sp>
        <p:nvSpPr>
          <p:cNvPr id="284" name="Google Shape;284;p5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Отрасль не огромна, очень легко кого-то из преподавателей могут попросить рассказать впечатление о вас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Двинемся в сторону заключения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Не ограничиваться в развитии университетом</a:t>
            </a:r>
            <a:endParaRPr/>
          </a:p>
        </p:txBody>
      </p:sp>
      <p:sp>
        <p:nvSpPr>
          <p:cNvPr id="295" name="Google Shape;295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Сейчас у вас ограниченное окно со временем и возможностью активно учиться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Читать книги, изучать онлайн курс в дополняющих направлениях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Найти открытые курсы и прикинуть куда двигаться дальше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Посмотреть в сторону ШАД и ШРИ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Учить технический английский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В следующих сериях</a:t>
            </a:r>
            <a:endParaRPr sz="3600"/>
          </a:p>
        </p:txBody>
      </p:sp>
      <p:sp>
        <p:nvSpPr>
          <p:cNvPr id="301" name="Google Shape;301;p5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Первые задания будут про самостоятельное знакомство с Linux, командной строкой и Git, а затем перейдём к Python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Зачем?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Перенастройка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Зачем вы здесь?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Удовольствие от решения задач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Учёба как путь</a:t>
            </a:r>
            <a:r>
              <a:rPr lang="en"/>
              <a:t> к более интересным задачам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 если не так?</a:t>
            </a:r>
            <a:endParaRPr/>
          </a:p>
        </p:txBody>
      </p:sp>
      <p:sp>
        <p:nvSpPr>
          <p:cNvPr id="98" name="Google Shape;98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Возможно, стоит сильно задуматься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