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1C990-57F0-4280-9CEF-5F10803C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8646DC-732E-48C5-94F2-840F96C64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618AAE-C360-4233-B9E5-74FA0402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2D86C4-12F4-4E47-92C4-F5394E76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13813-0253-4D6E-9CB5-248420EE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21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E0856-7035-46ED-98A3-D8AE04E7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623C48-4C66-492F-9161-C4359EB2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D7B89-7E34-44BF-8BBC-B342BA87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3A41-0DA6-4D20-9D7F-D76976C9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99601-2B37-4923-8853-37886E87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0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2CB05F-1472-49D6-B6B9-7D6C0B4C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EB6A60-E66D-4F4F-9CDF-62E4DFFF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DD477-31E1-4F5C-9AD4-336A0A85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E4D26-EC66-4549-A855-7B65375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75FC11-613C-44A9-91EE-E86A0E15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3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838FE-7CE4-4002-8018-76812F77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237C78-8A9B-43AD-8607-98798AC7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19FEF-5070-4192-98C3-D69C700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03732-3B3E-4293-8CE6-F2573ABE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AD2EC-1B3A-4C93-BF4A-5899409E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5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FC3A3-EAEA-42B9-937D-B2FF61F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CC7F0-8817-4519-9DAF-1FD53EF9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82CFA9-41A9-4E39-A7F3-D8158A5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DB201-B25D-438E-8937-AFB5857A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8B5B5-FA28-437C-BD53-D7689ACF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39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2D731-5ECE-4019-8A2D-F97F5829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23010-2206-46B0-BDE2-97C579C4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D2E7AA-69E9-4DF5-8AEC-F99A22DF8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201519-3218-4EB6-B11D-14AE0C31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9DE54D-FBAF-49CA-9B9C-9A5828A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265C3-F88E-48F9-9338-1A9CF897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8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810D4-3191-4D5C-9665-9CC4B8E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01A033-060D-4325-AD71-535CED7E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5D282F-BBFE-4A74-9862-2A87883E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37E261-5DA8-4884-B924-846875213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3269EF-CBBD-4719-AD2F-05E78063B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9C22B6-AED5-4F10-8174-958F3404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4B23E5-C7E3-4A0D-9E75-DAFFCC15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96C1F5-0FBC-4A2B-B8C0-FFAF2AA9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53FE2-B29C-46E8-A222-9D707324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D2827-9038-489E-B111-39FE955A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860F65-39F7-467C-8DF1-03E4D046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8BC629-556F-4D24-94A9-9F64410A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A8CF7B-55AB-4DB0-BF34-5596795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0CFBEF-B741-4AD7-A639-FBB75863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1A6E66-8082-4054-B504-834F7608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E9327-6608-4613-9798-9CE1108F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29A263-2762-459A-9039-5B0E93AC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18DE70-589C-4315-BF50-C4B2531B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0B1EC-ACB7-4C59-8C11-96746A1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42149B-1AFD-4A5E-AA15-9D219959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9FD13C-D592-4AFF-9F71-3CCFBB89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6CD4D-284E-4C86-9E95-562B7E24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54B43-C0DA-484D-8F68-881601CF6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359D41-FCA3-4F90-B738-D8081DA85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86139-764A-454B-AF89-DDB5C0A6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88C4B8-B920-4DD3-8DD2-E57180BD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AF0868-EB07-4798-8EB4-53BBC704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42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2417A9-EC42-4ECE-B1A6-8CAC2CCA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EC879E-47FB-475D-BB0A-7F2298C0A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FDAE26-6E50-4BD5-83DE-F005AA47F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EC7A-51EE-48C5-957D-F898772D6874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7523E-C32C-4C62-A6B3-E0E2EDCC1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1C87B-4324-4343-BC7E-E83052EE6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A558-2FBB-4DE1-AB77-F59505E2C8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50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F9C2E4-C6A5-4720-A190-9A3D7198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43" y="1696062"/>
            <a:ext cx="4453514" cy="3465876"/>
          </a:xfrm>
          <a:prstGeom prst="rect">
            <a:avLst/>
          </a:prstGeom>
        </p:spPr>
      </p:pic>
      <p:pic>
        <p:nvPicPr>
          <p:cNvPr id="7" name="Image 6" descr="Une image contenant chemise, signe, dessin&#10;&#10;Description générée automatiquement">
            <a:extLst>
              <a:ext uri="{FF2B5EF4-FFF2-40B4-BE49-F238E27FC236}">
                <a16:creationId xmlns:a16="http://schemas.microsoft.com/office/drawing/2014/main" id="{86F3741A-D053-4CB5-81A9-C18A2461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9" y="234043"/>
            <a:ext cx="1396288" cy="1483817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A55ED9-F5E6-4319-8851-925A10E6B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8" y="3302548"/>
            <a:ext cx="3705225" cy="1228725"/>
          </a:xfrm>
          <a:prstGeom prst="rect">
            <a:avLst/>
          </a:prstGeom>
        </p:spPr>
      </p:pic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ECC2F0B-91FD-445A-A01C-FD968CAA8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49" y="69628"/>
            <a:ext cx="1988751" cy="1988751"/>
          </a:xfrm>
          <a:prstGeom prst="rect">
            <a:avLst/>
          </a:prstGeom>
        </p:spPr>
      </p:pic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B0E61-27B9-4FCD-934A-5A83146D4E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420" y="2222794"/>
            <a:ext cx="2786452" cy="895475"/>
          </a:xfrm>
          <a:prstGeom prst="rect">
            <a:avLst/>
          </a:prstGeom>
        </p:spPr>
      </p:pic>
      <p:pic>
        <p:nvPicPr>
          <p:cNvPr id="18" name="Image 17" descr="Une image contenant arrêt, signe, alimentation, trafic&#10;&#10;Description générée automatiquement">
            <a:extLst>
              <a:ext uri="{FF2B5EF4-FFF2-40B4-BE49-F238E27FC236}">
                <a16:creationId xmlns:a16="http://schemas.microsoft.com/office/drawing/2014/main" id="{253D768A-97AE-4926-8908-612796DAF6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21" y="3586168"/>
            <a:ext cx="3784140" cy="1064691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EFFD791-ED9D-4D9F-A7D8-E54DBD345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" y="4509475"/>
            <a:ext cx="3793243" cy="1986937"/>
          </a:xfrm>
          <a:prstGeom prst="rect">
            <a:avLst/>
          </a:prstGeom>
        </p:spPr>
      </p:pic>
      <p:pic>
        <p:nvPicPr>
          <p:cNvPr id="22" name="Image 21" descr="Une image contenant signe&#10;&#10;Description générée automatiquement">
            <a:extLst>
              <a:ext uri="{FF2B5EF4-FFF2-40B4-BE49-F238E27FC236}">
                <a16:creationId xmlns:a16="http://schemas.microsoft.com/office/drawing/2014/main" id="{36953BE2-0367-4FA7-AA2C-BAC72A09B8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6" y="2056169"/>
            <a:ext cx="3136688" cy="1228724"/>
          </a:xfrm>
          <a:prstGeom prst="rect">
            <a:avLst/>
          </a:prstGeom>
        </p:spPr>
      </p:pic>
      <p:pic>
        <p:nvPicPr>
          <p:cNvPr id="26" name="Image 2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474058A-4E2C-4CA3-A66A-B5C776714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12" y="5271435"/>
            <a:ext cx="4003288" cy="1269635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CD4C8E3-7D73-4BE8-92AD-2E0945E2D2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39" y="5426802"/>
            <a:ext cx="3333921" cy="95889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C4F91FE-AA6C-494B-B7EE-061BAAD04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73" y="481830"/>
            <a:ext cx="1263471" cy="1149552"/>
          </a:xfrm>
          <a:prstGeom prst="rect">
            <a:avLst/>
          </a:prstGeom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7C3A5C52-6AE0-4A20-A117-4B5497017A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49355" y="475081"/>
            <a:ext cx="1263472" cy="1504559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9B46413-9226-4749-BC50-E48F4EC513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47" y="69628"/>
            <a:ext cx="38105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7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Foujanet</dc:creator>
  <cp:lastModifiedBy>Thomas Foujanet</cp:lastModifiedBy>
  <cp:revision>1</cp:revision>
  <dcterms:created xsi:type="dcterms:W3CDTF">2019-10-16T05:51:03Z</dcterms:created>
  <dcterms:modified xsi:type="dcterms:W3CDTF">2019-10-16T05:57:17Z</dcterms:modified>
</cp:coreProperties>
</file>