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FA5FA-00E3-499B-AC22-C656AC849D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1A1857F-203C-41F1-9DED-89E1C3ABD6E6}">
      <dgm:prSet/>
      <dgm:spPr/>
      <dgm:t>
        <a:bodyPr/>
        <a:lstStyle/>
        <a:p>
          <a:r>
            <a:rPr lang="ko-KR"/>
            <a:t>메뉴  화면</a:t>
          </a:r>
          <a:endParaRPr lang="en-US"/>
        </a:p>
      </dgm:t>
    </dgm:pt>
    <dgm:pt modelId="{783AAFD3-5450-448D-A51B-B596DA024C52}" type="parTrans" cxnId="{BFD23886-0738-468E-A2A3-7AF877592599}">
      <dgm:prSet/>
      <dgm:spPr/>
      <dgm:t>
        <a:bodyPr/>
        <a:lstStyle/>
        <a:p>
          <a:endParaRPr lang="en-US"/>
        </a:p>
      </dgm:t>
    </dgm:pt>
    <dgm:pt modelId="{E17F1101-3611-4A6D-9000-3668B9DC3AD8}" type="sibTrans" cxnId="{BFD23886-0738-468E-A2A3-7AF877592599}">
      <dgm:prSet/>
      <dgm:spPr/>
      <dgm:t>
        <a:bodyPr/>
        <a:lstStyle/>
        <a:p>
          <a:endParaRPr lang="en-US"/>
        </a:p>
      </dgm:t>
    </dgm:pt>
    <dgm:pt modelId="{FA77092C-6DA4-48F9-98DC-3843AB63077B}">
      <dgm:prSet/>
      <dgm:spPr/>
      <dgm:t>
        <a:bodyPr/>
        <a:lstStyle/>
        <a:p>
          <a:r>
            <a:rPr lang="ko-KR"/>
            <a:t>게임 화면</a:t>
          </a:r>
          <a:endParaRPr lang="en-US"/>
        </a:p>
      </dgm:t>
    </dgm:pt>
    <dgm:pt modelId="{FCE96E76-E192-4DA8-B6D1-4953FD25CF9C}" type="parTrans" cxnId="{6C65CCFD-AB13-4F48-BC97-76E9C91009D5}">
      <dgm:prSet/>
      <dgm:spPr/>
      <dgm:t>
        <a:bodyPr/>
        <a:lstStyle/>
        <a:p>
          <a:endParaRPr lang="en-US"/>
        </a:p>
      </dgm:t>
    </dgm:pt>
    <dgm:pt modelId="{E6C2C2FD-506F-4C04-9270-12839D419973}" type="sibTrans" cxnId="{6C65CCFD-AB13-4F48-BC97-76E9C91009D5}">
      <dgm:prSet/>
      <dgm:spPr/>
      <dgm:t>
        <a:bodyPr/>
        <a:lstStyle/>
        <a:p>
          <a:endParaRPr lang="en-US"/>
        </a:p>
      </dgm:t>
    </dgm:pt>
    <dgm:pt modelId="{2791191A-252C-4009-ACBA-B558136D5C30}">
      <dgm:prSet/>
      <dgm:spPr/>
      <dgm:t>
        <a:bodyPr/>
        <a:lstStyle/>
        <a:p>
          <a:r>
            <a:rPr lang="ko-KR"/>
            <a:t>총 쏘기</a:t>
          </a:r>
          <a:r>
            <a:rPr lang="en-US"/>
            <a:t>,</a:t>
          </a:r>
          <a:r>
            <a:rPr lang="ko-KR"/>
            <a:t>아이템</a:t>
          </a:r>
          <a:r>
            <a:rPr lang="en-US"/>
            <a:t>,</a:t>
          </a:r>
          <a:r>
            <a:rPr lang="ko-KR"/>
            <a:t>적</a:t>
          </a:r>
          <a:endParaRPr lang="en-US"/>
        </a:p>
      </dgm:t>
    </dgm:pt>
    <dgm:pt modelId="{8D4EE0EA-5FD4-4EB7-AECA-6D88ABBB766F}" type="parTrans" cxnId="{2714548B-96D4-42B5-91E3-05EC984C2D6A}">
      <dgm:prSet/>
      <dgm:spPr/>
      <dgm:t>
        <a:bodyPr/>
        <a:lstStyle/>
        <a:p>
          <a:endParaRPr lang="en-US"/>
        </a:p>
      </dgm:t>
    </dgm:pt>
    <dgm:pt modelId="{E90C22F0-DA69-49F3-AF0B-D7AB30E9995A}" type="sibTrans" cxnId="{2714548B-96D4-42B5-91E3-05EC984C2D6A}">
      <dgm:prSet/>
      <dgm:spPr/>
      <dgm:t>
        <a:bodyPr/>
        <a:lstStyle/>
        <a:p>
          <a:endParaRPr lang="en-US"/>
        </a:p>
      </dgm:t>
    </dgm:pt>
    <dgm:pt modelId="{AFBA86EA-F965-40FD-BE5C-6E95975F98F0}">
      <dgm:prSet/>
      <dgm:spPr/>
      <dgm:t>
        <a:bodyPr/>
        <a:lstStyle/>
        <a:p>
          <a:r>
            <a:rPr lang="ko-KR"/>
            <a:t>폭탄</a:t>
          </a:r>
          <a:endParaRPr lang="en-US"/>
        </a:p>
      </dgm:t>
    </dgm:pt>
    <dgm:pt modelId="{A29A58B2-FF24-4F00-8C3E-2A5D76E05B2C}" type="parTrans" cxnId="{13E3DB40-5DB6-4BAA-B5E3-690C3C01D014}">
      <dgm:prSet/>
      <dgm:spPr/>
      <dgm:t>
        <a:bodyPr/>
        <a:lstStyle/>
        <a:p>
          <a:endParaRPr lang="en-US"/>
        </a:p>
      </dgm:t>
    </dgm:pt>
    <dgm:pt modelId="{6BBCC099-28EF-4D04-92C2-AC6BDED9C42F}" type="sibTrans" cxnId="{13E3DB40-5DB6-4BAA-B5E3-690C3C01D014}">
      <dgm:prSet/>
      <dgm:spPr/>
      <dgm:t>
        <a:bodyPr/>
        <a:lstStyle/>
        <a:p>
          <a:endParaRPr lang="en-US"/>
        </a:p>
      </dgm:t>
    </dgm:pt>
    <dgm:pt modelId="{54E95D6E-4909-4DB5-8A5A-64EB5FFDADB6}" type="pres">
      <dgm:prSet presAssocID="{326FA5FA-00E3-499B-AC22-C656AC849DBA}" presName="root" presStyleCnt="0">
        <dgm:presLayoutVars>
          <dgm:dir/>
          <dgm:resizeHandles val="exact"/>
        </dgm:presLayoutVars>
      </dgm:prSet>
      <dgm:spPr/>
    </dgm:pt>
    <dgm:pt modelId="{F018B1E9-9ADA-4BA6-9048-3CE9644A361A}" type="pres">
      <dgm:prSet presAssocID="{C1A1857F-203C-41F1-9DED-89E1C3ABD6E6}" presName="compNode" presStyleCnt="0"/>
      <dgm:spPr/>
    </dgm:pt>
    <dgm:pt modelId="{491187B3-DD21-4DE5-AB78-DD8C6F0324B2}" type="pres">
      <dgm:prSet presAssocID="{C1A1857F-203C-41F1-9DED-89E1C3ABD6E6}" presName="bgRect" presStyleLbl="bgShp" presStyleIdx="0" presStyleCnt="4"/>
      <dgm:spPr/>
    </dgm:pt>
    <dgm:pt modelId="{F7679BEA-D4C1-4F91-B603-0BA90FED6A64}" type="pres">
      <dgm:prSet presAssocID="{C1A1857F-203C-41F1-9DED-89E1C3ABD6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E4614213-5B44-49C4-9A09-F7E70720DD1A}" type="pres">
      <dgm:prSet presAssocID="{C1A1857F-203C-41F1-9DED-89E1C3ABD6E6}" presName="spaceRect" presStyleCnt="0"/>
      <dgm:spPr/>
    </dgm:pt>
    <dgm:pt modelId="{5AFFD19E-4FC2-4176-A833-40BE01B84C38}" type="pres">
      <dgm:prSet presAssocID="{C1A1857F-203C-41F1-9DED-89E1C3ABD6E6}" presName="parTx" presStyleLbl="revTx" presStyleIdx="0" presStyleCnt="4">
        <dgm:presLayoutVars>
          <dgm:chMax val="0"/>
          <dgm:chPref val="0"/>
        </dgm:presLayoutVars>
      </dgm:prSet>
      <dgm:spPr/>
    </dgm:pt>
    <dgm:pt modelId="{BBDF4153-AA1E-454E-B7C0-3666551B2155}" type="pres">
      <dgm:prSet presAssocID="{E17F1101-3611-4A6D-9000-3668B9DC3AD8}" presName="sibTrans" presStyleCnt="0"/>
      <dgm:spPr/>
    </dgm:pt>
    <dgm:pt modelId="{80F64334-27BA-48F5-B7DA-7FAD9EB90ED5}" type="pres">
      <dgm:prSet presAssocID="{FA77092C-6DA4-48F9-98DC-3843AB63077B}" presName="compNode" presStyleCnt="0"/>
      <dgm:spPr/>
    </dgm:pt>
    <dgm:pt modelId="{96D349DA-7B08-4EE8-9625-922D0C412604}" type="pres">
      <dgm:prSet presAssocID="{FA77092C-6DA4-48F9-98DC-3843AB63077B}" presName="bgRect" presStyleLbl="bgShp" presStyleIdx="1" presStyleCnt="4"/>
      <dgm:spPr/>
    </dgm:pt>
    <dgm:pt modelId="{5FDF7374-5E01-45E3-9609-5D3699DEFFA5}" type="pres">
      <dgm:prSet presAssocID="{FA77092C-6DA4-48F9-98DC-3843AB6307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89536FD-C209-47CD-89CF-D19C82786FBF}" type="pres">
      <dgm:prSet presAssocID="{FA77092C-6DA4-48F9-98DC-3843AB63077B}" presName="spaceRect" presStyleCnt="0"/>
      <dgm:spPr/>
    </dgm:pt>
    <dgm:pt modelId="{86405EA4-85F9-47C1-A20F-11A3D310D5C7}" type="pres">
      <dgm:prSet presAssocID="{FA77092C-6DA4-48F9-98DC-3843AB63077B}" presName="parTx" presStyleLbl="revTx" presStyleIdx="1" presStyleCnt="4">
        <dgm:presLayoutVars>
          <dgm:chMax val="0"/>
          <dgm:chPref val="0"/>
        </dgm:presLayoutVars>
      </dgm:prSet>
      <dgm:spPr/>
    </dgm:pt>
    <dgm:pt modelId="{956BDA05-3910-4CD9-AA73-EB8B75D61F3E}" type="pres">
      <dgm:prSet presAssocID="{E6C2C2FD-506F-4C04-9270-12839D419973}" presName="sibTrans" presStyleCnt="0"/>
      <dgm:spPr/>
    </dgm:pt>
    <dgm:pt modelId="{DD16B47A-5BA8-4DD7-9070-5D1DA264499E}" type="pres">
      <dgm:prSet presAssocID="{2791191A-252C-4009-ACBA-B558136D5C30}" presName="compNode" presStyleCnt="0"/>
      <dgm:spPr/>
    </dgm:pt>
    <dgm:pt modelId="{A304DBBF-3B89-4E5A-B544-C71C38C58091}" type="pres">
      <dgm:prSet presAssocID="{2791191A-252C-4009-ACBA-B558136D5C30}" presName="bgRect" presStyleLbl="bgShp" presStyleIdx="2" presStyleCnt="4"/>
      <dgm:spPr/>
    </dgm:pt>
    <dgm:pt modelId="{B89799D3-9F03-46C6-9651-D95E2C4EEA2A}" type="pres">
      <dgm:prSet presAssocID="{2791191A-252C-4009-ACBA-B558136D5C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199B1E5-7F62-4095-BDD2-6E3D944EDD1E}" type="pres">
      <dgm:prSet presAssocID="{2791191A-252C-4009-ACBA-B558136D5C30}" presName="spaceRect" presStyleCnt="0"/>
      <dgm:spPr/>
    </dgm:pt>
    <dgm:pt modelId="{71BF1100-41C9-4042-8D2E-5FE087237DCB}" type="pres">
      <dgm:prSet presAssocID="{2791191A-252C-4009-ACBA-B558136D5C30}" presName="parTx" presStyleLbl="revTx" presStyleIdx="2" presStyleCnt="4">
        <dgm:presLayoutVars>
          <dgm:chMax val="0"/>
          <dgm:chPref val="0"/>
        </dgm:presLayoutVars>
      </dgm:prSet>
      <dgm:spPr/>
    </dgm:pt>
    <dgm:pt modelId="{8E3D5DA3-9F0F-4500-B0BC-733450885359}" type="pres">
      <dgm:prSet presAssocID="{E90C22F0-DA69-49F3-AF0B-D7AB30E9995A}" presName="sibTrans" presStyleCnt="0"/>
      <dgm:spPr/>
    </dgm:pt>
    <dgm:pt modelId="{BCE52109-67D8-40F6-B60C-FC6712113F5F}" type="pres">
      <dgm:prSet presAssocID="{AFBA86EA-F965-40FD-BE5C-6E95975F98F0}" presName="compNode" presStyleCnt="0"/>
      <dgm:spPr/>
    </dgm:pt>
    <dgm:pt modelId="{9D74784A-B135-47D8-B80D-D85CF097355C}" type="pres">
      <dgm:prSet presAssocID="{AFBA86EA-F965-40FD-BE5C-6E95975F98F0}" presName="bgRect" presStyleLbl="bgShp" presStyleIdx="3" presStyleCnt="4"/>
      <dgm:spPr/>
    </dgm:pt>
    <dgm:pt modelId="{34E08DD1-06CC-4F4B-BBBE-D5AAC2C99E02}" type="pres">
      <dgm:prSet presAssocID="{AFBA86EA-F965-40FD-BE5C-6E95975F98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89ED7E35-D13A-4925-B1D2-6F5385161AD7}" type="pres">
      <dgm:prSet presAssocID="{AFBA86EA-F965-40FD-BE5C-6E95975F98F0}" presName="spaceRect" presStyleCnt="0"/>
      <dgm:spPr/>
    </dgm:pt>
    <dgm:pt modelId="{A82F154F-5B4F-4697-9139-DE1638AC2F72}" type="pres">
      <dgm:prSet presAssocID="{AFBA86EA-F965-40FD-BE5C-6E95975F98F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3E3DB40-5DB6-4BAA-B5E3-690C3C01D014}" srcId="{326FA5FA-00E3-499B-AC22-C656AC849DBA}" destId="{AFBA86EA-F965-40FD-BE5C-6E95975F98F0}" srcOrd="3" destOrd="0" parTransId="{A29A58B2-FF24-4F00-8C3E-2A5D76E05B2C}" sibTransId="{6BBCC099-28EF-4D04-92C2-AC6BDED9C42F}"/>
    <dgm:cxn modelId="{E486827F-B6C1-4B05-A495-F446EBF0E6C3}" type="presOf" srcId="{FA77092C-6DA4-48F9-98DC-3843AB63077B}" destId="{86405EA4-85F9-47C1-A20F-11A3D310D5C7}" srcOrd="0" destOrd="0" presId="urn:microsoft.com/office/officeart/2018/2/layout/IconVerticalSolidList"/>
    <dgm:cxn modelId="{BFD23886-0738-468E-A2A3-7AF877592599}" srcId="{326FA5FA-00E3-499B-AC22-C656AC849DBA}" destId="{C1A1857F-203C-41F1-9DED-89E1C3ABD6E6}" srcOrd="0" destOrd="0" parTransId="{783AAFD3-5450-448D-A51B-B596DA024C52}" sibTransId="{E17F1101-3611-4A6D-9000-3668B9DC3AD8}"/>
    <dgm:cxn modelId="{2714548B-96D4-42B5-91E3-05EC984C2D6A}" srcId="{326FA5FA-00E3-499B-AC22-C656AC849DBA}" destId="{2791191A-252C-4009-ACBA-B558136D5C30}" srcOrd="2" destOrd="0" parTransId="{8D4EE0EA-5FD4-4EB7-AECA-6D88ABBB766F}" sibTransId="{E90C22F0-DA69-49F3-AF0B-D7AB30E9995A}"/>
    <dgm:cxn modelId="{1446D0B5-B637-4F38-BB56-14B5AC1FFD71}" type="presOf" srcId="{C1A1857F-203C-41F1-9DED-89E1C3ABD6E6}" destId="{5AFFD19E-4FC2-4176-A833-40BE01B84C38}" srcOrd="0" destOrd="0" presId="urn:microsoft.com/office/officeart/2018/2/layout/IconVerticalSolidList"/>
    <dgm:cxn modelId="{112BC7CB-7BC4-4F7F-B4FF-527D173E9C6E}" type="presOf" srcId="{AFBA86EA-F965-40FD-BE5C-6E95975F98F0}" destId="{A82F154F-5B4F-4697-9139-DE1638AC2F72}" srcOrd="0" destOrd="0" presId="urn:microsoft.com/office/officeart/2018/2/layout/IconVerticalSolidList"/>
    <dgm:cxn modelId="{F43E4EF3-5068-4C50-988B-1678EBD7549F}" type="presOf" srcId="{2791191A-252C-4009-ACBA-B558136D5C30}" destId="{71BF1100-41C9-4042-8D2E-5FE087237DCB}" srcOrd="0" destOrd="0" presId="urn:microsoft.com/office/officeart/2018/2/layout/IconVerticalSolidList"/>
    <dgm:cxn modelId="{165179FD-FBC9-4424-A850-1565B66CDF29}" type="presOf" srcId="{326FA5FA-00E3-499B-AC22-C656AC849DBA}" destId="{54E95D6E-4909-4DB5-8A5A-64EB5FFDADB6}" srcOrd="0" destOrd="0" presId="urn:microsoft.com/office/officeart/2018/2/layout/IconVerticalSolidList"/>
    <dgm:cxn modelId="{6C65CCFD-AB13-4F48-BC97-76E9C91009D5}" srcId="{326FA5FA-00E3-499B-AC22-C656AC849DBA}" destId="{FA77092C-6DA4-48F9-98DC-3843AB63077B}" srcOrd="1" destOrd="0" parTransId="{FCE96E76-E192-4DA8-B6D1-4953FD25CF9C}" sibTransId="{E6C2C2FD-506F-4C04-9270-12839D419973}"/>
    <dgm:cxn modelId="{9241EC42-AAC5-4137-8005-90C2F96E64A1}" type="presParOf" srcId="{54E95D6E-4909-4DB5-8A5A-64EB5FFDADB6}" destId="{F018B1E9-9ADA-4BA6-9048-3CE9644A361A}" srcOrd="0" destOrd="0" presId="urn:microsoft.com/office/officeart/2018/2/layout/IconVerticalSolidList"/>
    <dgm:cxn modelId="{25CEB850-6631-4950-9637-75576553DBEB}" type="presParOf" srcId="{F018B1E9-9ADA-4BA6-9048-3CE9644A361A}" destId="{491187B3-DD21-4DE5-AB78-DD8C6F0324B2}" srcOrd="0" destOrd="0" presId="urn:microsoft.com/office/officeart/2018/2/layout/IconVerticalSolidList"/>
    <dgm:cxn modelId="{1332B029-4F58-4753-9634-5ECC6FEEDDF5}" type="presParOf" srcId="{F018B1E9-9ADA-4BA6-9048-3CE9644A361A}" destId="{F7679BEA-D4C1-4F91-B603-0BA90FED6A64}" srcOrd="1" destOrd="0" presId="urn:microsoft.com/office/officeart/2018/2/layout/IconVerticalSolidList"/>
    <dgm:cxn modelId="{A92FE72C-520F-44A4-ACC6-6E7E41FF5B95}" type="presParOf" srcId="{F018B1E9-9ADA-4BA6-9048-3CE9644A361A}" destId="{E4614213-5B44-49C4-9A09-F7E70720DD1A}" srcOrd="2" destOrd="0" presId="urn:microsoft.com/office/officeart/2018/2/layout/IconVerticalSolidList"/>
    <dgm:cxn modelId="{E2B7BE7A-AB40-4E50-8831-83834B45C551}" type="presParOf" srcId="{F018B1E9-9ADA-4BA6-9048-3CE9644A361A}" destId="{5AFFD19E-4FC2-4176-A833-40BE01B84C38}" srcOrd="3" destOrd="0" presId="urn:microsoft.com/office/officeart/2018/2/layout/IconVerticalSolidList"/>
    <dgm:cxn modelId="{7DA0E966-1D0A-402F-BD04-BDBCC3F7DFD6}" type="presParOf" srcId="{54E95D6E-4909-4DB5-8A5A-64EB5FFDADB6}" destId="{BBDF4153-AA1E-454E-B7C0-3666551B2155}" srcOrd="1" destOrd="0" presId="urn:microsoft.com/office/officeart/2018/2/layout/IconVerticalSolidList"/>
    <dgm:cxn modelId="{81A4034C-D4A1-42CE-BBCB-EE3A9E1E0864}" type="presParOf" srcId="{54E95D6E-4909-4DB5-8A5A-64EB5FFDADB6}" destId="{80F64334-27BA-48F5-B7DA-7FAD9EB90ED5}" srcOrd="2" destOrd="0" presId="urn:microsoft.com/office/officeart/2018/2/layout/IconVerticalSolidList"/>
    <dgm:cxn modelId="{695D386B-95FB-4227-9EB5-C96C5961701B}" type="presParOf" srcId="{80F64334-27BA-48F5-B7DA-7FAD9EB90ED5}" destId="{96D349DA-7B08-4EE8-9625-922D0C412604}" srcOrd="0" destOrd="0" presId="urn:microsoft.com/office/officeart/2018/2/layout/IconVerticalSolidList"/>
    <dgm:cxn modelId="{C6F40339-25AA-430D-95A7-1DBA1CD420D7}" type="presParOf" srcId="{80F64334-27BA-48F5-B7DA-7FAD9EB90ED5}" destId="{5FDF7374-5E01-45E3-9609-5D3699DEFFA5}" srcOrd="1" destOrd="0" presId="urn:microsoft.com/office/officeart/2018/2/layout/IconVerticalSolidList"/>
    <dgm:cxn modelId="{C7FC2D2D-BA6C-4268-90BA-8FEA9E7BAF85}" type="presParOf" srcId="{80F64334-27BA-48F5-B7DA-7FAD9EB90ED5}" destId="{A89536FD-C209-47CD-89CF-D19C82786FBF}" srcOrd="2" destOrd="0" presId="urn:microsoft.com/office/officeart/2018/2/layout/IconVerticalSolidList"/>
    <dgm:cxn modelId="{B36DF2EF-2BBE-4E4C-ABDD-12F56F70B7E3}" type="presParOf" srcId="{80F64334-27BA-48F5-B7DA-7FAD9EB90ED5}" destId="{86405EA4-85F9-47C1-A20F-11A3D310D5C7}" srcOrd="3" destOrd="0" presId="urn:microsoft.com/office/officeart/2018/2/layout/IconVerticalSolidList"/>
    <dgm:cxn modelId="{464873A4-AFFE-4D48-8BF2-323018710FFA}" type="presParOf" srcId="{54E95D6E-4909-4DB5-8A5A-64EB5FFDADB6}" destId="{956BDA05-3910-4CD9-AA73-EB8B75D61F3E}" srcOrd="3" destOrd="0" presId="urn:microsoft.com/office/officeart/2018/2/layout/IconVerticalSolidList"/>
    <dgm:cxn modelId="{2C22BE62-86A9-47E1-A790-D8C63590C189}" type="presParOf" srcId="{54E95D6E-4909-4DB5-8A5A-64EB5FFDADB6}" destId="{DD16B47A-5BA8-4DD7-9070-5D1DA264499E}" srcOrd="4" destOrd="0" presId="urn:microsoft.com/office/officeart/2018/2/layout/IconVerticalSolidList"/>
    <dgm:cxn modelId="{02EFC898-AE08-4AC2-8518-2561FC6B9533}" type="presParOf" srcId="{DD16B47A-5BA8-4DD7-9070-5D1DA264499E}" destId="{A304DBBF-3B89-4E5A-B544-C71C38C58091}" srcOrd="0" destOrd="0" presId="urn:microsoft.com/office/officeart/2018/2/layout/IconVerticalSolidList"/>
    <dgm:cxn modelId="{A73E76F2-9455-4BA5-9B0A-60A622CED944}" type="presParOf" srcId="{DD16B47A-5BA8-4DD7-9070-5D1DA264499E}" destId="{B89799D3-9F03-46C6-9651-D95E2C4EEA2A}" srcOrd="1" destOrd="0" presId="urn:microsoft.com/office/officeart/2018/2/layout/IconVerticalSolidList"/>
    <dgm:cxn modelId="{139AA7DC-A7E5-4359-A75C-FF71ABCA4C8C}" type="presParOf" srcId="{DD16B47A-5BA8-4DD7-9070-5D1DA264499E}" destId="{2199B1E5-7F62-4095-BDD2-6E3D944EDD1E}" srcOrd="2" destOrd="0" presId="urn:microsoft.com/office/officeart/2018/2/layout/IconVerticalSolidList"/>
    <dgm:cxn modelId="{F71C6511-566D-4873-9A6F-BF879B190E8E}" type="presParOf" srcId="{DD16B47A-5BA8-4DD7-9070-5D1DA264499E}" destId="{71BF1100-41C9-4042-8D2E-5FE087237DCB}" srcOrd="3" destOrd="0" presId="urn:microsoft.com/office/officeart/2018/2/layout/IconVerticalSolidList"/>
    <dgm:cxn modelId="{CE8CA557-498C-4A8A-B347-B8FF9BACB654}" type="presParOf" srcId="{54E95D6E-4909-4DB5-8A5A-64EB5FFDADB6}" destId="{8E3D5DA3-9F0F-4500-B0BC-733450885359}" srcOrd="5" destOrd="0" presId="urn:microsoft.com/office/officeart/2018/2/layout/IconVerticalSolidList"/>
    <dgm:cxn modelId="{7419E77F-B88B-4EF3-9AD4-01737E7DF4B7}" type="presParOf" srcId="{54E95D6E-4909-4DB5-8A5A-64EB5FFDADB6}" destId="{BCE52109-67D8-40F6-B60C-FC6712113F5F}" srcOrd="6" destOrd="0" presId="urn:microsoft.com/office/officeart/2018/2/layout/IconVerticalSolidList"/>
    <dgm:cxn modelId="{A0426668-4C69-4686-AD9D-37A82F0E32C9}" type="presParOf" srcId="{BCE52109-67D8-40F6-B60C-FC6712113F5F}" destId="{9D74784A-B135-47D8-B80D-D85CF097355C}" srcOrd="0" destOrd="0" presId="urn:microsoft.com/office/officeart/2018/2/layout/IconVerticalSolidList"/>
    <dgm:cxn modelId="{4A0C443F-E98C-4E56-8AE8-94547E1B2E27}" type="presParOf" srcId="{BCE52109-67D8-40F6-B60C-FC6712113F5F}" destId="{34E08DD1-06CC-4F4B-BBBE-D5AAC2C99E02}" srcOrd="1" destOrd="0" presId="urn:microsoft.com/office/officeart/2018/2/layout/IconVerticalSolidList"/>
    <dgm:cxn modelId="{8CAE0E82-DA3E-4685-9E22-D304B253DDEE}" type="presParOf" srcId="{BCE52109-67D8-40F6-B60C-FC6712113F5F}" destId="{89ED7E35-D13A-4925-B1D2-6F5385161AD7}" srcOrd="2" destOrd="0" presId="urn:microsoft.com/office/officeart/2018/2/layout/IconVerticalSolidList"/>
    <dgm:cxn modelId="{C2B3B31F-5FEE-4A20-A0F0-178400A8FF5E}" type="presParOf" srcId="{BCE52109-67D8-40F6-B60C-FC6712113F5F}" destId="{A82F154F-5B4F-4697-9139-DE1638AC2F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DDD31F-3172-4E78-BBD3-8900F2A4F7A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032BA50-7C91-4A00-A344-3E22031EE71C}">
      <dgm:prSet/>
      <dgm:spPr/>
      <dgm:t>
        <a:bodyPr/>
        <a:lstStyle/>
        <a:p>
          <a:r>
            <a:rPr lang="ko-KR"/>
            <a:t>적이 단순이 내려오는 것 이 아닌 새로운 적을 만들어 삼각함수를 이용한 </a:t>
          </a:r>
          <a:r>
            <a:rPr lang="en-US"/>
            <a:t>3</a:t>
          </a:r>
          <a:r>
            <a:rPr lang="ko-KR"/>
            <a:t>갈래로 총을 쏘는 것 을 구현</a:t>
          </a:r>
          <a:endParaRPr lang="en-US"/>
        </a:p>
      </dgm:t>
    </dgm:pt>
    <dgm:pt modelId="{73D7A749-83E5-4C80-8EB2-19E893C0127F}" type="parTrans" cxnId="{B79EF341-531A-4D2D-93CE-41FD661D7B1F}">
      <dgm:prSet/>
      <dgm:spPr/>
      <dgm:t>
        <a:bodyPr/>
        <a:lstStyle/>
        <a:p>
          <a:endParaRPr lang="en-US"/>
        </a:p>
      </dgm:t>
    </dgm:pt>
    <dgm:pt modelId="{283EDB50-8AA1-4AB9-96BB-D5E68D5CCC82}" type="sibTrans" cxnId="{B79EF341-531A-4D2D-93CE-41FD661D7B1F}">
      <dgm:prSet/>
      <dgm:spPr/>
      <dgm:t>
        <a:bodyPr/>
        <a:lstStyle/>
        <a:p>
          <a:endParaRPr lang="en-US"/>
        </a:p>
      </dgm:t>
    </dgm:pt>
    <dgm:pt modelId="{D2D4C597-4561-4EB9-9DEA-0B086290305F}">
      <dgm:prSet/>
      <dgm:spPr/>
      <dgm:t>
        <a:bodyPr/>
        <a:lstStyle/>
        <a:p>
          <a:r>
            <a:rPr lang="ko-KR"/>
            <a:t>아이템을 이용하여 체력회복</a:t>
          </a:r>
          <a:r>
            <a:rPr lang="en-US"/>
            <a:t>,</a:t>
          </a:r>
          <a:r>
            <a:rPr lang="ko-KR"/>
            <a:t>폭탄의 개수 증가</a:t>
          </a:r>
          <a:endParaRPr lang="en-US"/>
        </a:p>
      </dgm:t>
    </dgm:pt>
    <dgm:pt modelId="{A5C2F35B-7A33-4B55-A510-81C1E31F4E13}" type="parTrans" cxnId="{D0F63909-6909-40F1-9164-0A363CF0B2F2}">
      <dgm:prSet/>
      <dgm:spPr/>
      <dgm:t>
        <a:bodyPr/>
        <a:lstStyle/>
        <a:p>
          <a:endParaRPr lang="en-US"/>
        </a:p>
      </dgm:t>
    </dgm:pt>
    <dgm:pt modelId="{F2D6E603-BD07-41C4-BFBB-98EA7556B18D}" type="sibTrans" cxnId="{D0F63909-6909-40F1-9164-0A363CF0B2F2}">
      <dgm:prSet/>
      <dgm:spPr/>
      <dgm:t>
        <a:bodyPr/>
        <a:lstStyle/>
        <a:p>
          <a:endParaRPr lang="en-US"/>
        </a:p>
      </dgm:t>
    </dgm:pt>
    <dgm:pt modelId="{1345FCDD-1906-4B9C-BB5E-4B2FE809929A}">
      <dgm:prSet/>
      <dgm:spPr/>
      <dgm:t>
        <a:bodyPr/>
        <a:lstStyle/>
        <a:p>
          <a:r>
            <a:rPr lang="ko-KR"/>
            <a:t>아이템을 먹을 시 나의 총을 강화하는 것을 구현</a:t>
          </a:r>
          <a:endParaRPr lang="en-US"/>
        </a:p>
      </dgm:t>
    </dgm:pt>
    <dgm:pt modelId="{B94443E1-1224-405F-A7E4-ECF1DED5AB6B}" type="parTrans" cxnId="{2F200335-37C1-42E0-831C-B52B27F66DCE}">
      <dgm:prSet/>
      <dgm:spPr/>
      <dgm:t>
        <a:bodyPr/>
        <a:lstStyle/>
        <a:p>
          <a:endParaRPr lang="en-US"/>
        </a:p>
      </dgm:t>
    </dgm:pt>
    <dgm:pt modelId="{161F27E3-3B0D-4B0A-802E-C946EF179806}" type="sibTrans" cxnId="{2F200335-37C1-42E0-831C-B52B27F66DCE}">
      <dgm:prSet/>
      <dgm:spPr/>
      <dgm:t>
        <a:bodyPr/>
        <a:lstStyle/>
        <a:p>
          <a:endParaRPr lang="en-US"/>
        </a:p>
      </dgm:t>
    </dgm:pt>
    <dgm:pt modelId="{32FF1762-6B55-4C1B-811A-22B59D57CAA2}">
      <dgm:prSet/>
      <dgm:spPr/>
      <dgm:t>
        <a:bodyPr/>
        <a:lstStyle/>
        <a:p>
          <a:r>
            <a:rPr lang="ko-KR"/>
            <a:t>폭탄이 일정기간 올라가다 이미지가 바뀌는 것</a:t>
          </a:r>
          <a:r>
            <a:rPr lang="en-US"/>
            <a:t>, </a:t>
          </a:r>
          <a:r>
            <a:rPr lang="ko-KR"/>
            <a:t>체력에 상관없이 적을 파괴하는 것 등 다양한 격추 시스템 구현</a:t>
          </a:r>
          <a:endParaRPr lang="en-US"/>
        </a:p>
      </dgm:t>
    </dgm:pt>
    <dgm:pt modelId="{9F9EC4ED-064A-4A05-81B7-C35EE64DFD29}" type="parTrans" cxnId="{AE94E5FD-F12B-4060-A80F-0BCAC68C7CE1}">
      <dgm:prSet/>
      <dgm:spPr/>
      <dgm:t>
        <a:bodyPr/>
        <a:lstStyle/>
        <a:p>
          <a:endParaRPr lang="en-US"/>
        </a:p>
      </dgm:t>
    </dgm:pt>
    <dgm:pt modelId="{B9DB97EA-D5B5-4EEB-8E10-B6883F0D873D}" type="sibTrans" cxnId="{AE94E5FD-F12B-4060-A80F-0BCAC68C7CE1}">
      <dgm:prSet/>
      <dgm:spPr/>
      <dgm:t>
        <a:bodyPr/>
        <a:lstStyle/>
        <a:p>
          <a:endParaRPr lang="en-US"/>
        </a:p>
      </dgm:t>
    </dgm:pt>
    <dgm:pt modelId="{02BD243F-78E0-4539-B908-1E1F00D967AA}">
      <dgm:prSet/>
      <dgm:spPr/>
      <dgm:t>
        <a:bodyPr/>
        <a:lstStyle/>
        <a:p>
          <a:r>
            <a:rPr lang="ko-KR"/>
            <a:t>격발</a:t>
          </a:r>
          <a:r>
            <a:rPr lang="en-US"/>
            <a:t>, </a:t>
          </a:r>
          <a:r>
            <a:rPr lang="ko-KR"/>
            <a:t>타격 시 효과음 부여</a:t>
          </a:r>
          <a:r>
            <a:rPr lang="en-US"/>
            <a:t> </a:t>
          </a:r>
        </a:p>
      </dgm:t>
    </dgm:pt>
    <dgm:pt modelId="{9AA0856E-8A80-4C5D-BA4A-0176B20F6935}" type="parTrans" cxnId="{11CC1DE0-727D-4855-8BB9-764BCB09C404}">
      <dgm:prSet/>
      <dgm:spPr/>
      <dgm:t>
        <a:bodyPr/>
        <a:lstStyle/>
        <a:p>
          <a:endParaRPr lang="en-US"/>
        </a:p>
      </dgm:t>
    </dgm:pt>
    <dgm:pt modelId="{2AC58A1F-3366-4401-B380-8A07E39BB009}" type="sibTrans" cxnId="{11CC1DE0-727D-4855-8BB9-764BCB09C404}">
      <dgm:prSet/>
      <dgm:spPr/>
      <dgm:t>
        <a:bodyPr/>
        <a:lstStyle/>
        <a:p>
          <a:endParaRPr lang="en-US"/>
        </a:p>
      </dgm:t>
    </dgm:pt>
    <dgm:pt modelId="{AC3CD823-6AD7-447A-9D7E-142FE9ADF6B6}" type="pres">
      <dgm:prSet presAssocID="{BADDD31F-3172-4E78-BBD3-8900F2A4F7AB}" presName="linear" presStyleCnt="0">
        <dgm:presLayoutVars>
          <dgm:animLvl val="lvl"/>
          <dgm:resizeHandles val="exact"/>
        </dgm:presLayoutVars>
      </dgm:prSet>
      <dgm:spPr/>
    </dgm:pt>
    <dgm:pt modelId="{33C09422-A5DF-4B48-9207-1102F77CCADA}" type="pres">
      <dgm:prSet presAssocID="{0032BA50-7C91-4A00-A344-3E22031EE7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427703F-3628-4CC8-AD35-EAB201FF1AD4}" type="pres">
      <dgm:prSet presAssocID="{283EDB50-8AA1-4AB9-96BB-D5E68D5CCC82}" presName="spacer" presStyleCnt="0"/>
      <dgm:spPr/>
    </dgm:pt>
    <dgm:pt modelId="{8C5F13FB-3AAE-45B2-94FA-497ED69D0D1D}" type="pres">
      <dgm:prSet presAssocID="{D2D4C597-4561-4EB9-9DEA-0B086290305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F0DE7BD-11A7-4EA4-8219-ADA54B7FD037}" type="pres">
      <dgm:prSet presAssocID="{F2D6E603-BD07-41C4-BFBB-98EA7556B18D}" presName="spacer" presStyleCnt="0"/>
      <dgm:spPr/>
    </dgm:pt>
    <dgm:pt modelId="{E2A4B157-042C-44E3-8CFA-08F98DE67F57}" type="pres">
      <dgm:prSet presAssocID="{1345FCDD-1906-4B9C-BB5E-4B2FE80992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841CA4-D5C9-4D99-B3A6-E59F5575F541}" type="pres">
      <dgm:prSet presAssocID="{161F27E3-3B0D-4B0A-802E-C946EF179806}" presName="spacer" presStyleCnt="0"/>
      <dgm:spPr/>
    </dgm:pt>
    <dgm:pt modelId="{9FA4B981-6FFC-4CAF-8FA1-CD92FD2FA69D}" type="pres">
      <dgm:prSet presAssocID="{32FF1762-6B55-4C1B-811A-22B59D57CA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628215-AEFE-4935-82D9-31E047BF9458}" type="pres">
      <dgm:prSet presAssocID="{B9DB97EA-D5B5-4EEB-8E10-B6883F0D873D}" presName="spacer" presStyleCnt="0"/>
      <dgm:spPr/>
    </dgm:pt>
    <dgm:pt modelId="{8B598FF8-4DDC-4F6F-9831-A2871661ACFA}" type="pres">
      <dgm:prSet presAssocID="{02BD243F-78E0-4539-B908-1E1F00D967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242F000-E4AD-4F81-9A5C-9BAB36CE3059}" type="presOf" srcId="{1345FCDD-1906-4B9C-BB5E-4B2FE809929A}" destId="{E2A4B157-042C-44E3-8CFA-08F98DE67F57}" srcOrd="0" destOrd="0" presId="urn:microsoft.com/office/officeart/2005/8/layout/vList2"/>
    <dgm:cxn modelId="{D0F63909-6909-40F1-9164-0A363CF0B2F2}" srcId="{BADDD31F-3172-4E78-BBD3-8900F2A4F7AB}" destId="{D2D4C597-4561-4EB9-9DEA-0B086290305F}" srcOrd="1" destOrd="0" parTransId="{A5C2F35B-7A33-4B55-A510-81C1E31F4E13}" sibTransId="{F2D6E603-BD07-41C4-BFBB-98EA7556B18D}"/>
    <dgm:cxn modelId="{2F200335-37C1-42E0-831C-B52B27F66DCE}" srcId="{BADDD31F-3172-4E78-BBD3-8900F2A4F7AB}" destId="{1345FCDD-1906-4B9C-BB5E-4B2FE809929A}" srcOrd="2" destOrd="0" parTransId="{B94443E1-1224-405F-A7E4-ECF1DED5AB6B}" sibTransId="{161F27E3-3B0D-4B0A-802E-C946EF179806}"/>
    <dgm:cxn modelId="{B79EF341-531A-4D2D-93CE-41FD661D7B1F}" srcId="{BADDD31F-3172-4E78-BBD3-8900F2A4F7AB}" destId="{0032BA50-7C91-4A00-A344-3E22031EE71C}" srcOrd="0" destOrd="0" parTransId="{73D7A749-83E5-4C80-8EB2-19E893C0127F}" sibTransId="{283EDB50-8AA1-4AB9-96BB-D5E68D5CCC82}"/>
    <dgm:cxn modelId="{89798C51-B40F-428D-BE40-CACB8C49CBFB}" type="presOf" srcId="{D2D4C597-4561-4EB9-9DEA-0B086290305F}" destId="{8C5F13FB-3AAE-45B2-94FA-497ED69D0D1D}" srcOrd="0" destOrd="0" presId="urn:microsoft.com/office/officeart/2005/8/layout/vList2"/>
    <dgm:cxn modelId="{BA024D8E-DEE5-4625-BE4E-A2E782DD2194}" type="presOf" srcId="{0032BA50-7C91-4A00-A344-3E22031EE71C}" destId="{33C09422-A5DF-4B48-9207-1102F77CCADA}" srcOrd="0" destOrd="0" presId="urn:microsoft.com/office/officeart/2005/8/layout/vList2"/>
    <dgm:cxn modelId="{FD33B597-B44D-46C7-AA2E-FE103969480B}" type="presOf" srcId="{32FF1762-6B55-4C1B-811A-22B59D57CAA2}" destId="{9FA4B981-6FFC-4CAF-8FA1-CD92FD2FA69D}" srcOrd="0" destOrd="0" presId="urn:microsoft.com/office/officeart/2005/8/layout/vList2"/>
    <dgm:cxn modelId="{8B6FE399-0C4C-4FF3-93B6-87982B092630}" type="presOf" srcId="{02BD243F-78E0-4539-B908-1E1F00D967AA}" destId="{8B598FF8-4DDC-4F6F-9831-A2871661ACFA}" srcOrd="0" destOrd="0" presId="urn:microsoft.com/office/officeart/2005/8/layout/vList2"/>
    <dgm:cxn modelId="{FFD978CE-C197-4466-BF95-2C04446DCFC8}" type="presOf" srcId="{BADDD31F-3172-4E78-BBD3-8900F2A4F7AB}" destId="{AC3CD823-6AD7-447A-9D7E-142FE9ADF6B6}" srcOrd="0" destOrd="0" presId="urn:microsoft.com/office/officeart/2005/8/layout/vList2"/>
    <dgm:cxn modelId="{11CC1DE0-727D-4855-8BB9-764BCB09C404}" srcId="{BADDD31F-3172-4E78-BBD3-8900F2A4F7AB}" destId="{02BD243F-78E0-4539-B908-1E1F00D967AA}" srcOrd="4" destOrd="0" parTransId="{9AA0856E-8A80-4C5D-BA4A-0176B20F6935}" sibTransId="{2AC58A1F-3366-4401-B380-8A07E39BB009}"/>
    <dgm:cxn modelId="{AE94E5FD-F12B-4060-A80F-0BCAC68C7CE1}" srcId="{BADDD31F-3172-4E78-BBD3-8900F2A4F7AB}" destId="{32FF1762-6B55-4C1B-811A-22B59D57CAA2}" srcOrd="3" destOrd="0" parTransId="{9F9EC4ED-064A-4A05-81B7-C35EE64DFD29}" sibTransId="{B9DB97EA-D5B5-4EEB-8E10-B6883F0D873D}"/>
    <dgm:cxn modelId="{E21213BE-DAEC-4B76-A1E9-1BF231808730}" type="presParOf" srcId="{AC3CD823-6AD7-447A-9D7E-142FE9ADF6B6}" destId="{33C09422-A5DF-4B48-9207-1102F77CCADA}" srcOrd="0" destOrd="0" presId="urn:microsoft.com/office/officeart/2005/8/layout/vList2"/>
    <dgm:cxn modelId="{333293F3-05EF-4D57-9722-8DAF93E11C8B}" type="presParOf" srcId="{AC3CD823-6AD7-447A-9D7E-142FE9ADF6B6}" destId="{3427703F-3628-4CC8-AD35-EAB201FF1AD4}" srcOrd="1" destOrd="0" presId="urn:microsoft.com/office/officeart/2005/8/layout/vList2"/>
    <dgm:cxn modelId="{C49F0D84-E4DA-4C40-9024-3907B13C908A}" type="presParOf" srcId="{AC3CD823-6AD7-447A-9D7E-142FE9ADF6B6}" destId="{8C5F13FB-3AAE-45B2-94FA-497ED69D0D1D}" srcOrd="2" destOrd="0" presId="urn:microsoft.com/office/officeart/2005/8/layout/vList2"/>
    <dgm:cxn modelId="{5F780767-9AD5-4583-AF79-CF71430CB429}" type="presParOf" srcId="{AC3CD823-6AD7-447A-9D7E-142FE9ADF6B6}" destId="{FF0DE7BD-11A7-4EA4-8219-ADA54B7FD037}" srcOrd="3" destOrd="0" presId="urn:microsoft.com/office/officeart/2005/8/layout/vList2"/>
    <dgm:cxn modelId="{ED0E3218-27A8-4C96-A87C-1E50391CE2CC}" type="presParOf" srcId="{AC3CD823-6AD7-447A-9D7E-142FE9ADF6B6}" destId="{E2A4B157-042C-44E3-8CFA-08F98DE67F57}" srcOrd="4" destOrd="0" presId="urn:microsoft.com/office/officeart/2005/8/layout/vList2"/>
    <dgm:cxn modelId="{34FACB92-C6AF-49CD-B9BC-2A2A9149F4AB}" type="presParOf" srcId="{AC3CD823-6AD7-447A-9D7E-142FE9ADF6B6}" destId="{0E841CA4-D5C9-4D99-B3A6-E59F5575F541}" srcOrd="5" destOrd="0" presId="urn:microsoft.com/office/officeart/2005/8/layout/vList2"/>
    <dgm:cxn modelId="{FFA56F27-0610-420A-97EE-2E3AF7CCF5C1}" type="presParOf" srcId="{AC3CD823-6AD7-447A-9D7E-142FE9ADF6B6}" destId="{9FA4B981-6FFC-4CAF-8FA1-CD92FD2FA69D}" srcOrd="6" destOrd="0" presId="urn:microsoft.com/office/officeart/2005/8/layout/vList2"/>
    <dgm:cxn modelId="{96717B38-6504-4E1F-981F-5609C4EFF14B}" type="presParOf" srcId="{AC3CD823-6AD7-447A-9D7E-142FE9ADF6B6}" destId="{38628215-AEFE-4935-82D9-31E047BF9458}" srcOrd="7" destOrd="0" presId="urn:microsoft.com/office/officeart/2005/8/layout/vList2"/>
    <dgm:cxn modelId="{B1FDA801-2CA0-4911-829F-D5B104F6A7CC}" type="presParOf" srcId="{AC3CD823-6AD7-447A-9D7E-142FE9ADF6B6}" destId="{8B598FF8-4DDC-4F6F-9831-A2871661ACF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61366F-534C-47ED-9DA3-9753345F1A9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91246E1-235B-4887-B6EA-AA79D32A073B}">
      <dgm:prSet/>
      <dgm:spPr/>
      <dgm:t>
        <a:bodyPr/>
        <a:lstStyle/>
        <a:p>
          <a:r>
            <a:rPr lang="ko-KR"/>
            <a:t>나를 향해 날아오는 적 구현</a:t>
          </a:r>
          <a:endParaRPr lang="en-US"/>
        </a:p>
      </dgm:t>
    </dgm:pt>
    <dgm:pt modelId="{E77D0D85-EC1B-41B1-8364-188013A1D52E}" type="parTrans" cxnId="{978AAFFB-83B4-4F49-A215-626C2B3ED5F4}">
      <dgm:prSet/>
      <dgm:spPr/>
      <dgm:t>
        <a:bodyPr/>
        <a:lstStyle/>
        <a:p>
          <a:endParaRPr lang="en-US"/>
        </a:p>
      </dgm:t>
    </dgm:pt>
    <dgm:pt modelId="{27281A69-79FD-4DC7-BA96-837F5D18875B}" type="sibTrans" cxnId="{978AAFFB-83B4-4F49-A215-626C2B3ED5F4}">
      <dgm:prSet/>
      <dgm:spPr/>
      <dgm:t>
        <a:bodyPr/>
        <a:lstStyle/>
        <a:p>
          <a:endParaRPr lang="en-US"/>
        </a:p>
      </dgm:t>
    </dgm:pt>
    <dgm:pt modelId="{FEB5689C-1650-40E7-8872-96E8850C785F}">
      <dgm:prSet/>
      <dgm:spPr/>
      <dgm:t>
        <a:bodyPr/>
        <a:lstStyle/>
        <a:p>
          <a:r>
            <a:rPr lang="ko-KR"/>
            <a:t>메뉴 화면에서 난이도 조절 하는 인터페이스 구현</a:t>
          </a:r>
          <a:endParaRPr lang="en-US"/>
        </a:p>
      </dgm:t>
    </dgm:pt>
    <dgm:pt modelId="{D96FFBF6-46C5-4152-8163-FD85AB304FC7}" type="parTrans" cxnId="{D56C03B7-D7AA-479D-AD7D-533DCFC6A6BE}">
      <dgm:prSet/>
      <dgm:spPr/>
      <dgm:t>
        <a:bodyPr/>
        <a:lstStyle/>
        <a:p>
          <a:endParaRPr lang="en-US"/>
        </a:p>
      </dgm:t>
    </dgm:pt>
    <dgm:pt modelId="{9FFD2F84-EEC1-4003-863D-5CE0D4BA56F8}" type="sibTrans" cxnId="{D56C03B7-D7AA-479D-AD7D-533DCFC6A6BE}">
      <dgm:prSet/>
      <dgm:spPr/>
      <dgm:t>
        <a:bodyPr/>
        <a:lstStyle/>
        <a:p>
          <a:endParaRPr lang="en-US"/>
        </a:p>
      </dgm:t>
    </dgm:pt>
    <dgm:pt modelId="{A1A68AE3-842A-41A6-B8BD-0C331561DA03}">
      <dgm:prSet/>
      <dgm:spPr/>
      <dgm:t>
        <a:bodyPr/>
        <a:lstStyle/>
        <a:p>
          <a:r>
            <a:rPr lang="ko-KR"/>
            <a:t>아이템을 좀더 세분화</a:t>
          </a:r>
          <a:endParaRPr lang="en-US"/>
        </a:p>
      </dgm:t>
    </dgm:pt>
    <dgm:pt modelId="{52D97743-F6B4-4BFB-B553-95D488ACBFC0}" type="parTrans" cxnId="{921BDB9A-6BC5-4A36-A8F4-63797870C337}">
      <dgm:prSet/>
      <dgm:spPr/>
      <dgm:t>
        <a:bodyPr/>
        <a:lstStyle/>
        <a:p>
          <a:endParaRPr lang="en-US"/>
        </a:p>
      </dgm:t>
    </dgm:pt>
    <dgm:pt modelId="{741A4978-49E9-45EF-9E8A-CD5A2ABCFCC5}" type="sibTrans" cxnId="{921BDB9A-6BC5-4A36-A8F4-63797870C337}">
      <dgm:prSet/>
      <dgm:spPr/>
      <dgm:t>
        <a:bodyPr/>
        <a:lstStyle/>
        <a:p>
          <a:endParaRPr lang="en-US"/>
        </a:p>
      </dgm:t>
    </dgm:pt>
    <dgm:pt modelId="{6D74C06F-406F-40BF-8C6B-A110C42F3488}" type="pres">
      <dgm:prSet presAssocID="{8E61366F-534C-47ED-9DA3-9753345F1A94}" presName="linear" presStyleCnt="0">
        <dgm:presLayoutVars>
          <dgm:animLvl val="lvl"/>
          <dgm:resizeHandles val="exact"/>
        </dgm:presLayoutVars>
      </dgm:prSet>
      <dgm:spPr/>
    </dgm:pt>
    <dgm:pt modelId="{0A684CA0-61E4-4E31-8839-C8E3E36E6225}" type="pres">
      <dgm:prSet presAssocID="{591246E1-235B-4887-B6EA-AA79D32A07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0747A4-F8A1-4C86-A7BE-36596368DFA7}" type="pres">
      <dgm:prSet presAssocID="{27281A69-79FD-4DC7-BA96-837F5D18875B}" presName="spacer" presStyleCnt="0"/>
      <dgm:spPr/>
    </dgm:pt>
    <dgm:pt modelId="{633ACF89-9C30-4449-AE41-8E2C0DBBE4D9}" type="pres">
      <dgm:prSet presAssocID="{FEB5689C-1650-40E7-8872-96E8850C78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33B7B5-8EBC-414F-B8B6-EE56A78F0902}" type="pres">
      <dgm:prSet presAssocID="{9FFD2F84-EEC1-4003-863D-5CE0D4BA56F8}" presName="spacer" presStyleCnt="0"/>
      <dgm:spPr/>
    </dgm:pt>
    <dgm:pt modelId="{1E2F242A-089B-4EB1-9AF6-5496581FFAEF}" type="pres">
      <dgm:prSet presAssocID="{A1A68AE3-842A-41A6-B8BD-0C331561DA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2DCA35D-B2F7-4BB1-97B9-415E7CCD24F5}" type="presOf" srcId="{8E61366F-534C-47ED-9DA3-9753345F1A94}" destId="{6D74C06F-406F-40BF-8C6B-A110C42F3488}" srcOrd="0" destOrd="0" presId="urn:microsoft.com/office/officeart/2005/8/layout/vList2"/>
    <dgm:cxn modelId="{0CA96F79-BEA3-4BB6-AE5B-60A56D9070DE}" type="presOf" srcId="{A1A68AE3-842A-41A6-B8BD-0C331561DA03}" destId="{1E2F242A-089B-4EB1-9AF6-5496581FFAEF}" srcOrd="0" destOrd="0" presId="urn:microsoft.com/office/officeart/2005/8/layout/vList2"/>
    <dgm:cxn modelId="{55ED3D85-4963-4429-BB10-FCBC76F4054C}" type="presOf" srcId="{FEB5689C-1650-40E7-8872-96E8850C785F}" destId="{633ACF89-9C30-4449-AE41-8E2C0DBBE4D9}" srcOrd="0" destOrd="0" presId="urn:microsoft.com/office/officeart/2005/8/layout/vList2"/>
    <dgm:cxn modelId="{921BDB9A-6BC5-4A36-A8F4-63797870C337}" srcId="{8E61366F-534C-47ED-9DA3-9753345F1A94}" destId="{A1A68AE3-842A-41A6-B8BD-0C331561DA03}" srcOrd="2" destOrd="0" parTransId="{52D97743-F6B4-4BFB-B553-95D488ACBFC0}" sibTransId="{741A4978-49E9-45EF-9E8A-CD5A2ABCFCC5}"/>
    <dgm:cxn modelId="{D56C03B7-D7AA-479D-AD7D-533DCFC6A6BE}" srcId="{8E61366F-534C-47ED-9DA3-9753345F1A94}" destId="{FEB5689C-1650-40E7-8872-96E8850C785F}" srcOrd="1" destOrd="0" parTransId="{D96FFBF6-46C5-4152-8163-FD85AB304FC7}" sibTransId="{9FFD2F84-EEC1-4003-863D-5CE0D4BA56F8}"/>
    <dgm:cxn modelId="{978AAFFB-83B4-4F49-A215-626C2B3ED5F4}" srcId="{8E61366F-534C-47ED-9DA3-9753345F1A94}" destId="{591246E1-235B-4887-B6EA-AA79D32A073B}" srcOrd="0" destOrd="0" parTransId="{E77D0D85-EC1B-41B1-8364-188013A1D52E}" sibTransId="{27281A69-79FD-4DC7-BA96-837F5D18875B}"/>
    <dgm:cxn modelId="{8300C6FD-6DF3-4196-8939-DA13ACD3FEDD}" type="presOf" srcId="{591246E1-235B-4887-B6EA-AA79D32A073B}" destId="{0A684CA0-61E4-4E31-8839-C8E3E36E6225}" srcOrd="0" destOrd="0" presId="urn:microsoft.com/office/officeart/2005/8/layout/vList2"/>
    <dgm:cxn modelId="{CB780FCD-9F9D-4069-A3BD-D7D41A32DAB3}" type="presParOf" srcId="{6D74C06F-406F-40BF-8C6B-A110C42F3488}" destId="{0A684CA0-61E4-4E31-8839-C8E3E36E6225}" srcOrd="0" destOrd="0" presId="urn:microsoft.com/office/officeart/2005/8/layout/vList2"/>
    <dgm:cxn modelId="{2FDDAF39-771D-47DB-888D-B5F0F134B742}" type="presParOf" srcId="{6D74C06F-406F-40BF-8C6B-A110C42F3488}" destId="{470747A4-F8A1-4C86-A7BE-36596368DFA7}" srcOrd="1" destOrd="0" presId="urn:microsoft.com/office/officeart/2005/8/layout/vList2"/>
    <dgm:cxn modelId="{D7DA6F39-F145-4970-B3D1-4E61BB5E7095}" type="presParOf" srcId="{6D74C06F-406F-40BF-8C6B-A110C42F3488}" destId="{633ACF89-9C30-4449-AE41-8E2C0DBBE4D9}" srcOrd="2" destOrd="0" presId="urn:microsoft.com/office/officeart/2005/8/layout/vList2"/>
    <dgm:cxn modelId="{DF1D5811-2691-4AD4-87A2-2D4805FE6D9A}" type="presParOf" srcId="{6D74C06F-406F-40BF-8C6B-A110C42F3488}" destId="{4C33B7B5-8EBC-414F-B8B6-EE56A78F0902}" srcOrd="3" destOrd="0" presId="urn:microsoft.com/office/officeart/2005/8/layout/vList2"/>
    <dgm:cxn modelId="{435311E6-EF79-48BC-83A1-7A9CADFB1F23}" type="presParOf" srcId="{6D74C06F-406F-40BF-8C6B-A110C42F3488}" destId="{1E2F242A-089B-4EB1-9AF6-5496581FFA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187B3-DD21-4DE5-AB78-DD8C6F0324B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79BEA-D4C1-4F91-B603-0BA90FED6A6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FD19E-4FC2-4176-A833-40BE01B84C3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메뉴  화면</a:t>
          </a:r>
          <a:endParaRPr lang="en-US" sz="2200" kern="1200"/>
        </a:p>
      </dsp:txBody>
      <dsp:txXfrm>
        <a:off x="1429899" y="2442"/>
        <a:ext cx="5083704" cy="1238008"/>
      </dsp:txXfrm>
    </dsp:sp>
    <dsp:sp modelId="{96D349DA-7B08-4EE8-9625-922D0C41260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F7374-5E01-45E3-9609-5D3699DEFFA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05EA4-85F9-47C1-A20F-11A3D310D5C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게임 화면</a:t>
          </a:r>
          <a:endParaRPr lang="en-US" sz="2200" kern="1200"/>
        </a:p>
      </dsp:txBody>
      <dsp:txXfrm>
        <a:off x="1429899" y="1549953"/>
        <a:ext cx="5083704" cy="1238008"/>
      </dsp:txXfrm>
    </dsp:sp>
    <dsp:sp modelId="{A304DBBF-3B89-4E5A-B544-C71C38C5809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799D3-9F03-46C6-9651-D95E2C4EEA2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F1100-41C9-4042-8D2E-5FE087237DC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총 쏘기</a:t>
          </a:r>
          <a:r>
            <a:rPr lang="en-US" sz="2200" kern="1200"/>
            <a:t>,</a:t>
          </a:r>
          <a:r>
            <a:rPr lang="ko-KR" sz="2200" kern="1200"/>
            <a:t>아이템</a:t>
          </a:r>
          <a:r>
            <a:rPr lang="en-US" sz="2200" kern="1200"/>
            <a:t>,</a:t>
          </a:r>
          <a:r>
            <a:rPr lang="ko-KR" sz="2200" kern="1200"/>
            <a:t>적</a:t>
          </a:r>
          <a:endParaRPr lang="en-US" sz="2200" kern="1200"/>
        </a:p>
      </dsp:txBody>
      <dsp:txXfrm>
        <a:off x="1429899" y="3097464"/>
        <a:ext cx="5083704" cy="1238008"/>
      </dsp:txXfrm>
    </dsp:sp>
    <dsp:sp modelId="{9D74784A-B135-47D8-B80D-D85CF097355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08DD1-06CC-4F4B-BBBE-D5AAC2C99E0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154F-5B4F-4697-9139-DE1638AC2F72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폭탄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09422-A5DF-4B48-9207-1102F77CCADA}">
      <dsp:nvSpPr>
        <dsp:cNvPr id="0" name=""/>
        <dsp:cNvSpPr/>
      </dsp:nvSpPr>
      <dsp:spPr>
        <a:xfrm>
          <a:off x="0" y="276823"/>
          <a:ext cx="6513603" cy="1022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적이 단순이 내려오는 것 이 아닌 새로운 적을 만들어 삼각함수를 이용한 </a:t>
          </a:r>
          <a:r>
            <a:rPr lang="en-US" sz="1900" kern="1200"/>
            <a:t>3</a:t>
          </a:r>
          <a:r>
            <a:rPr lang="ko-KR" sz="1900" kern="1200"/>
            <a:t>갈래로 총을 쏘는 것 을 구현</a:t>
          </a:r>
          <a:endParaRPr lang="en-US" sz="1900" kern="1200"/>
        </a:p>
      </dsp:txBody>
      <dsp:txXfrm>
        <a:off x="49918" y="326741"/>
        <a:ext cx="6413767" cy="922744"/>
      </dsp:txXfrm>
    </dsp:sp>
    <dsp:sp modelId="{8C5F13FB-3AAE-45B2-94FA-497ED69D0D1D}">
      <dsp:nvSpPr>
        <dsp:cNvPr id="0" name=""/>
        <dsp:cNvSpPr/>
      </dsp:nvSpPr>
      <dsp:spPr>
        <a:xfrm>
          <a:off x="0" y="1354123"/>
          <a:ext cx="6513603" cy="102258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아이템을 이용하여 체력회복</a:t>
          </a:r>
          <a:r>
            <a:rPr lang="en-US" sz="1900" kern="1200"/>
            <a:t>,</a:t>
          </a:r>
          <a:r>
            <a:rPr lang="ko-KR" sz="1900" kern="1200"/>
            <a:t>폭탄의 개수 증가</a:t>
          </a:r>
          <a:endParaRPr lang="en-US" sz="1900" kern="1200"/>
        </a:p>
      </dsp:txBody>
      <dsp:txXfrm>
        <a:off x="49918" y="1404041"/>
        <a:ext cx="6413767" cy="922744"/>
      </dsp:txXfrm>
    </dsp:sp>
    <dsp:sp modelId="{E2A4B157-042C-44E3-8CFA-08F98DE67F57}">
      <dsp:nvSpPr>
        <dsp:cNvPr id="0" name=""/>
        <dsp:cNvSpPr/>
      </dsp:nvSpPr>
      <dsp:spPr>
        <a:xfrm>
          <a:off x="0" y="2431423"/>
          <a:ext cx="6513603" cy="10225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아이템을 먹을 시 나의 총을 강화하는 것을 구현</a:t>
          </a:r>
          <a:endParaRPr lang="en-US" sz="1900" kern="1200"/>
        </a:p>
      </dsp:txBody>
      <dsp:txXfrm>
        <a:off x="49918" y="2481341"/>
        <a:ext cx="6413767" cy="922744"/>
      </dsp:txXfrm>
    </dsp:sp>
    <dsp:sp modelId="{9FA4B981-6FFC-4CAF-8FA1-CD92FD2FA69D}">
      <dsp:nvSpPr>
        <dsp:cNvPr id="0" name=""/>
        <dsp:cNvSpPr/>
      </dsp:nvSpPr>
      <dsp:spPr>
        <a:xfrm>
          <a:off x="0" y="3508723"/>
          <a:ext cx="6513603" cy="102258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폭탄이 일정기간 올라가다 이미지가 바뀌는 것</a:t>
          </a:r>
          <a:r>
            <a:rPr lang="en-US" sz="1900" kern="1200"/>
            <a:t>, </a:t>
          </a:r>
          <a:r>
            <a:rPr lang="ko-KR" sz="1900" kern="1200"/>
            <a:t>체력에 상관없이 적을 파괴하는 것 등 다양한 격추 시스템 구현</a:t>
          </a:r>
          <a:endParaRPr lang="en-US" sz="1900" kern="1200"/>
        </a:p>
      </dsp:txBody>
      <dsp:txXfrm>
        <a:off x="49918" y="3558641"/>
        <a:ext cx="6413767" cy="922744"/>
      </dsp:txXfrm>
    </dsp:sp>
    <dsp:sp modelId="{8B598FF8-4DDC-4F6F-9831-A2871661ACFA}">
      <dsp:nvSpPr>
        <dsp:cNvPr id="0" name=""/>
        <dsp:cNvSpPr/>
      </dsp:nvSpPr>
      <dsp:spPr>
        <a:xfrm>
          <a:off x="0" y="4586023"/>
          <a:ext cx="6513603" cy="1022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격발</a:t>
          </a:r>
          <a:r>
            <a:rPr lang="en-US" sz="1900" kern="1200"/>
            <a:t>, </a:t>
          </a:r>
          <a:r>
            <a:rPr lang="ko-KR" sz="1900" kern="1200"/>
            <a:t>타격 시 효과음 부여</a:t>
          </a:r>
          <a:r>
            <a:rPr lang="en-US" sz="1900" kern="1200"/>
            <a:t> </a:t>
          </a:r>
        </a:p>
      </dsp:txBody>
      <dsp:txXfrm>
        <a:off x="49918" y="4635941"/>
        <a:ext cx="6413767" cy="922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84CA0-61E4-4E31-8839-C8E3E36E6225}">
      <dsp:nvSpPr>
        <dsp:cNvPr id="0" name=""/>
        <dsp:cNvSpPr/>
      </dsp:nvSpPr>
      <dsp:spPr>
        <a:xfrm>
          <a:off x="0" y="44196"/>
          <a:ext cx="6513603" cy="18651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kern="1200"/>
            <a:t>나를 향해 날아오는 적 구현</a:t>
          </a:r>
          <a:endParaRPr lang="en-US" sz="3500" kern="1200"/>
        </a:p>
      </dsp:txBody>
      <dsp:txXfrm>
        <a:off x="91049" y="135245"/>
        <a:ext cx="6331505" cy="1683046"/>
      </dsp:txXfrm>
    </dsp:sp>
    <dsp:sp modelId="{633ACF89-9C30-4449-AE41-8E2C0DBBE4D9}">
      <dsp:nvSpPr>
        <dsp:cNvPr id="0" name=""/>
        <dsp:cNvSpPr/>
      </dsp:nvSpPr>
      <dsp:spPr>
        <a:xfrm>
          <a:off x="0" y="2010140"/>
          <a:ext cx="6513603" cy="186514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kern="1200"/>
            <a:t>메뉴 화면에서 난이도 조절 하는 인터페이스 구현</a:t>
          </a:r>
          <a:endParaRPr lang="en-US" sz="3500" kern="1200"/>
        </a:p>
      </dsp:txBody>
      <dsp:txXfrm>
        <a:off x="91049" y="2101189"/>
        <a:ext cx="6331505" cy="1683046"/>
      </dsp:txXfrm>
    </dsp:sp>
    <dsp:sp modelId="{1E2F242A-089B-4EB1-9AF6-5496581FFAEF}">
      <dsp:nvSpPr>
        <dsp:cNvPr id="0" name=""/>
        <dsp:cNvSpPr/>
      </dsp:nvSpPr>
      <dsp:spPr>
        <a:xfrm>
          <a:off x="0" y="3976085"/>
          <a:ext cx="6513603" cy="186514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kern="1200"/>
            <a:t>아이템을 좀더 세분화</a:t>
          </a:r>
          <a:endParaRPr lang="en-US" sz="3500" kern="1200"/>
        </a:p>
      </dsp:txBody>
      <dsp:txXfrm>
        <a:off x="91049" y="4067134"/>
        <a:ext cx="6331505" cy="1683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F3140-4F92-4A5A-8167-EA09DA44C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76CB74-7F86-470A-ADB3-69E4A249B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CE8C6-0856-4DEF-A7CF-766DA7C3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FDAE0-905E-412B-8E4A-B930B40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B0B8A-FCDD-4014-B6EA-6F90C34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2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6A269-AE9E-4143-A5A5-D64FE6BE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A60E6-F6D9-4EE1-84D4-5C06719C4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64847-4DC6-458B-9704-DCC3504E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A84FB-EF26-4BEC-8A2F-7073D8E4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B0F84-2959-4689-A02B-3F0C225F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3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A09C12-6EC4-4210-B0ED-39A82D4B6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55AE3-30BB-4305-9646-DBB97CAE6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58C7B-BBE2-487A-BB84-CA78A92E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3A6D9-FAFE-404C-94E5-C891DA33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BAB23-8C6E-497D-A9E7-A9130679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4B8F3-B7F4-4D46-9192-AA60084F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67B7E-D6E4-497B-AEAA-DAA59D54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75F6A-ACBF-4FA1-A8BC-1380B95F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9F75F-B0B8-42E0-A0D0-EBDCB7E6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FDB2D-1325-4331-B7F5-231F9E7C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2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378DD-2066-47A4-B144-CE727352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0965B-2D1E-4C49-AD70-47AEBADC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4BEBC-0C9C-4295-9C71-E2B8AC74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9A606-37D3-4F02-8954-1986076C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8B0BD-D54B-4481-B150-B7319F8B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6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F3C71-50C3-4B21-A14C-F4D8A1D6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3B7A6-FEC4-4CCF-A4EF-46A76C313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955B27-FE5C-4AD2-B8F2-BE28608A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CFF1D-BACE-4FB2-846D-BF231B38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8417F-167A-4A0C-8A47-737D43AA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D3BB2-EE11-49D4-868A-50D81A2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2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64315-1A8B-4B90-8434-B66F01DF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B3DB4-56EA-415D-BB64-54513C63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2689C9-252A-49D4-9595-31636F88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2E12AA-C75C-4782-B489-55568AA0C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6D4873-12F7-4D23-A951-F41BE1E41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95762B-F75C-4E4F-9509-39E1918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3C83C0-A29B-454F-8B1D-EF00B7A3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A1536A-6090-48F9-A50E-BFA3F655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2D2FE-FAF6-46C7-88DA-D972F4F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A7C61-EDCC-4BA4-9E42-A894AF41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70AE9-67C8-4629-9CDD-53B601F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99291-A693-468D-9511-2E2E4419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22A239-17E6-42C2-81F0-61F2F70D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4FBABF-3C8C-4D03-B99A-89FAA94F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735AA-7F44-41BE-915C-CA1CB0DF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1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C425A-F921-4CA1-8F89-2991E078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EAAE8-7D9D-46D5-A596-5BC38D6DD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57388-4DC8-45F3-BB32-8F9BAA69B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CB9AB-6F42-4375-A369-41E10C45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82561-2B71-46D8-B827-0CFFCE87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8C108-5C66-45ED-8F13-98BC196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16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7196-4937-45E0-B75C-FE31FB3E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4D510-1285-437C-A59B-59C4838DB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F6858-7F22-4CDA-B001-CEE48D81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9A389-A2A1-437C-9D77-0B582122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EBCBA-0EB4-4C5C-86CB-5C8DFC23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7742E-8AFA-420E-B0A6-8668D7D6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1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F05A9-1179-4888-85BB-E40F850C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F4948-9045-42F5-B7AF-5C25DC15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9651B-32DD-40DE-9300-A0280DEE1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E019-F684-4FB9-8630-D771D61A4C83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AD8A0-5F2B-4541-B304-10104BA69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1F0C4-0201-4669-B3EA-552949487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CF8B-7698-41AF-8BAD-467447A3C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E02CCD-57A0-4D70-ADF7-4FEFDA371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자바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F7DB8-429E-4CFF-97B8-FB06EDA8F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슈팅게임</a:t>
            </a:r>
          </a:p>
        </p:txBody>
      </p:sp>
    </p:spTree>
    <p:extLst>
      <p:ext uri="{BB962C8B-B14F-4D97-AF65-F5344CB8AC3E}">
        <p14:creationId xmlns:p14="http://schemas.microsoft.com/office/powerpoint/2010/main" val="361976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E865A-0A16-426E-83E4-E0D35C06E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sz="580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12AAB3-BC26-4DA1-B962-02A531FB8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 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88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EEF9FD-A6F1-4D58-A9E0-9C8D7358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기본 구성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51F00233-2F7A-4CB7-8925-1C26AA8C7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4128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12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9BF89-7730-4B1B-8FD6-E51A5ADC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kern="1200">
                <a:latin typeface="+mj-lt"/>
                <a:ea typeface="+mj-ea"/>
                <a:cs typeface="+mj-cs"/>
              </a:rPr>
              <a:t>시작화면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2DC5DF-56C7-4D9A-9A2A-FF57D7E0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6" y="642988"/>
            <a:ext cx="4536384" cy="5571543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6BF827-A2A3-4156-8180-1C1C25D8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2022601"/>
            <a:ext cx="5970692" cy="415436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우주를 </a:t>
            </a:r>
            <a:r>
              <a:rPr lang="ko-KR" altLang="en-US" sz="2000" dirty="0" err="1"/>
              <a:t>배경으로한</a:t>
            </a:r>
            <a:r>
              <a:rPr lang="ko-KR" altLang="en-US" sz="2000" dirty="0"/>
              <a:t> 슈팅게임</a:t>
            </a:r>
            <a:endParaRPr lang="en-US" altLang="ko-KR" sz="2000" dirty="0"/>
          </a:p>
          <a:p>
            <a:endParaRPr lang="en-US" sz="2000" dirty="0"/>
          </a:p>
          <a:p>
            <a:r>
              <a:rPr lang="ko-KR" altLang="en-US" sz="2000" dirty="0"/>
              <a:t>스타트 게임을 누르면 게임이 실행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14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4C9039-9557-4A99-B68E-402DBBB2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111" y="365125"/>
            <a:ext cx="6207421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시작화면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E2BFA3-82C7-479D-A3AE-2A69EF9A9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" r="2" b="14477"/>
          <a:stretch/>
        </p:blipFill>
        <p:spPr>
          <a:xfrm>
            <a:off x="480060" y="894543"/>
            <a:ext cx="3902455" cy="506843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DCE87-9FD1-43AE-A88E-A02AB41A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463" y="2022601"/>
            <a:ext cx="6049069" cy="415436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본격적인 게임 화면</a:t>
            </a:r>
            <a:endParaRPr lang="en-US" altLang="ko-KR" sz="2000" dirty="0"/>
          </a:p>
          <a:p>
            <a:endParaRPr lang="en-US" sz="2000" dirty="0"/>
          </a:p>
          <a:p>
            <a:r>
              <a:rPr lang="ko-KR" altLang="en-US" sz="2000" dirty="0"/>
              <a:t>오른쪽 위에 체력과 점수 그리고 폭탄의 개수를 확인</a:t>
            </a:r>
            <a:endParaRPr lang="en-US" altLang="ko-KR" sz="2000" dirty="0"/>
          </a:p>
          <a:p>
            <a:endParaRPr lang="en-US" sz="2000" dirty="0"/>
          </a:p>
          <a:p>
            <a:r>
              <a:rPr lang="ko-KR" altLang="en-US" sz="2000" dirty="0"/>
              <a:t>게임시작 버튼을  </a:t>
            </a:r>
            <a:r>
              <a:rPr lang="en-US" altLang="ko-KR" sz="2000" dirty="0"/>
              <a:t>enter</a:t>
            </a:r>
            <a:r>
              <a:rPr lang="ko-KR" altLang="en-US" sz="2000" dirty="0"/>
              <a:t>라고 알려줌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816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7250C6-82E8-45D8-A036-E630B648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726" y="365125"/>
            <a:ext cx="557880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게임 내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59F98A-1A29-4AC3-82BA-97A446B46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9" y="642988"/>
            <a:ext cx="4797008" cy="557154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F8A9B8-822F-4652-8F11-162B948A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57" y="2022601"/>
            <a:ext cx="5800875" cy="415436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기본적인 총알은 한발 씩 발사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적은 총 두 종류로 </a:t>
            </a:r>
            <a:endParaRPr lang="en-US" altLang="ko-KR" sz="2000" dirty="0"/>
          </a:p>
          <a:p>
            <a:r>
              <a:rPr lang="ko-KR" altLang="en-US" sz="2000" dirty="0"/>
              <a:t>위에서 밑으로 </a:t>
            </a:r>
            <a:r>
              <a:rPr lang="en-US" altLang="ko-KR" sz="2000" dirty="0"/>
              <a:t>5</a:t>
            </a:r>
            <a:r>
              <a:rPr lang="ko-KR" altLang="en-US" sz="2000" dirty="0"/>
              <a:t>개씩 떨어지는 기본적</a:t>
            </a:r>
            <a:r>
              <a:rPr lang="en-US" altLang="ko-KR" sz="2000" dirty="0"/>
              <a:t>(</a:t>
            </a:r>
            <a:r>
              <a:rPr lang="ko-KR" altLang="en-US" sz="2000" dirty="0"/>
              <a:t>체력 </a:t>
            </a:r>
            <a:r>
              <a:rPr lang="en-US" altLang="ko-KR" sz="2000" dirty="0"/>
              <a:t>2)</a:t>
            </a:r>
          </a:p>
          <a:p>
            <a:r>
              <a:rPr lang="ko-KR" altLang="en-US" sz="2000" dirty="0"/>
              <a:t>일정 위치 내 랜덤 </a:t>
            </a:r>
            <a:r>
              <a:rPr lang="en-US" altLang="ko-KR" sz="2000" dirty="0"/>
              <a:t>y</a:t>
            </a:r>
            <a:r>
              <a:rPr lang="ko-KR" altLang="en-US" sz="2000" dirty="0"/>
              <a:t>값에서 멈추어 총알을 </a:t>
            </a:r>
            <a:r>
              <a:rPr lang="en-US" altLang="ko-KR" sz="2000" dirty="0"/>
              <a:t>3</a:t>
            </a:r>
            <a:r>
              <a:rPr lang="ko-KR" altLang="en-US" sz="2000" dirty="0"/>
              <a:t>방향으로 쏘는 적</a:t>
            </a:r>
            <a:r>
              <a:rPr lang="en-US" altLang="ko-KR" sz="2000" dirty="0"/>
              <a:t>(</a:t>
            </a:r>
            <a:r>
              <a:rPr lang="ko-KR" altLang="en-US" sz="2000" dirty="0"/>
              <a:t>체력 </a:t>
            </a:r>
            <a:r>
              <a:rPr lang="en-US" altLang="ko-KR" sz="2000" dirty="0"/>
              <a:t>8)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일정양의 적을 처치 시 나오는 랜덤으로 움직이는 하트모양 아이템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폭탄 수 증가</a:t>
            </a:r>
            <a:r>
              <a:rPr lang="en-US" altLang="ko-KR" sz="2000" dirty="0"/>
              <a:t>,</a:t>
            </a:r>
            <a:r>
              <a:rPr lang="ko-KR" altLang="en-US" sz="2000" dirty="0"/>
              <a:t>체력 회복</a:t>
            </a:r>
            <a:r>
              <a:rPr lang="en-US" altLang="ko-KR" sz="2000" dirty="0"/>
              <a:t>,</a:t>
            </a:r>
            <a:r>
              <a:rPr lang="ko-KR" altLang="en-US" sz="2000" dirty="0"/>
              <a:t>총알을 두발 씩 발사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1813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CF113C-F527-4239-AF9A-F26B365A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726" y="365125"/>
            <a:ext cx="557880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폭탄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01979C-4D1B-4B83-A42A-B6D2493B2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" y="643428"/>
            <a:ext cx="4718957" cy="55706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F326F8-CF15-4FBC-A142-00619598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495" y="1992273"/>
            <a:ext cx="5578806" cy="415436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일정 </a:t>
            </a:r>
            <a:r>
              <a:rPr lang="en-US" altLang="ko-KR" sz="2000" dirty="0"/>
              <a:t>y</a:t>
            </a:r>
            <a:r>
              <a:rPr lang="ko-KR" altLang="en-US" sz="2000" dirty="0"/>
              <a:t>좌표를 미사일 모양으로 올라간 후 절반의 위치에서 태양 모양으로 변해 만나는 미사일과 적을 체력과 상관없이 파괴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맵 </a:t>
            </a:r>
            <a:r>
              <a:rPr lang="ko-KR" altLang="en-US" sz="2000" dirty="0" err="1"/>
              <a:t>맨위에</a:t>
            </a:r>
            <a:r>
              <a:rPr lang="ko-KR" altLang="en-US" sz="2000" dirty="0"/>
              <a:t>  닿으면 사라진다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026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D4870-798C-4C02-A492-3140BB28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영상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003DE-DB3F-4678-A614-3E165DCA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https://www.youtube.com/watch?v=r0Bx1SdzLWg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5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A7B07A-B954-4773-90FD-728B228C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나만의 코딩 장점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05C3CA4-C83F-4072-B009-A15E4648D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0482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10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C30AA6-9EB3-467F-8173-8BB5DE56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추가 보안하고 싶은점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869216A-F812-4949-8C1A-CDC0183B8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8351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9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220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자바</vt:lpstr>
      <vt:lpstr>기본 구성</vt:lpstr>
      <vt:lpstr>시작화면</vt:lpstr>
      <vt:lpstr>게임 시작화면</vt:lpstr>
      <vt:lpstr>게임 내 화면</vt:lpstr>
      <vt:lpstr>폭탄</vt:lpstr>
      <vt:lpstr>플레이 영상</vt:lpstr>
      <vt:lpstr>나만의 코딩 장점</vt:lpstr>
      <vt:lpstr>추가 보안하고 싶은점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</dc:title>
  <dc:creator>재현 정</dc:creator>
  <cp:lastModifiedBy>정재현</cp:lastModifiedBy>
  <cp:revision>3</cp:revision>
  <dcterms:created xsi:type="dcterms:W3CDTF">2019-12-02T16:19:26Z</dcterms:created>
  <dcterms:modified xsi:type="dcterms:W3CDTF">2021-02-09T18:12:58Z</dcterms:modified>
</cp:coreProperties>
</file>