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702-BF55-4A15-9E60-F0D3E81510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31D746-BB6A-40C1-8C2E-105812DDE56F}">
      <dgm:prSet/>
      <dgm:spPr/>
      <dgm:t>
        <a:bodyPr/>
        <a:lstStyle/>
        <a:p>
          <a:r>
            <a:rPr lang="en-US"/>
            <a:t>1. </a:t>
          </a:r>
          <a:r>
            <a:rPr lang="ko-KR"/>
            <a:t>흔히 볼 수 있는 카카오톡과 최대한 근사하게</a:t>
          </a:r>
          <a:r>
            <a:rPr lang="en-US"/>
            <a:t>.</a:t>
          </a:r>
        </a:p>
      </dgm:t>
    </dgm:pt>
    <dgm:pt modelId="{536B74B6-CB14-437F-9963-B6823AF03FEF}" type="parTrans" cxnId="{B145AD90-96FB-4B99-BEC5-1D8065D5981E}">
      <dgm:prSet/>
      <dgm:spPr/>
      <dgm:t>
        <a:bodyPr/>
        <a:lstStyle/>
        <a:p>
          <a:endParaRPr lang="en-US"/>
        </a:p>
      </dgm:t>
    </dgm:pt>
    <dgm:pt modelId="{45839512-FF63-4060-ADF3-AE603B9A4208}" type="sibTrans" cxnId="{B145AD90-96FB-4B99-BEC5-1D8065D5981E}">
      <dgm:prSet/>
      <dgm:spPr/>
      <dgm:t>
        <a:bodyPr/>
        <a:lstStyle/>
        <a:p>
          <a:endParaRPr lang="en-US"/>
        </a:p>
      </dgm:t>
    </dgm:pt>
    <dgm:pt modelId="{C4CC5C2B-C29B-4A4F-8370-954A498A1E13}">
      <dgm:prSet/>
      <dgm:spPr/>
      <dgm:t>
        <a:bodyPr/>
        <a:lstStyle/>
        <a:p>
          <a:r>
            <a:rPr lang="en-US"/>
            <a:t>2. </a:t>
          </a:r>
          <a:r>
            <a:rPr lang="ko-KR"/>
            <a:t>여러 개의 </a:t>
          </a:r>
          <a:r>
            <a:rPr lang="en-US"/>
            <a:t>html</a:t>
          </a:r>
          <a:r>
            <a:rPr lang="ko-KR"/>
            <a:t>이 아닌 동적으로 구성가능한 채팅방</a:t>
          </a:r>
          <a:endParaRPr lang="en-US"/>
        </a:p>
      </dgm:t>
    </dgm:pt>
    <dgm:pt modelId="{9A285550-6177-4C30-8030-15E5F1E8A7B7}" type="parTrans" cxnId="{36BA636F-D3BF-4F07-BDCF-810EBF28EEC1}">
      <dgm:prSet/>
      <dgm:spPr/>
      <dgm:t>
        <a:bodyPr/>
        <a:lstStyle/>
        <a:p>
          <a:endParaRPr lang="en-US"/>
        </a:p>
      </dgm:t>
    </dgm:pt>
    <dgm:pt modelId="{75F35CFC-D5C7-4C80-82EC-7DDDFF53C771}" type="sibTrans" cxnId="{36BA636F-D3BF-4F07-BDCF-810EBF28EEC1}">
      <dgm:prSet/>
      <dgm:spPr/>
      <dgm:t>
        <a:bodyPr/>
        <a:lstStyle/>
        <a:p>
          <a:endParaRPr lang="en-US"/>
        </a:p>
      </dgm:t>
    </dgm:pt>
    <dgm:pt modelId="{77C46F0B-DA05-47B6-9CC6-295E45428C83}">
      <dgm:prSet/>
      <dgm:spPr/>
      <dgm:t>
        <a:bodyPr/>
        <a:lstStyle/>
        <a:p>
          <a:r>
            <a:rPr lang="en-US" dirty="0"/>
            <a:t>3. </a:t>
          </a:r>
          <a:r>
            <a:rPr lang="ko-KR" altLang="en-US" dirty="0"/>
            <a:t>현재 </a:t>
          </a:r>
          <a:r>
            <a:rPr lang="ko-KR" altLang="en-US" dirty="0" err="1"/>
            <a:t>접속자</a:t>
          </a:r>
          <a:r>
            <a:rPr lang="ko-KR" altLang="en-US" dirty="0"/>
            <a:t> 수 와 접속인원의 목록을 구하기</a:t>
          </a:r>
          <a:endParaRPr lang="en-US" dirty="0"/>
        </a:p>
      </dgm:t>
    </dgm:pt>
    <dgm:pt modelId="{0D800833-10DF-4A74-9DAD-D7E9A1324926}" type="parTrans" cxnId="{3B6B7CEC-8405-4531-A5C6-B360C88B3CF3}">
      <dgm:prSet/>
      <dgm:spPr/>
      <dgm:t>
        <a:bodyPr/>
        <a:lstStyle/>
        <a:p>
          <a:endParaRPr lang="en-US"/>
        </a:p>
      </dgm:t>
    </dgm:pt>
    <dgm:pt modelId="{09AD3A33-69B2-4BFA-81F6-504F35F94786}" type="sibTrans" cxnId="{3B6B7CEC-8405-4531-A5C6-B360C88B3CF3}">
      <dgm:prSet/>
      <dgm:spPr/>
      <dgm:t>
        <a:bodyPr/>
        <a:lstStyle/>
        <a:p>
          <a:endParaRPr lang="en-US"/>
        </a:p>
      </dgm:t>
    </dgm:pt>
    <dgm:pt modelId="{F191407D-6DB1-4094-8BCA-CA0A123C6C43}" type="pres">
      <dgm:prSet presAssocID="{B43C9702-BF55-4A15-9E60-F0D3E8151085}" presName="linear" presStyleCnt="0">
        <dgm:presLayoutVars>
          <dgm:animLvl val="lvl"/>
          <dgm:resizeHandles val="exact"/>
        </dgm:presLayoutVars>
      </dgm:prSet>
      <dgm:spPr/>
    </dgm:pt>
    <dgm:pt modelId="{C5008FDB-4160-46F4-9711-6EE89D370506}" type="pres">
      <dgm:prSet presAssocID="{3F31D746-BB6A-40C1-8C2E-105812DDE5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5F4B7C-F276-44F4-A082-CFC5EF9D0198}" type="pres">
      <dgm:prSet presAssocID="{45839512-FF63-4060-ADF3-AE603B9A4208}" presName="spacer" presStyleCnt="0"/>
      <dgm:spPr/>
    </dgm:pt>
    <dgm:pt modelId="{59678B42-6721-442F-BF1E-A25BC34B8163}" type="pres">
      <dgm:prSet presAssocID="{C4CC5C2B-C29B-4A4F-8370-954A498A1E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510C8C-E849-426F-9665-CB205D91BBC6}" type="pres">
      <dgm:prSet presAssocID="{75F35CFC-D5C7-4C80-82EC-7DDDFF53C771}" presName="spacer" presStyleCnt="0"/>
      <dgm:spPr/>
    </dgm:pt>
    <dgm:pt modelId="{5CDA7103-1712-4532-87CC-05F3378169AC}" type="pres">
      <dgm:prSet presAssocID="{77C46F0B-DA05-47B6-9CC6-295E45428C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53724E-4175-40FC-BBD3-425F1FB57AC2}" type="presOf" srcId="{3F31D746-BB6A-40C1-8C2E-105812DDE56F}" destId="{C5008FDB-4160-46F4-9711-6EE89D370506}" srcOrd="0" destOrd="0" presId="urn:microsoft.com/office/officeart/2005/8/layout/vList2"/>
    <dgm:cxn modelId="{36BA636F-D3BF-4F07-BDCF-810EBF28EEC1}" srcId="{B43C9702-BF55-4A15-9E60-F0D3E8151085}" destId="{C4CC5C2B-C29B-4A4F-8370-954A498A1E13}" srcOrd="1" destOrd="0" parTransId="{9A285550-6177-4C30-8030-15E5F1E8A7B7}" sibTransId="{75F35CFC-D5C7-4C80-82EC-7DDDFF53C771}"/>
    <dgm:cxn modelId="{B2A83C74-9452-4FA8-AAF4-C199EDB475FB}" type="presOf" srcId="{B43C9702-BF55-4A15-9E60-F0D3E8151085}" destId="{F191407D-6DB1-4094-8BCA-CA0A123C6C43}" srcOrd="0" destOrd="0" presId="urn:microsoft.com/office/officeart/2005/8/layout/vList2"/>
    <dgm:cxn modelId="{863ED378-D94C-4506-8C54-30BD09677439}" type="presOf" srcId="{C4CC5C2B-C29B-4A4F-8370-954A498A1E13}" destId="{59678B42-6721-442F-BF1E-A25BC34B8163}" srcOrd="0" destOrd="0" presId="urn:microsoft.com/office/officeart/2005/8/layout/vList2"/>
    <dgm:cxn modelId="{B145AD90-96FB-4B99-BEC5-1D8065D5981E}" srcId="{B43C9702-BF55-4A15-9E60-F0D3E8151085}" destId="{3F31D746-BB6A-40C1-8C2E-105812DDE56F}" srcOrd="0" destOrd="0" parTransId="{536B74B6-CB14-437F-9963-B6823AF03FEF}" sibTransId="{45839512-FF63-4060-ADF3-AE603B9A4208}"/>
    <dgm:cxn modelId="{C8B3A7E7-AC56-4CBB-BF7E-2A89175A5EC6}" type="presOf" srcId="{77C46F0B-DA05-47B6-9CC6-295E45428C83}" destId="{5CDA7103-1712-4532-87CC-05F3378169AC}" srcOrd="0" destOrd="0" presId="urn:microsoft.com/office/officeart/2005/8/layout/vList2"/>
    <dgm:cxn modelId="{3B6B7CEC-8405-4531-A5C6-B360C88B3CF3}" srcId="{B43C9702-BF55-4A15-9E60-F0D3E8151085}" destId="{77C46F0B-DA05-47B6-9CC6-295E45428C83}" srcOrd="2" destOrd="0" parTransId="{0D800833-10DF-4A74-9DAD-D7E9A1324926}" sibTransId="{09AD3A33-69B2-4BFA-81F6-504F35F94786}"/>
    <dgm:cxn modelId="{8C504A06-37E6-43AC-A4B3-650243D4FEF8}" type="presParOf" srcId="{F191407D-6DB1-4094-8BCA-CA0A123C6C43}" destId="{C5008FDB-4160-46F4-9711-6EE89D370506}" srcOrd="0" destOrd="0" presId="urn:microsoft.com/office/officeart/2005/8/layout/vList2"/>
    <dgm:cxn modelId="{68EC0BA1-6359-4970-8FD1-96C7A4E5F8DC}" type="presParOf" srcId="{F191407D-6DB1-4094-8BCA-CA0A123C6C43}" destId="{D25F4B7C-F276-44F4-A082-CFC5EF9D0198}" srcOrd="1" destOrd="0" presId="urn:microsoft.com/office/officeart/2005/8/layout/vList2"/>
    <dgm:cxn modelId="{CB1E17C1-E586-4A32-ACA5-2DF99211DC95}" type="presParOf" srcId="{F191407D-6DB1-4094-8BCA-CA0A123C6C43}" destId="{59678B42-6721-442F-BF1E-A25BC34B8163}" srcOrd="2" destOrd="0" presId="urn:microsoft.com/office/officeart/2005/8/layout/vList2"/>
    <dgm:cxn modelId="{AC9A8652-37D2-4351-A516-C471D62D1FCE}" type="presParOf" srcId="{F191407D-6DB1-4094-8BCA-CA0A123C6C43}" destId="{C3510C8C-E849-426F-9665-CB205D91BBC6}" srcOrd="3" destOrd="0" presId="urn:microsoft.com/office/officeart/2005/8/layout/vList2"/>
    <dgm:cxn modelId="{B18F8D2F-F362-49D0-9441-47C7D743D625}" type="presParOf" srcId="{F191407D-6DB1-4094-8BCA-CA0A123C6C43}" destId="{5CDA7103-1712-4532-87CC-05F3378169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08FDB-4160-46F4-9711-6EE89D370506}">
      <dsp:nvSpPr>
        <dsp:cNvPr id="0" name=""/>
        <dsp:cNvSpPr/>
      </dsp:nvSpPr>
      <dsp:spPr>
        <a:xfrm>
          <a:off x="0" y="16363"/>
          <a:ext cx="6513603" cy="18836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1. </a:t>
          </a:r>
          <a:r>
            <a:rPr lang="ko-KR" sz="3500" kern="1200"/>
            <a:t>흔히 볼 수 있는 카카오톡과 최대한 근사하게</a:t>
          </a:r>
          <a:r>
            <a:rPr lang="en-US" sz="3500" kern="1200"/>
            <a:t>.</a:t>
          </a:r>
        </a:p>
      </dsp:txBody>
      <dsp:txXfrm>
        <a:off x="91955" y="108318"/>
        <a:ext cx="6329693" cy="1699789"/>
      </dsp:txXfrm>
    </dsp:sp>
    <dsp:sp modelId="{59678B42-6721-442F-BF1E-A25BC34B8163}">
      <dsp:nvSpPr>
        <dsp:cNvPr id="0" name=""/>
        <dsp:cNvSpPr/>
      </dsp:nvSpPr>
      <dsp:spPr>
        <a:xfrm>
          <a:off x="0" y="2000863"/>
          <a:ext cx="6513603" cy="18836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2. </a:t>
          </a:r>
          <a:r>
            <a:rPr lang="ko-KR" sz="3500" kern="1200"/>
            <a:t>여러 개의 </a:t>
          </a:r>
          <a:r>
            <a:rPr lang="en-US" sz="3500" kern="1200"/>
            <a:t>html</a:t>
          </a:r>
          <a:r>
            <a:rPr lang="ko-KR" sz="3500" kern="1200"/>
            <a:t>이 아닌 동적으로 구성가능한 채팅방</a:t>
          </a:r>
          <a:endParaRPr lang="en-US" sz="3500" kern="1200"/>
        </a:p>
      </dsp:txBody>
      <dsp:txXfrm>
        <a:off x="91955" y="2092818"/>
        <a:ext cx="6329693" cy="1699789"/>
      </dsp:txXfrm>
    </dsp:sp>
    <dsp:sp modelId="{5CDA7103-1712-4532-87CC-05F3378169AC}">
      <dsp:nvSpPr>
        <dsp:cNvPr id="0" name=""/>
        <dsp:cNvSpPr/>
      </dsp:nvSpPr>
      <dsp:spPr>
        <a:xfrm>
          <a:off x="0" y="3985363"/>
          <a:ext cx="6513603" cy="18836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3. </a:t>
          </a:r>
          <a:r>
            <a:rPr lang="ko-KR" altLang="en-US" sz="3500" kern="1200" dirty="0"/>
            <a:t>현재 </a:t>
          </a:r>
          <a:r>
            <a:rPr lang="ko-KR" altLang="en-US" sz="3500" kern="1200" dirty="0" err="1"/>
            <a:t>접속자</a:t>
          </a:r>
          <a:r>
            <a:rPr lang="ko-KR" altLang="en-US" sz="3500" kern="1200" dirty="0"/>
            <a:t> 수 와 접속인원의 목록을 구하기</a:t>
          </a:r>
          <a:endParaRPr lang="en-US" sz="3500" kern="1200" dirty="0"/>
        </a:p>
      </dsp:txBody>
      <dsp:txXfrm>
        <a:off x="91955" y="4077318"/>
        <a:ext cx="6329693" cy="169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20E1-C938-4FD6-9D90-70EC2D05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1C17A1-BB3F-4A6F-BE35-83B12DBD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8F694-88F9-4570-926C-3892087A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EFFB9-EA21-4A92-9A72-50304BA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9426-3975-4D92-BF44-48D8742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2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1B1C6-7A07-42F0-BC84-148A57CE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2EA47-5E35-4E73-954D-1F4F7D66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9F500-93A9-4A18-96AF-E72B7F1D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ED007-0F20-43E5-9EC8-0471D210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80538-D5DC-488B-9A0F-CFA5FCB9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6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93F2D-E1EB-47E9-85AC-918ACAE3B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C8E96-2334-4816-BD38-A563AC17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37EFC-70D8-4930-B035-814FCFAB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103C2-FE38-43CB-BBB8-18C191CD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CB2F6-DECB-4A29-86E6-9A726B7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431E-DDF1-4C96-9C77-CB747856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91F96-7D84-4788-8878-F400D419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87ECD-1171-4598-BB09-3A073EF5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91BB-FF9F-4343-BDF0-AECACF5E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BEA5C-D3D2-441B-A15A-4F3187BE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070F-58B0-4B4B-A238-D59FE1D1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8F313-FD5C-4A35-842C-CD4A756E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0A5D7-D71D-4D8A-9033-6707F0A2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82B64-612A-4DEC-8BB1-68DCEEBE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AD0EA-B3FB-4B34-B71D-33F103A4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3D51-2C88-496B-B48C-D661777B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0EF81-BCB7-4DE2-939F-411BFCFD4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F0787-D605-4108-9795-2DC5B6D3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51F94-673D-44F0-B5C3-3ECBC58F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F5BD8-9237-4444-8B88-CA8EFDF2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AB01C-198C-4E20-BB0E-3E7B53A6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ED54-5C3E-4A2E-A7EB-F68A2FEB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475AB-9D6D-4675-9B16-42BCD5C9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A5B5D-FB52-4FD1-85DC-B66A81A8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DEC241-8C1C-4108-AF7B-C56986159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2BA22-F7BD-47CE-B1CC-30C36F6AB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76A51-CCC6-4046-A083-8462F040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74D5A-2FB6-445E-83B1-25D6E87B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CADE7A-C722-4EF7-AD31-4EB1F130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85264-3FFA-4A55-A9F2-2EB52EE7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754E21-5897-4A40-A8C4-18398E28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FA4BB-B518-409C-8286-37535749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C90EE-F405-4B80-9592-A63A6A2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3BFF73-1DA5-43CB-86A5-2B4B670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25B821-3955-4B57-BEC4-8CDEB132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7C922-AF43-4462-9B54-8247A95A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0CB9-5D75-42DF-AC35-96C78064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7B5EF-CA19-4FD0-8C44-0CC1862E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0A0CA-C93B-44CB-BC27-361609E9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02674-3074-4D35-B825-10520024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2DEAF-DB22-4AB7-9037-12C58359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17F06-E337-408C-B726-FB86BF40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2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2641E-3AFD-48C0-92BE-20872166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157CA-6700-4310-9144-05E0C1A0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ECF64-2431-4577-82B1-3C28622D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07C18-D0D6-4E00-988F-722A442E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CE241-CBED-4DA1-AE68-E440953E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73BFE-7819-4B84-83A6-97B5EEB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6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43FDDE-66B5-4702-92D7-B42EDC11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FD9B5-D821-4E24-B506-79BD982A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253CD-CC3B-4E00-82D7-95D449BE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B913-BF70-4927-AADD-308494FB31C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C7ED0-57A2-44E0-BBFE-3E4F11C3A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61D68-A7E5-4ED0-BB55-2E4BA6F62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5D76-9F17-488F-93EC-26F1EAE2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06266-F24E-47BE-934A-8EEAB252E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Webclient</a:t>
            </a:r>
            <a:br>
              <a:rPr lang="en-US" altLang="ko-KR" dirty="0"/>
            </a:br>
            <a:r>
              <a:rPr lang="ko-KR" altLang="en-US" dirty="0" err="1"/>
              <a:t>채팅방</a:t>
            </a:r>
            <a:r>
              <a:rPr lang="ko-KR" altLang="en-US" dirty="0"/>
              <a:t>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45C1F-0193-437C-B774-78288259F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2016301067</a:t>
            </a:r>
          </a:p>
          <a:p>
            <a:r>
              <a:rPr lang="ko-KR" altLang="en-US" dirty="0"/>
              <a:t>정재현</a:t>
            </a:r>
          </a:p>
        </p:txBody>
      </p:sp>
    </p:spTree>
    <p:extLst>
      <p:ext uri="{BB962C8B-B14F-4D97-AF65-F5344CB8AC3E}">
        <p14:creationId xmlns:p14="http://schemas.microsoft.com/office/powerpoint/2010/main" val="13986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9C42-C434-401C-8B9D-8E812F28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구동 화면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D5372E-C4BB-42C5-B800-85DA7D013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2024743"/>
            <a:ext cx="5614851" cy="399723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F645CC2-507B-419D-8B1A-620526421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0686"/>
            <a:ext cx="5181600" cy="3801289"/>
          </a:xfrm>
        </p:spPr>
      </p:pic>
    </p:spTree>
    <p:extLst>
      <p:ext uri="{BB962C8B-B14F-4D97-AF65-F5344CB8AC3E}">
        <p14:creationId xmlns:p14="http://schemas.microsoft.com/office/powerpoint/2010/main" val="31331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09E259-CD94-499F-BF8F-CBE43A1E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CC9EAC3-35C6-4F4B-A500-4DD389094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086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5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826DB-A3D7-455C-94DE-4886B711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6742936-CC85-4688-91C3-4DFF9CC8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6" r="251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6DD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15756C-698F-47A5-A815-69EAC6B7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컨셉을 카카오톡으로 잡으면서 시작 화면을 조금은 </a:t>
            </a:r>
            <a:r>
              <a:rPr lang="ko-KR" altLang="en-US" sz="2000" dirty="0" err="1"/>
              <a:t>개성있게</a:t>
            </a:r>
            <a:r>
              <a:rPr lang="ko-KR" altLang="en-US" sz="2000" dirty="0"/>
              <a:t> 하고싶어 시도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처음 사용하는 사람도 알 수 있도록 해당 아이콘에 </a:t>
            </a:r>
            <a:r>
              <a:rPr lang="en-US" altLang="ko-KR" sz="2000" dirty="0"/>
              <a:t>border</a:t>
            </a:r>
            <a:r>
              <a:rPr lang="ko-KR" altLang="en-US" sz="2000" dirty="0"/>
              <a:t>을 씌워 표시해 놓았다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추가적으로 손으로 하는 카카오톡 </a:t>
            </a:r>
            <a:r>
              <a:rPr lang="ko-KR" altLang="en-US" sz="2000" dirty="0" err="1"/>
              <a:t>처럼</a:t>
            </a:r>
            <a:r>
              <a:rPr lang="ko-KR" altLang="en-US" sz="2000" dirty="0"/>
              <a:t> 마우스 커서를 손모양으로 변경</a:t>
            </a:r>
            <a:r>
              <a:rPr lang="en-US" altLang="ko-KR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2328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2228A1E-1DB6-4D50-AA42-0BCC1A22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일반적인 로딩화면 구현</a:t>
            </a:r>
            <a:r>
              <a:rPr lang="en-US" altLang="ko-KR" sz="1800" dirty="0"/>
              <a:t>..</a:t>
            </a:r>
            <a:endParaRPr lang="en-US" sz="1800" dirty="0"/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809CDDCD-2B26-4072-9464-96091AD36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" b="725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0773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90C4-9D22-4683-90EC-2DAC4FB7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647700"/>
            <a:ext cx="2835554" cy="5557838"/>
          </a:xfrm>
        </p:spPr>
        <p:txBody>
          <a:bodyPr anchor="ctr">
            <a:normAutofit/>
          </a:bodyPr>
          <a:lstStyle/>
          <a:p>
            <a:r>
              <a:rPr lang="ko-KR" altLang="en-US" sz="3600"/>
              <a:t>로그인 화면 구성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1CD217-D297-49F1-AD19-635742C3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302" y="647700"/>
            <a:ext cx="3618162" cy="5557838"/>
          </a:xfrm>
        </p:spPr>
        <p:txBody>
          <a:bodyPr anchor="ctr">
            <a:normAutofit/>
          </a:bodyPr>
          <a:lstStyle/>
          <a:p>
            <a:r>
              <a:rPr lang="ko-KR" altLang="en-US" sz="1800"/>
              <a:t>입력칸은 각각 이름과 방 번호를 입력할 수 있게 구현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두개 모두 정상적으로 입력 후 방 입장을 누르면 해당 방으로 입장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방 번호를 입력 후 익명으로 입장을 누르면 이름을 익명으로 세팅 후 방에 입장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위에 </a:t>
            </a:r>
            <a:r>
              <a:rPr lang="en-US" altLang="ko-KR" sz="1800"/>
              <a:t>x</a:t>
            </a:r>
            <a:r>
              <a:rPr lang="ko-KR" altLang="en-US" sz="1800"/>
              <a:t>표시를 누르면 초기 화면으로 돌아감</a:t>
            </a:r>
            <a:r>
              <a:rPr lang="en-US" altLang="ko-KR" sz="1800"/>
              <a:t>.</a:t>
            </a:r>
            <a:endParaRPr lang="en-US" sz="180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DE06193-6248-425E-87FF-E15A8A45C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"/>
          <a:stretch/>
        </p:blipFill>
        <p:spPr>
          <a:xfrm>
            <a:off x="7431299" y="1"/>
            <a:ext cx="4760702" cy="6856413"/>
          </a:xfrm>
          <a:custGeom>
            <a:avLst/>
            <a:gdLst>
              <a:gd name="connsiteX0" fmla="*/ 0 w 4760702"/>
              <a:gd name="connsiteY0" fmla="*/ 0 h 6856413"/>
              <a:gd name="connsiteX1" fmla="*/ 4760702 w 4760702"/>
              <a:gd name="connsiteY1" fmla="*/ 0 h 6856413"/>
              <a:gd name="connsiteX2" fmla="*/ 4760702 w 4760702"/>
              <a:gd name="connsiteY2" fmla="*/ 6856413 h 6856413"/>
              <a:gd name="connsiteX3" fmla="*/ 168269 w 4760702"/>
              <a:gd name="connsiteY3" fmla="*/ 6856413 h 6856413"/>
              <a:gd name="connsiteX4" fmla="*/ 228520 w 4760702"/>
              <a:gd name="connsiteY4" fmla="*/ 6494592 h 6856413"/>
              <a:gd name="connsiteX5" fmla="*/ 14408 w 4760702"/>
              <a:gd name="connsiteY5" fmla="*/ 358842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0702" h="6856413">
                <a:moveTo>
                  <a:pt x="0" y="0"/>
                </a:moveTo>
                <a:lnTo>
                  <a:pt x="4760702" y="0"/>
                </a:lnTo>
                <a:lnTo>
                  <a:pt x="4760702" y="6856413"/>
                </a:lnTo>
                <a:lnTo>
                  <a:pt x="168269" y="6856413"/>
                </a:lnTo>
                <a:lnTo>
                  <a:pt x="228520" y="6494592"/>
                </a:lnTo>
                <a:cubicBezTo>
                  <a:pt x="521784" y="4449343"/>
                  <a:pt x="126947" y="2404092"/>
                  <a:pt x="14408" y="35884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083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747C4-2AA8-4776-A417-D671780D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기본적인 채팅방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5BC151-DD43-4861-A23D-EEFB86B4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F7FE00"/>
                </a:solidFill>
                <a:latin typeface="+mn-lt"/>
                <a:ea typeface="+mn-ea"/>
                <a:cs typeface="+mn-cs"/>
              </a:rPr>
              <a:t>입력창에 원하는 글을 입력 후 보내기를 누르면 채팅을 할 수 있다</a:t>
            </a:r>
            <a:r>
              <a:rPr lang="en-US" altLang="ko-KR" sz="2000" kern="1200">
                <a:solidFill>
                  <a:srgbClr val="F7FE00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>
              <a:solidFill>
                <a:srgbClr val="F7FE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8D25E82-FACE-4BA9-9F36-5BF6D8C1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310835"/>
            <a:ext cx="11130309" cy="41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7051-8348-43AF-BCF2-6B65D539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ko-KR" altLang="en-US"/>
              <a:t>방번호</a:t>
            </a:r>
            <a:endParaRPr lang="ko-KR" altLang="en-US" dirty="0"/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ED0ECD7-14DD-4E74-A5EE-E6908311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23" y="2811104"/>
            <a:ext cx="3159280" cy="292811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A7397D-BDCD-4A03-9034-9CBF2A1B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방번호를 입력 받아 들어와</a:t>
            </a:r>
            <a:r>
              <a:rPr lang="en-US" altLang="ko-KR" sz="2400" dirty="0"/>
              <a:t> </a:t>
            </a:r>
            <a:r>
              <a:rPr lang="ko-KR" altLang="en-US" sz="2400" dirty="0"/>
              <a:t>채팅방을 동적으로 구현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다른 번호의 방에선 채팅 내용을 </a:t>
            </a:r>
            <a:r>
              <a:rPr lang="ko-KR" altLang="en-US" sz="2400"/>
              <a:t>볼 수없다</a:t>
            </a:r>
            <a:r>
              <a:rPr lang="en-US" altLang="ko-KR" sz="240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방의 개수가 제한이 없다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0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77248-6592-4E8C-88CB-5B03E450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</a:t>
            </a:r>
            <a:r>
              <a:rPr lang="ko-KR" altLang="en-US" dirty="0" err="1"/>
              <a:t>입장메세지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3A0508-FE53-49AD-9C88-6E3B4AF1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09" y="1562100"/>
            <a:ext cx="5934903" cy="33020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D2073-A124-4A5A-96FF-06B01C91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처음오로 방에 </a:t>
            </a:r>
            <a:r>
              <a:rPr lang="ko-KR" altLang="en-US" dirty="0" err="1"/>
              <a:t>입장할때는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‘n’</a:t>
            </a:r>
            <a:r>
              <a:rPr lang="ko-KR" altLang="en-US" dirty="0"/>
              <a:t>번 방에 입장하였습니다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사람이 입장을 하면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님</a:t>
            </a:r>
            <a:r>
              <a:rPr lang="en-US" altLang="ko-KR" dirty="0"/>
              <a:t>’</a:t>
            </a:r>
            <a:r>
              <a:rPr lang="ko-KR" altLang="en-US" dirty="0"/>
              <a:t>이 입장하셨습니다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90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E8E8-F4C4-405D-B6EA-DDBAD97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접속자</a:t>
            </a:r>
            <a:r>
              <a:rPr lang="ko-KR" altLang="en-US" dirty="0"/>
              <a:t> 수와 목록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3B4487-CE12-4FB4-934A-F7BCE3093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20" y="1515291"/>
            <a:ext cx="5982535" cy="273773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14CFE-38DD-46E0-8C58-A450FAE8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단체 톡 생각을 하면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위에는 </a:t>
            </a:r>
            <a:r>
              <a:rPr lang="en-US" altLang="ko-KR" dirty="0"/>
              <a:t>1212</a:t>
            </a:r>
            <a:r>
              <a:rPr lang="ko-KR" altLang="en-US" dirty="0"/>
              <a:t>번 방에 </a:t>
            </a:r>
            <a:r>
              <a:rPr lang="en-US" altLang="ko-KR" dirty="0"/>
              <a:t>‘</a:t>
            </a:r>
            <a:r>
              <a:rPr lang="ko-KR" altLang="en-US" dirty="0"/>
              <a:t>접속</a:t>
            </a:r>
            <a:r>
              <a:rPr lang="en-US" altLang="ko-KR" dirty="0"/>
              <a:t>’ </a:t>
            </a:r>
            <a:r>
              <a:rPr lang="ko-KR" altLang="en-US" dirty="0"/>
              <a:t>중인 사람의 </a:t>
            </a:r>
            <a:r>
              <a:rPr lang="en-US" altLang="ko-KR" dirty="0"/>
              <a:t>n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나가기 버튼을 누르거나 인터넷 창을 끄면 일정시간이 지난 뒤 사용자의 이름이 목록에서 빠지게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42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Webclient 채팅방 만들기</vt:lpstr>
      <vt:lpstr>목표</vt:lpstr>
      <vt:lpstr>초기화면</vt:lpstr>
      <vt:lpstr>PowerPoint 프레젠테이션</vt:lpstr>
      <vt:lpstr>로그인 화면 구성</vt:lpstr>
      <vt:lpstr>기본적인 채팅방 </vt:lpstr>
      <vt:lpstr>방번호</vt:lpstr>
      <vt:lpstr>     입장메세지</vt:lpstr>
      <vt:lpstr> 접속자 수와 목록</vt:lpstr>
      <vt:lpstr>실제 구동 화면.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Webclient 채팅방 만들기</dc:title>
  <dc:creator>정재현</dc:creator>
  <cp:lastModifiedBy>정재현</cp:lastModifiedBy>
  <cp:revision>2</cp:revision>
  <dcterms:created xsi:type="dcterms:W3CDTF">2019-06-12T22:41:11Z</dcterms:created>
  <dcterms:modified xsi:type="dcterms:W3CDTF">2019-06-12T22:48:43Z</dcterms:modified>
</cp:coreProperties>
</file>