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0D6B7-EA44-4125-BF1E-5F39F09FBF9F}" v="3" dt="2021-11-04T05:07:25.533"/>
    <p1510:client id="{BDD5BD7C-921C-4F31-B35D-FB5E9C4FB631}" v="94" dt="2021-11-04T04:32:35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재현" userId="824745a8-947d-4e27-af2e-56531f4e8ace" providerId="ADAL" clId="{5EE0D6B7-EA44-4125-BF1E-5F39F09FBF9F}"/>
    <pc:docChg chg="undo custSel delSld modSld">
      <pc:chgData name="정재현" userId="824745a8-947d-4e27-af2e-56531f4e8ace" providerId="ADAL" clId="{5EE0D6B7-EA44-4125-BF1E-5F39F09FBF9F}" dt="2021-11-04T05:08:11.362" v="38" actId="2696"/>
      <pc:docMkLst>
        <pc:docMk/>
      </pc:docMkLst>
      <pc:sldChg chg="del">
        <pc:chgData name="정재현" userId="824745a8-947d-4e27-af2e-56531f4e8ace" providerId="ADAL" clId="{5EE0D6B7-EA44-4125-BF1E-5F39F09FBF9F}" dt="2021-11-04T05:08:08.386" v="36" actId="2696"/>
        <pc:sldMkLst>
          <pc:docMk/>
          <pc:sldMk cId="139693846" sldId="256"/>
        </pc:sldMkLst>
      </pc:sldChg>
      <pc:sldChg chg="modSp del mod">
        <pc:chgData name="정재현" userId="824745a8-947d-4e27-af2e-56531f4e8ace" providerId="ADAL" clId="{5EE0D6B7-EA44-4125-BF1E-5F39F09FBF9F}" dt="2021-11-04T05:08:11.362" v="38" actId="2696"/>
        <pc:sldMkLst>
          <pc:docMk/>
          <pc:sldMk cId="3064300283" sldId="382"/>
        </pc:sldMkLst>
        <pc:picChg chg="mod">
          <ac:chgData name="정재현" userId="824745a8-947d-4e27-af2e-56531f4e8ace" providerId="ADAL" clId="{5EE0D6B7-EA44-4125-BF1E-5F39F09FBF9F}" dt="2021-11-04T04:59:06.646" v="18" actId="14100"/>
          <ac:picMkLst>
            <pc:docMk/>
            <pc:sldMk cId="3064300283" sldId="382"/>
            <ac:picMk id="9" creationId="{35460195-28C3-459C-B40F-0525C3A7C8B5}"/>
          </ac:picMkLst>
        </pc:picChg>
      </pc:sldChg>
      <pc:sldChg chg="del">
        <pc:chgData name="정재현" userId="824745a8-947d-4e27-af2e-56531f4e8ace" providerId="ADAL" clId="{5EE0D6B7-EA44-4125-BF1E-5F39F09FBF9F}" dt="2021-11-04T05:08:09.822" v="37" actId="2696"/>
        <pc:sldMkLst>
          <pc:docMk/>
          <pc:sldMk cId="2937925391" sldId="406"/>
        </pc:sldMkLst>
      </pc:sldChg>
      <pc:sldChg chg="addSp modSp mod">
        <pc:chgData name="정재현" userId="824745a8-947d-4e27-af2e-56531f4e8ace" providerId="ADAL" clId="{5EE0D6B7-EA44-4125-BF1E-5F39F09FBF9F}" dt="2021-11-04T05:07:43.571" v="35" actId="14100"/>
        <pc:sldMkLst>
          <pc:docMk/>
          <pc:sldMk cId="1079472038" sldId="407"/>
        </pc:sldMkLst>
        <pc:spChg chg="mod">
          <ac:chgData name="정재현" userId="824745a8-947d-4e27-af2e-56531f4e8ace" providerId="ADAL" clId="{5EE0D6B7-EA44-4125-BF1E-5F39F09FBF9F}" dt="2021-11-04T04:33:52.031" v="1" actId="20577"/>
          <ac:spMkLst>
            <pc:docMk/>
            <pc:sldMk cId="1079472038" sldId="407"/>
            <ac:spMk id="7" creationId="{900FDDDF-D46F-4954-8000-125DE2EC50D5}"/>
          </ac:spMkLst>
        </pc:spChg>
        <pc:picChg chg="add mod">
          <ac:chgData name="정재현" userId="824745a8-947d-4e27-af2e-56531f4e8ace" providerId="ADAL" clId="{5EE0D6B7-EA44-4125-BF1E-5F39F09FBF9F}" dt="2021-11-04T04:59:24.703" v="20" actId="14100"/>
          <ac:picMkLst>
            <pc:docMk/>
            <pc:sldMk cId="1079472038" sldId="407"/>
            <ac:picMk id="3" creationId="{1B2B215F-0097-472B-8171-3FD82975C10C}"/>
          </ac:picMkLst>
        </pc:picChg>
        <pc:picChg chg="add mod">
          <ac:chgData name="정재현" userId="824745a8-947d-4e27-af2e-56531f4e8ace" providerId="ADAL" clId="{5EE0D6B7-EA44-4125-BF1E-5F39F09FBF9F}" dt="2021-11-04T05:07:16.197" v="28" actId="14100"/>
          <ac:picMkLst>
            <pc:docMk/>
            <pc:sldMk cId="1079472038" sldId="407"/>
            <ac:picMk id="11" creationId="{E97488D8-A212-4937-9E1F-56A0C8D5F2F3}"/>
          </ac:picMkLst>
        </pc:picChg>
        <pc:picChg chg="add mod">
          <ac:chgData name="정재현" userId="824745a8-947d-4e27-af2e-56531f4e8ace" providerId="ADAL" clId="{5EE0D6B7-EA44-4125-BF1E-5F39F09FBF9F}" dt="2021-11-04T05:07:43.571" v="35" actId="14100"/>
          <ac:picMkLst>
            <pc:docMk/>
            <pc:sldMk cId="1079472038" sldId="407"/>
            <ac:picMk id="13" creationId="{8B7457C9-FED9-46B7-907E-6DF34C349B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70B5A-0562-4748-878B-2D817645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993DE-F1D0-491E-860B-355142EA0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78FF2-3195-48C6-8813-D67659A3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37A89-F071-40A2-A233-8F8AB520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7E638-1DAC-4B31-BEF7-691C4E83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E8650-C081-483A-96E2-3092363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76FC1-5E64-441A-9D1D-DD41486D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92762-986E-4B43-B94C-8D09C286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3A533-B05A-4A03-AB66-4D1B6B14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C7B5A-DA60-4C77-8020-642FBFC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4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755B6D-2D4C-4EA3-B97D-075CCB2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C1CF9-AFFC-49AF-A093-438D8331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4FB8B-AD8F-45CE-AE63-C40AC7CE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7EF2A-88EF-4BDC-BF31-5E7614C1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EE230-6572-44F4-84AF-3A536B8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ADE-D2A7-4F66-A3F3-E8FBCC0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527EA-5107-47A6-86B3-E33E1D79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91CC-3B85-4615-8962-D8C485BC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7DDA-A741-474A-8550-66C84B1C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03DED-6B5B-4205-BBE2-4903487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41239-CBEC-4BAD-B802-3B14D294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D26FF-5DD8-4598-AD8E-DA8862D2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D16C6-AAF0-4EE3-9F44-59632220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CE437-57A8-425D-8558-4CD733BF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A93F6-00BF-4FA4-A1C7-05679BE0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C8519-7871-4E68-8DB8-16FE30C8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9C55-06AA-423F-BC49-FD20F3E0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83C99-6727-46B7-BEE3-00F1A26A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E8204-36F1-48CC-AB00-F9665B49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5018A-47EA-4246-8CFF-F521AFC5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39FD9-AB07-481D-8194-EB55D98C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AB58-B8BF-4851-8C11-C9F2EFF9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629EF-FAEE-49BD-ADA3-83E85D10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B2A53-CF79-47EB-B9C4-1ADB6159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1879C9-635A-4623-BDD7-7EF0DCAB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90A6F-9B18-4CAC-986A-4542361AB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62597-F5F6-47F9-B546-432E00A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365604-AB1C-434A-ABCF-C688DDF4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BC54FB-8CC0-481F-8152-5635BB48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979A4-8A3D-405C-9CB4-6EAB9D7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ADB125-A0DD-4519-AE12-B65BEA4A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C2AC7-8FED-4E22-AA75-179A1AC7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E1B22-2CEE-4D18-9DD0-ECBD609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A40F8-9555-426B-874B-4D46DB28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18246-F412-4AB1-84D6-7A6E9D97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CF8B9F-5830-462C-B53A-98112AF0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31A0-CA89-4C81-AE5E-50F0CDF7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84714-9190-4387-93D1-EF082360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AB03E-7833-4A94-985A-C6AAC69A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CACBD-A0D7-4F97-B86F-33AF6EBB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FB59C-BC1A-4EDB-BB79-09C1D013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5C328-AA88-4547-9218-C049F466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5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A9D93-7D23-44BE-A302-5FC91DF5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861BCB-38C7-4546-8113-8E240FA3C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40A91B-6EF1-4EDB-B0BB-2F6D0926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D9730-FEF1-4EFA-ACD6-B1C2145D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3470B-299A-4096-BEAB-447D794C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92A08-9F00-4B67-9E24-C75A24BA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7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F2F0F-0E0E-4773-A496-4850C558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37927-2A84-4B0E-B9B9-D07FD3C2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81B5A-C78B-4929-B089-2E3D44893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7EC3-F1F0-432F-8168-29C41819D1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9A45D-7D5B-4442-922D-3DD33BDC9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FECB-729E-4376-A7F1-0CE5FDC03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3C75FF-11CF-4E7C-A5C2-32DEC53C8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2577" y="453160"/>
            <a:ext cx="3142817" cy="649308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 algn="ctr">
              <a:spcBef>
                <a:spcPts val="96"/>
              </a:spcBef>
            </a:pPr>
            <a:r>
              <a:rPr lang="en-US" altLang="ko-KR" sz="2400" b="1" spc="-68" dirty="0">
                <a:solidFill>
                  <a:srgbClr val="FF0000"/>
                </a:solidFill>
                <a:latin typeface="Arial Black"/>
                <a:cs typeface="Arial Black"/>
              </a:rPr>
              <a:t>Simple </a:t>
            </a:r>
            <a:r>
              <a:rPr lang="ko-KR" altLang="en-US" sz="2400" b="1" spc="-68" dirty="0">
                <a:solidFill>
                  <a:srgbClr val="FF0000"/>
                </a:solidFill>
                <a:latin typeface="Arial Black"/>
                <a:cs typeface="Arial Black"/>
              </a:rPr>
              <a:t>펫 커뮤니티</a:t>
            </a:r>
            <a:br>
              <a:rPr lang="en-US" altLang="ko-KR" sz="2176" dirty="0">
                <a:solidFill>
                  <a:srgbClr val="FF0000"/>
                </a:solidFill>
              </a:rPr>
            </a:br>
            <a:r>
              <a:rPr lang="ko-KR" altLang="en-US" sz="1100" dirty="0">
                <a:solidFill>
                  <a:srgbClr val="FF0000"/>
                </a:solidFill>
              </a:rPr>
              <a:t>게시판은 태그로 간략히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위치와 품종은 서버가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ko-KR" altLang="en-US" sz="1100" dirty="0">
                <a:solidFill>
                  <a:srgbClr val="FF0000"/>
                </a:solidFill>
              </a:rPr>
              <a:t>강력해진 펫 커뮤니티</a:t>
            </a: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36F67BF-5ADE-401B-8144-723D9C17341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885139" rtl="0" eaLnBrk="1" latinLnBrk="1" hangingPunct="1">
              <a:defRPr sz="1043" b="1" i="0" kern="120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442570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139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7709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0278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848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5418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7987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0557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/>
            <a:r>
              <a:rPr lang="en-US" dirty="0"/>
              <a:t>Department Of </a:t>
            </a:r>
            <a:r>
              <a:rPr lang="en-US" spc="-5" dirty="0"/>
              <a:t>Computer</a:t>
            </a:r>
            <a:r>
              <a:rPr lang="en-US" dirty="0"/>
              <a:t> Science</a:t>
            </a:r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27873C-357D-4CFA-8F12-11E10FC538D5}"/>
              </a:ext>
            </a:extLst>
          </p:cNvPr>
          <p:cNvSpPr txBox="1"/>
          <p:nvPr/>
        </p:nvSpPr>
        <p:spPr>
          <a:xfrm>
            <a:off x="7105394" y="1408458"/>
            <a:ext cx="986659" cy="248172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 algn="ctr">
              <a:spcBef>
                <a:spcPts val="96"/>
              </a:spcBef>
            </a:pPr>
            <a:r>
              <a:rPr lang="ko-KR" altLang="en-US" sz="725" b="1" spc="-5" dirty="0">
                <a:latin typeface="+mj-ea"/>
                <a:ea typeface="+mj-ea"/>
                <a:cs typeface="Arial"/>
              </a:rPr>
              <a:t>정재현</a:t>
            </a:r>
            <a:endParaRPr lang="en-US" altLang="ko-KR" sz="725" b="1" spc="-5" dirty="0">
              <a:latin typeface="+mj-ea"/>
              <a:ea typeface="+mj-ea"/>
              <a:cs typeface="Arial"/>
            </a:endParaRPr>
          </a:p>
          <a:p>
            <a:pPr marL="11516" algn="ctr">
              <a:spcBef>
                <a:spcPts val="96"/>
              </a:spcBef>
            </a:pPr>
            <a:r>
              <a:rPr lang="en-US" altLang="ko-KR" sz="725" b="1" spc="-5" dirty="0">
                <a:latin typeface="+mj-ea"/>
                <a:ea typeface="+mj-ea"/>
                <a:cs typeface="Arial"/>
              </a:rPr>
              <a:t>(2016301067)</a:t>
            </a:r>
            <a:endParaRPr sz="725" b="1" dirty="0">
              <a:latin typeface="+mj-ea"/>
              <a:ea typeface="+mj-ea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00FDDDF-D46F-4954-8000-125DE2EC50D5}"/>
              </a:ext>
            </a:extLst>
          </p:cNvPr>
          <p:cNvSpPr txBox="1"/>
          <p:nvPr/>
        </p:nvSpPr>
        <p:spPr>
          <a:xfrm>
            <a:off x="3953954" y="1568000"/>
            <a:ext cx="4313941" cy="3349847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프로젝트</a:t>
            </a:r>
            <a:r>
              <a:rPr lang="ko-KR" altLang="en-US" sz="907" b="1" spc="9" dirty="0">
                <a:latin typeface="+mj-ea"/>
                <a:ea typeface="+mj-ea"/>
                <a:cs typeface="Malgun Gothic"/>
              </a:rPr>
              <a:t> 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요약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&gt; </a:t>
            </a: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주변의 펫 커뮤니티들의 게시판은 품종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기능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지역 세개의 구분을 모두 게시판으로 하기에 다소 난잡하다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이를 태그를 활용하여 게시판을 간소화 시켜준다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</a:t>
            </a: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또한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유기견을 찾을 시 위치정보를 통하여 필요한 게시물만 보여주고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</a:t>
            </a: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품종을 몰라도 서버에서 자동으로 판별해 주어 이용에 도움을 주는 어플리케이션이다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</a:t>
            </a:r>
            <a:endParaRPr lang="en-US" sz="907" spc="-5" dirty="0">
              <a:latin typeface="+mj-ea"/>
              <a:ea typeface="+mj-ea"/>
              <a:cs typeface="Malgun Gothic"/>
            </a:endParaRPr>
          </a:p>
          <a:p>
            <a:pPr marL="11516">
              <a:spcBef>
                <a:spcPts val="86"/>
              </a:spcBef>
            </a:pP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프로젝트 구현</a:t>
            </a:r>
            <a:r>
              <a:rPr lang="ko-KR" altLang="en-US" sz="907" b="1" spc="23" dirty="0">
                <a:latin typeface="+mj-ea"/>
                <a:ea typeface="+mj-ea"/>
                <a:cs typeface="Malgun Gothic"/>
              </a:rPr>
              <a:t> 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사항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&gt;</a:t>
            </a:r>
          </a:p>
          <a:p>
            <a:pPr marL="182966" indent="-171450">
              <a:spcBef>
                <a:spcPts val="86"/>
              </a:spcBef>
              <a:buFontTx/>
              <a:buChar char="-"/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해시태그를 활용하여 게시물의 검색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구분을 모두 구현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82966" indent="-171450">
              <a:spcBef>
                <a:spcPts val="86"/>
              </a:spcBef>
              <a:buFontTx/>
              <a:buChar char="-"/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이미지 게시판의 좋아요 기능을 활용한 추천 게시물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82966" indent="-171450">
              <a:spcBef>
                <a:spcPts val="86"/>
              </a:spcBef>
              <a:buFontTx/>
              <a:buChar char="-"/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위치 좌표를 활용한 게시물 필터링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82966" indent="-171450">
              <a:spcBef>
                <a:spcPts val="86"/>
              </a:spcBef>
              <a:buFontTx/>
              <a:buChar char="-"/>
            </a:pPr>
            <a:r>
              <a:rPr lang="en-US" sz="907" spc="-5" dirty="0">
                <a:latin typeface="+mj-ea"/>
                <a:ea typeface="+mj-ea"/>
                <a:cs typeface="Malgun Gothic"/>
              </a:rPr>
              <a:t>Python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을 활용한 품종 자동 구분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82966" indent="-171450">
              <a:spcBef>
                <a:spcPts val="86"/>
              </a:spcBef>
              <a:buFontTx/>
              <a:buChar char="-"/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위치 좌표와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시간 정보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이용자 정보 를 활용한 모임주선 기능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82966" indent="-171450">
              <a:spcBef>
                <a:spcPts val="86"/>
              </a:spcBef>
              <a:buFontTx/>
              <a:buChar char="-"/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카카오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map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검색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API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를 활용한 주변 병원 정보 보여주기</a:t>
            </a:r>
            <a:endParaRPr lang="en-US" sz="907" spc="-5" dirty="0">
              <a:latin typeface="+mj-ea"/>
              <a:ea typeface="+mj-ea"/>
              <a:cs typeface="Malgun Gothic"/>
            </a:endParaRPr>
          </a:p>
          <a:p>
            <a:pPr marL="11516"/>
            <a:r>
              <a:rPr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개발환경</a:t>
            </a:r>
            <a:r>
              <a:rPr sz="907" b="1" spc="-5" dirty="0">
                <a:latin typeface="+mj-ea"/>
                <a:ea typeface="+mj-ea"/>
                <a:cs typeface="Malgun Gothic"/>
              </a:rPr>
              <a:t>&gt;</a:t>
            </a:r>
            <a:r>
              <a:rPr lang="en-US" sz="907" b="1" spc="-5" dirty="0">
                <a:latin typeface="+mj-ea"/>
                <a:ea typeface="+mj-ea"/>
                <a:cs typeface="Malgun Gothic"/>
              </a:rPr>
              <a:t>  </a:t>
            </a:r>
          </a:p>
          <a:p>
            <a:pPr marL="182966" marR="5758" indent="-171450">
              <a:buFontTx/>
              <a:buChar char="-"/>
            </a:pPr>
            <a:r>
              <a:rPr lang="en-US" altLang="ko-KR" sz="907" dirty="0">
                <a:latin typeface="+mj-ea"/>
                <a:ea typeface="+mj-ea"/>
                <a:cs typeface="Malgun Gothic"/>
              </a:rPr>
              <a:t>E2C ,ubuntu	: </a:t>
            </a:r>
            <a:r>
              <a:rPr lang="ko-KR" altLang="en-US" sz="907" dirty="0">
                <a:latin typeface="+mj-ea"/>
                <a:ea typeface="+mj-ea"/>
                <a:cs typeface="Malgun Gothic"/>
              </a:rPr>
              <a:t>클라우드 컴퓨터</a:t>
            </a:r>
            <a:r>
              <a:rPr lang="en-US" altLang="ko-KR" sz="907" dirty="0">
                <a:latin typeface="+mj-ea"/>
                <a:ea typeface="+mj-ea"/>
                <a:cs typeface="Malgun Gothic"/>
              </a:rPr>
              <a:t>	Node.js	: </a:t>
            </a:r>
            <a:r>
              <a:rPr lang="ko-KR" altLang="en-US" sz="907" dirty="0">
                <a:latin typeface="+mj-ea"/>
                <a:ea typeface="+mj-ea"/>
                <a:cs typeface="Malgun Gothic"/>
              </a:rPr>
              <a:t>서버</a:t>
            </a:r>
            <a:endParaRPr lang="en-US" altLang="ko-KR" sz="907" dirty="0">
              <a:latin typeface="+mj-ea"/>
              <a:ea typeface="+mj-ea"/>
              <a:cs typeface="Malgun Gothic"/>
            </a:endParaRPr>
          </a:p>
          <a:p>
            <a:pPr marL="182966" marR="5758" indent="-171450">
              <a:buFontTx/>
              <a:buChar char="-"/>
            </a:pPr>
            <a:r>
              <a:rPr lang="en-US" altLang="ko-KR" sz="907" dirty="0" err="1">
                <a:latin typeface="+mj-ea"/>
                <a:ea typeface="+mj-ea"/>
                <a:cs typeface="Malgun Gothic"/>
              </a:rPr>
              <a:t>Mysql</a:t>
            </a:r>
            <a:r>
              <a:rPr lang="en-US" altLang="ko-KR" sz="907" dirty="0">
                <a:latin typeface="+mj-ea"/>
                <a:ea typeface="+mj-ea"/>
                <a:cs typeface="Malgun Gothic"/>
              </a:rPr>
              <a:t>	: DB		Python	: </a:t>
            </a:r>
            <a:r>
              <a:rPr lang="ko-KR" altLang="en-US" sz="907" dirty="0">
                <a:latin typeface="+mj-ea"/>
                <a:ea typeface="+mj-ea"/>
                <a:cs typeface="Malgun Gothic"/>
              </a:rPr>
              <a:t>딥 러닝</a:t>
            </a:r>
            <a:endParaRPr lang="en-US" altLang="ko-KR" sz="907" dirty="0">
              <a:latin typeface="+mj-ea"/>
              <a:ea typeface="+mj-ea"/>
              <a:cs typeface="Malgun Gothic"/>
            </a:endParaRPr>
          </a:p>
          <a:p>
            <a:pPr marL="182966" marR="5758" indent="-171450">
              <a:buFontTx/>
              <a:buChar char="-"/>
            </a:pPr>
            <a:r>
              <a:rPr lang="en-US" altLang="ko-KR" sz="907" dirty="0">
                <a:latin typeface="+mj-ea"/>
                <a:ea typeface="+mj-ea"/>
                <a:cs typeface="Malgun Gothic"/>
              </a:rPr>
              <a:t>Android 	: </a:t>
            </a:r>
            <a:r>
              <a:rPr lang="ko-KR" altLang="en-US" sz="907" dirty="0">
                <a:latin typeface="+mj-ea"/>
                <a:ea typeface="+mj-ea"/>
                <a:cs typeface="Malgun Gothic"/>
              </a:rPr>
              <a:t>인터페이스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5758"/>
            <a:r>
              <a:rPr lang="en-US" altLang="ko-KR" sz="907" dirty="0">
                <a:latin typeface="+mj-ea"/>
                <a:ea typeface="+mj-ea"/>
                <a:cs typeface="Malgun Gothic"/>
              </a:rPr>
              <a:t> </a:t>
            </a:r>
          </a:p>
          <a:p>
            <a:pPr marL="11516" marR="5758"/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시스템 구성도 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&amp; 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개발 사진 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&gt;</a:t>
            </a:r>
          </a:p>
          <a:p>
            <a:pPr marL="11516" marR="5758"/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5758"/>
            <a:r>
              <a:rPr lang="en-US" altLang="ko-KR" sz="907" dirty="0">
                <a:latin typeface="+mj-ea"/>
                <a:ea typeface="+mj-ea"/>
                <a:cs typeface="Malgun Gothic"/>
              </a:rPr>
              <a:t> 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2200682"/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2200682"/>
            <a:endParaRPr sz="907" dirty="0">
              <a:latin typeface="+mj-ea"/>
              <a:ea typeface="+mj-ea"/>
              <a:cs typeface="Malgun Gothic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8A3278F-46AB-4F85-8F13-1F8D40B068E6}"/>
              </a:ext>
            </a:extLst>
          </p:cNvPr>
          <p:cNvSpPr/>
          <p:nvPr/>
        </p:nvSpPr>
        <p:spPr>
          <a:xfrm>
            <a:off x="7266359" y="272248"/>
            <a:ext cx="825032" cy="107516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79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A61101-CC86-434E-A3E8-7471CFD2F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359" y="254388"/>
            <a:ext cx="824473" cy="107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2B215F-0097-472B-8171-3FD82975C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54" y="4343399"/>
            <a:ext cx="2637346" cy="1841951"/>
          </a:xfrm>
          <a:prstGeom prst="rect">
            <a:avLst/>
          </a:prstGeom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E97488D8-A212-4937-9E1F-56A0C8D5F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64" y="4343398"/>
            <a:ext cx="986659" cy="1841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7457C9-FED9-46B7-907E-6DF34C349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23" y="4346528"/>
            <a:ext cx="986659" cy="18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167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Simple 펫 커뮤니티 게시판은 태그로 간략히, 위치와 품종은 서버가  강력해진 펫 커뮤니티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2021년도 소프트웨어학과 졸업작품전시회 팜플렛</dc:title>
  <dc:creator>Kim minjee</dc:creator>
  <cp:lastModifiedBy>정재현</cp:lastModifiedBy>
  <cp:revision>15</cp:revision>
  <dcterms:created xsi:type="dcterms:W3CDTF">2021-11-04T03:07:52Z</dcterms:created>
  <dcterms:modified xsi:type="dcterms:W3CDTF">2021-11-04T05:08:15Z</dcterms:modified>
</cp:coreProperties>
</file>