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Relationship Id="rId19" Type="http://schemas.openxmlformats.org/officeDocument/2006/relationships/image" Target="../media/image1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8624" y="1366139"/>
            <a:ext cx="9943277" cy="36475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4824" y="4914138"/>
            <a:ext cx="3448489" cy="65924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9534" y="7530610"/>
            <a:ext cx="2577993" cy="14043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8367" y="7467686"/>
            <a:ext cx="1786650" cy="1455072"/>
            <a:chOff x="15118367" y="7467686"/>
            <a:chExt cx="1786650" cy="14550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18367" y="7467686"/>
              <a:ext cx="1786650" cy="14550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6506" y="7777068"/>
            <a:ext cx="2710561" cy="11937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745" y="1658881"/>
            <a:ext cx="8023402" cy="36474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2938" y="5140138"/>
            <a:ext cx="3448489" cy="659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8367" y="7467686"/>
            <a:ext cx="1786650" cy="1455072"/>
            <a:chOff x="15118367" y="7467686"/>
            <a:chExt cx="1786650" cy="14550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18367" y="7467686"/>
              <a:ext cx="1786650" cy="14550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80207" y="1521515"/>
            <a:ext cx="2292599" cy="2292599"/>
            <a:chOff x="1480207" y="1521515"/>
            <a:chExt cx="2292599" cy="2292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207" y="1521515"/>
              <a:ext cx="2292599" cy="2292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2090" y="1303395"/>
            <a:ext cx="3830427" cy="30107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42527" y="5121460"/>
            <a:ext cx="7277108" cy="77219"/>
            <a:chOff x="4642527" y="5121460"/>
            <a:chExt cx="7277108" cy="772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4642527" y="5121460"/>
              <a:ext cx="7277108" cy="772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88077" y="1410811"/>
            <a:ext cx="3526921" cy="6095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03315" y="2824467"/>
            <a:ext cx="2776108" cy="12482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33792" y="4249400"/>
            <a:ext cx="3513712" cy="77219"/>
            <a:chOff x="8933792" y="4249400"/>
            <a:chExt cx="3513712" cy="772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933792" y="4249400"/>
              <a:ext cx="3513712" cy="7721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03315" y="5286106"/>
            <a:ext cx="3724504" cy="1308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933792" y="6633988"/>
            <a:ext cx="3513712" cy="77219"/>
            <a:chOff x="8933792" y="6633988"/>
            <a:chExt cx="3513712" cy="772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8933792" y="6633988"/>
              <a:ext cx="3513712" cy="7721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99507" y="7068870"/>
            <a:ext cx="741239" cy="4571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08721" y="7622224"/>
            <a:ext cx="3286220" cy="88619"/>
            <a:chOff x="10008721" y="7622224"/>
            <a:chExt cx="3286220" cy="886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08721" y="7622224"/>
              <a:ext cx="3286220" cy="88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08721" y="7956634"/>
            <a:ext cx="3286220" cy="88619"/>
            <a:chOff x="10008721" y="7956634"/>
            <a:chExt cx="3286220" cy="886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8721" y="7956634"/>
              <a:ext cx="3286220" cy="88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08721" y="8299721"/>
            <a:ext cx="3099713" cy="88619"/>
            <a:chOff x="10008721" y="8299721"/>
            <a:chExt cx="3099713" cy="88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08721" y="8299721"/>
              <a:ext cx="3099713" cy="886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08721" y="8620503"/>
            <a:ext cx="2601425" cy="88065"/>
            <a:chOff x="10008721" y="8620503"/>
            <a:chExt cx="2601425" cy="880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08721" y="8620503"/>
              <a:ext cx="2601425" cy="8806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38037" y="7211543"/>
            <a:ext cx="278545" cy="185900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500117" y="5104248"/>
            <a:ext cx="7277108" cy="77219"/>
            <a:chOff x="9500117" y="5104248"/>
            <a:chExt cx="7277108" cy="7721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9500117" y="5104248"/>
              <a:ext cx="7277108" cy="7721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89879" y="2053963"/>
            <a:ext cx="1162257" cy="45713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724164" y="5167435"/>
            <a:ext cx="3513712" cy="77219"/>
            <a:chOff x="13724164" y="5167435"/>
            <a:chExt cx="3513712" cy="7721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13724164" y="5167435"/>
              <a:ext cx="3513712" cy="7721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689879" y="6168439"/>
            <a:ext cx="563872" cy="45713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906363" y="7561543"/>
            <a:ext cx="622156" cy="153596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899507" y="4782608"/>
            <a:ext cx="1600417" cy="45713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693309" y="2513363"/>
            <a:ext cx="3809429" cy="209020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642923" y="6615904"/>
            <a:ext cx="2752744" cy="205282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889137" y="2057772"/>
            <a:ext cx="2466884" cy="40633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47826" y="4350213"/>
            <a:ext cx="6301861" cy="122681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008721" y="8947164"/>
            <a:ext cx="2617785" cy="88619"/>
            <a:chOff x="10008721" y="8947164"/>
            <a:chExt cx="2617785" cy="8861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08721" y="8947164"/>
              <a:ext cx="2617785" cy="886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994345" y="7956634"/>
            <a:ext cx="3099713" cy="88619"/>
            <a:chOff x="9994345" y="7956634"/>
            <a:chExt cx="3099713" cy="8861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994345" y="7956634"/>
              <a:ext cx="3099713" cy="8861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994345" y="7622224"/>
            <a:ext cx="3099713" cy="88619"/>
            <a:chOff x="9994345" y="7622224"/>
            <a:chExt cx="3099713" cy="8861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994345" y="7622224"/>
              <a:ext cx="3099713" cy="88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2268" y="1352195"/>
            <a:ext cx="4636298" cy="30586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06903" y="6741829"/>
            <a:ext cx="3759348" cy="4571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33633" y="912914"/>
            <a:ext cx="9282179" cy="76247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96096" y="7388905"/>
            <a:ext cx="3728873" cy="10103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818" y="1334751"/>
            <a:ext cx="2067535" cy="8525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33792" y="6998013"/>
            <a:ext cx="8247160" cy="77219"/>
            <a:chOff x="8933792" y="6998013"/>
            <a:chExt cx="8247160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933792" y="6998013"/>
              <a:ext cx="8247160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0477" y="7924010"/>
            <a:ext cx="3661305" cy="13279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5122" y="2926229"/>
            <a:ext cx="4859180" cy="17787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33792" y="1467967"/>
            <a:ext cx="3161351" cy="4489014"/>
            <a:chOff x="8933792" y="1467967"/>
            <a:chExt cx="3161351" cy="44890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33792" y="1467967"/>
              <a:ext cx="3161351" cy="44890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95143" y="1556191"/>
            <a:ext cx="5564509" cy="4427569"/>
            <a:chOff x="12095143" y="1556191"/>
            <a:chExt cx="5564509" cy="44275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95143" y="1556191"/>
              <a:ext cx="5564509" cy="442756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99507" y="7510892"/>
            <a:ext cx="907634" cy="4571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3746" y="4772566"/>
            <a:ext cx="6876190" cy="4409524"/>
            <a:chOff x="1093746" y="4772566"/>
            <a:chExt cx="6876190" cy="44095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93746" y="4772566"/>
              <a:ext cx="6875228" cy="4408740"/>
              <a:chOff x="1093746" y="4772566"/>
              <a:chExt cx="6875228" cy="440874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93746" y="4772566"/>
                <a:ext cx="6875228" cy="440874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55606" y="4971743"/>
              <a:ext cx="5734296" cy="3708178"/>
              <a:chOff x="1655606" y="4971743"/>
              <a:chExt cx="5734296" cy="370817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55606" y="4971743"/>
                <a:ext cx="5734296" cy="3708178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40564" y="2058704"/>
            <a:ext cx="2241467" cy="5683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74477" y="7510896"/>
            <a:ext cx="1187615" cy="4571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06673" y="7510892"/>
            <a:ext cx="563872" cy="45713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99507" y="8181867"/>
            <a:ext cx="795409" cy="45713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008721" y="8688937"/>
            <a:ext cx="3286220" cy="88619"/>
            <a:chOff x="10008721" y="8688937"/>
            <a:chExt cx="3286220" cy="88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08721" y="8688937"/>
              <a:ext cx="3286220" cy="886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08721" y="9023347"/>
            <a:ext cx="3286220" cy="88619"/>
            <a:chOff x="10008721" y="9023347"/>
            <a:chExt cx="3286220" cy="8861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08721" y="9023347"/>
              <a:ext cx="3286220" cy="8861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64667" y="8954086"/>
            <a:ext cx="496140" cy="40633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903317" y="8609697"/>
            <a:ext cx="511987" cy="40633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064667" y="8579096"/>
            <a:ext cx="496140" cy="40633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913414" y="8955382"/>
            <a:ext cx="511987" cy="4063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13" y="539937"/>
            <a:ext cx="7235615" cy="76247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31966" y="1352195"/>
            <a:ext cx="6691346" cy="30586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2391" y="6200610"/>
            <a:ext cx="3459042" cy="77219"/>
            <a:chOff x="1622391" y="6200610"/>
            <a:chExt cx="3459042" cy="772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622391" y="6200610"/>
              <a:ext cx="3459042" cy="7721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8107" y="6741829"/>
            <a:ext cx="1993322" cy="4571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5724" y="7388905"/>
            <a:ext cx="3521868" cy="10103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9479" y="5680526"/>
            <a:ext cx="795409" cy="457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692" y="6233880"/>
            <a:ext cx="3286220" cy="88619"/>
            <a:chOff x="2558692" y="6233880"/>
            <a:chExt cx="3286220" cy="88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8692" y="6233880"/>
              <a:ext cx="3286220" cy="88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58692" y="6568290"/>
            <a:ext cx="3286220" cy="88619"/>
            <a:chOff x="2558692" y="6568290"/>
            <a:chExt cx="3286220" cy="88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692" y="6568290"/>
              <a:ext cx="3286220" cy="88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83764" y="4533333"/>
            <a:ext cx="4725760" cy="77219"/>
            <a:chOff x="1483764" y="4533333"/>
            <a:chExt cx="4725760" cy="772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83764" y="4533333"/>
              <a:ext cx="4725760" cy="772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3764" y="7198690"/>
            <a:ext cx="4725760" cy="77219"/>
            <a:chOff x="1483764" y="7198690"/>
            <a:chExt cx="4725760" cy="772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83764" y="7198690"/>
              <a:ext cx="4725760" cy="772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9818" y="1334751"/>
            <a:ext cx="2836571" cy="8525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1132" y="2058704"/>
            <a:ext cx="2701861" cy="56839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4467" y="8124686"/>
            <a:ext cx="3563695" cy="121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9479" y="5011425"/>
            <a:ext cx="907634" cy="4571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24410" y="5057706"/>
            <a:ext cx="1187615" cy="4571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50654" y="7665285"/>
            <a:ext cx="563872" cy="45713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53288" y="6154641"/>
            <a:ext cx="511987" cy="40633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14620" y="6124039"/>
            <a:ext cx="496140" cy="40633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63386" y="6500325"/>
            <a:ext cx="511987" cy="40633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51382" y="2778610"/>
            <a:ext cx="3309302" cy="21845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52887" y="921178"/>
            <a:ext cx="9085823" cy="4536780"/>
            <a:chOff x="9752887" y="921178"/>
            <a:chExt cx="9085823" cy="45367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52887" y="921178"/>
              <a:ext cx="9085823" cy="45367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86681" y="6233880"/>
            <a:ext cx="9307021" cy="2884921"/>
            <a:chOff x="7786681" y="6233880"/>
            <a:chExt cx="9307021" cy="288492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86681" y="6233880"/>
              <a:ext cx="9307021" cy="288492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26786" y="6365757"/>
            <a:ext cx="496140" cy="4063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2547" y="1352195"/>
            <a:ext cx="6266600" cy="35787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06903" y="6741829"/>
            <a:ext cx="3759348" cy="4571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12693" y="912914"/>
            <a:ext cx="9282179" cy="76247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96096" y="7388905"/>
            <a:ext cx="3728873" cy="1665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430" y="6735323"/>
            <a:ext cx="4097189" cy="77219"/>
            <a:chOff x="12550430" y="6735323"/>
            <a:chExt cx="4097189" cy="772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550430" y="6735323"/>
              <a:ext cx="4097189" cy="772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86532" y="1334751"/>
            <a:ext cx="4505944" cy="8525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15734" y="2067048"/>
            <a:ext cx="3171121" cy="8868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16145" y="8033610"/>
            <a:ext cx="795409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625359" y="8586965"/>
            <a:ext cx="3286220" cy="88619"/>
            <a:chOff x="13625359" y="8586965"/>
            <a:chExt cx="3286220" cy="88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25359" y="8586965"/>
              <a:ext cx="3286220" cy="88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25359" y="8921375"/>
            <a:ext cx="3286220" cy="88619"/>
            <a:chOff x="13625359" y="8921375"/>
            <a:chExt cx="3286220" cy="88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25359" y="8921375"/>
              <a:ext cx="3286220" cy="8861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6145" y="7364509"/>
            <a:ext cx="907634" cy="4571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91048" y="7410791"/>
            <a:ext cx="1187615" cy="457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19955" y="8507725"/>
            <a:ext cx="511987" cy="40633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30052" y="8853409"/>
            <a:ext cx="511987" cy="4063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18096" y="2882515"/>
            <a:ext cx="2714586" cy="257853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35005" y="2548652"/>
            <a:ext cx="2155416" cy="711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548" y="4224682"/>
            <a:ext cx="5165712" cy="5452458"/>
            <a:chOff x="1015548" y="4224682"/>
            <a:chExt cx="5165712" cy="54524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5548" y="4224682"/>
              <a:ext cx="5165712" cy="5452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79002" y="4200104"/>
            <a:ext cx="4631751" cy="5477035"/>
            <a:chOff x="6379002" y="4200104"/>
            <a:chExt cx="4631751" cy="547703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79002" y="4200104"/>
              <a:ext cx="4631751" cy="547703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693424" y="8556489"/>
            <a:ext cx="496140" cy="40633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693424" y="8866322"/>
            <a:ext cx="496140" cy="406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818" y="1334751"/>
            <a:ext cx="4505944" cy="8525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33792" y="6998013"/>
            <a:ext cx="8247160" cy="77219"/>
            <a:chOff x="8933792" y="6998013"/>
            <a:chExt cx="8247160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933792" y="6998013"/>
              <a:ext cx="8247160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0477" y="7924010"/>
            <a:ext cx="2358570" cy="18090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3294" y="3920111"/>
            <a:ext cx="5184767" cy="246163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99507" y="7510892"/>
            <a:ext cx="907634" cy="4571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0564" y="2058704"/>
            <a:ext cx="3942958" cy="11026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4477" y="7510896"/>
            <a:ext cx="1187615" cy="4571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06673" y="7510892"/>
            <a:ext cx="563872" cy="4571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99507" y="8181867"/>
            <a:ext cx="795409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08721" y="8688937"/>
            <a:ext cx="3286220" cy="88619"/>
            <a:chOff x="10008721" y="8688937"/>
            <a:chExt cx="3286220" cy="88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08721" y="8688937"/>
              <a:ext cx="3286220" cy="88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8721" y="9023347"/>
            <a:ext cx="3286220" cy="88619"/>
            <a:chOff x="10008721" y="9023347"/>
            <a:chExt cx="3286220" cy="88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8721" y="9023347"/>
              <a:ext cx="3286220" cy="8861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64667" y="8954086"/>
            <a:ext cx="496140" cy="40633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03317" y="8609697"/>
            <a:ext cx="511987" cy="40633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64667" y="8579096"/>
            <a:ext cx="496140" cy="40633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13414" y="8955382"/>
            <a:ext cx="511987" cy="4063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80412" y="865193"/>
            <a:ext cx="3072910" cy="6171429"/>
            <a:chOff x="8680412" y="865193"/>
            <a:chExt cx="3072910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80412" y="865193"/>
              <a:ext cx="3072910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13990" y="865193"/>
            <a:ext cx="3060213" cy="6171429"/>
            <a:chOff x="11813990" y="865193"/>
            <a:chExt cx="3060213" cy="61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13990" y="865193"/>
              <a:ext cx="3060213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74202" y="903803"/>
            <a:ext cx="3009209" cy="6171429"/>
            <a:chOff x="14874202" y="903803"/>
            <a:chExt cx="3009209" cy="6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874202" y="903803"/>
              <a:ext cx="300920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2021-11-23T14:14:57Z</dcterms:created>
  <dcterms:modified xsi:type="dcterms:W3CDTF">2021-11-23T14:14:57Z</dcterms:modified>
</cp:coreProperties>
</file>