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</a:t>
            </a:r>
            <a:r>
              <a:rPr lang="en-US" smtClean="0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66</Words>
  <Application>Microsoft Office PowerPoint</Application>
  <PresentationFormat>On-screen Show (4:3)</PresentationFormat>
  <Paragraphs>50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AddressBook – Level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24</cp:revision>
  <dcterms:created xsi:type="dcterms:W3CDTF">2016-07-22T14:33:02Z</dcterms:created>
  <dcterms:modified xsi:type="dcterms:W3CDTF">2016-09-27T05:48:39Z</dcterms:modified>
</cp:coreProperties>
</file>