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6200000">
            <a:off x="3934990" y="-3828514"/>
            <a:ext cx="840107" cy="9110689"/>
            <a:chOff x="5690060" y="509561"/>
            <a:chExt cx="840107" cy="9110689"/>
          </a:xfrm>
        </p:grpSpPr>
        <p:sp>
          <p:nvSpPr>
            <p:cNvPr id="5" name="Folded Corner 4"/>
            <p:cNvSpPr/>
            <p:nvPr/>
          </p:nvSpPr>
          <p:spPr>
            <a:xfrm flipH="1">
              <a:off x="5690060" y="6342221"/>
              <a:ext cx="304800" cy="363379"/>
            </a:xfrm>
            <a:prstGeom prst="foldedCorne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V0.1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6116780" y="2075021"/>
              <a:ext cx="304800" cy="363379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CE1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116780" y="4114800"/>
              <a:ext cx="381000" cy="439579"/>
              <a:chOff x="6019800" y="3352800"/>
              <a:chExt cx="381000" cy="439579"/>
            </a:xfrm>
          </p:grpSpPr>
          <p:sp>
            <p:nvSpPr>
              <p:cNvPr id="27" name="Folded Corner 26"/>
              <p:cNvSpPr/>
              <p:nvPr/>
            </p:nvSpPr>
            <p:spPr>
              <a:xfrm>
                <a:off x="6019800" y="3352800"/>
                <a:ext cx="304800" cy="363379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CE1</a:t>
                </a:r>
                <a:endParaRPr lang="en-SG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Folded Corner 27"/>
              <p:cNvSpPr/>
              <p:nvPr/>
            </p:nvSpPr>
            <p:spPr>
              <a:xfrm>
                <a:off x="6057904" y="3390912"/>
                <a:ext cx="304800" cy="363379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CE1</a:t>
                </a:r>
                <a:endParaRPr lang="en-SG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olded Corner 28"/>
              <p:cNvSpPr/>
              <p:nvPr/>
            </p:nvSpPr>
            <p:spPr>
              <a:xfrm>
                <a:off x="6096000" y="3429000"/>
                <a:ext cx="304800" cy="363379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b="1" dirty="0" smtClean="0">
                    <a:solidFill>
                      <a:schemeClr val="tx1"/>
                    </a:solidFill>
                  </a:rPr>
                  <a:t>CE2</a:t>
                </a:r>
                <a:endParaRPr lang="en-SG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Folded Corner 7"/>
            <p:cNvSpPr/>
            <p:nvPr/>
          </p:nvSpPr>
          <p:spPr>
            <a:xfrm flipH="1">
              <a:off x="5735780" y="2971800"/>
              <a:ext cx="304800" cy="363379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V0.0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Cube 8"/>
            <p:cNvSpPr/>
            <p:nvPr/>
          </p:nvSpPr>
          <p:spPr>
            <a:xfrm>
              <a:off x="6071060" y="6324600"/>
              <a:ext cx="419104" cy="381000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V0.1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269180" y="509561"/>
              <a:ext cx="0" cy="156546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276107" y="2523159"/>
              <a:ext cx="0" cy="156546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307284" y="4606740"/>
              <a:ext cx="0" cy="156546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888180" y="3429000"/>
              <a:ext cx="0" cy="2743200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olded Corner 13"/>
            <p:cNvSpPr/>
            <p:nvPr/>
          </p:nvSpPr>
          <p:spPr>
            <a:xfrm flipH="1">
              <a:off x="5690060" y="7332821"/>
              <a:ext cx="304800" cy="363379"/>
            </a:xfrm>
            <a:prstGeom prst="foldedCorner">
              <a:avLst/>
            </a:prstGeom>
            <a:solidFill>
              <a:srgbClr val="82C6D8"/>
            </a:solidFill>
            <a:ln>
              <a:solidFill>
                <a:srgbClr val="59B3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V0.2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6071060" y="7315200"/>
              <a:ext cx="419104" cy="381000"/>
            </a:xfrm>
            <a:prstGeom prst="cube">
              <a:avLst/>
            </a:prstGeom>
            <a:solidFill>
              <a:srgbClr val="B07BD7"/>
            </a:solidFill>
            <a:ln>
              <a:solidFill>
                <a:srgbClr val="B07B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V0.2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Folded Corner 15"/>
            <p:cNvSpPr/>
            <p:nvPr/>
          </p:nvSpPr>
          <p:spPr>
            <a:xfrm flipH="1">
              <a:off x="5709110" y="8037671"/>
              <a:ext cx="304800" cy="363379"/>
            </a:xfrm>
            <a:prstGeom prst="foldedCorner">
              <a:avLst/>
            </a:prstGeom>
            <a:solidFill>
              <a:srgbClr val="59B3CB"/>
            </a:solidFill>
            <a:ln>
              <a:solidFill>
                <a:srgbClr val="3CA2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V0.3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Cube 16"/>
            <p:cNvSpPr/>
            <p:nvPr/>
          </p:nvSpPr>
          <p:spPr>
            <a:xfrm>
              <a:off x="6090110" y="8020050"/>
              <a:ext cx="419104" cy="381000"/>
            </a:xfrm>
            <a:prstGeom prst="cube">
              <a:avLst/>
            </a:prstGeom>
            <a:solidFill>
              <a:srgbClr val="954ECA"/>
            </a:solidFill>
            <a:ln>
              <a:solidFill>
                <a:srgbClr val="954E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V0.3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Folded Corner 17"/>
            <p:cNvSpPr/>
            <p:nvPr/>
          </p:nvSpPr>
          <p:spPr>
            <a:xfrm flipH="1">
              <a:off x="5709110" y="8704421"/>
              <a:ext cx="320040" cy="381549"/>
            </a:xfrm>
            <a:prstGeom prst="foldedCorner">
              <a:avLst/>
            </a:prstGeom>
            <a:solidFill>
              <a:srgbClr val="3CA2BE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V0.4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6090108" y="8686800"/>
              <a:ext cx="440059" cy="400050"/>
            </a:xfrm>
            <a:prstGeom prst="cube">
              <a:avLst/>
            </a:prstGeom>
            <a:solidFill>
              <a:srgbClr val="873AC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V0.4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Folded Corner 19"/>
            <p:cNvSpPr/>
            <p:nvPr/>
          </p:nvSpPr>
          <p:spPr>
            <a:xfrm flipH="1">
              <a:off x="5709110" y="9237821"/>
              <a:ext cx="320040" cy="381549"/>
            </a:xfrm>
            <a:prstGeom prst="foldedCorner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246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V0.5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Cube 20"/>
            <p:cNvSpPr/>
            <p:nvPr/>
          </p:nvSpPr>
          <p:spPr>
            <a:xfrm>
              <a:off x="6090108" y="9220200"/>
              <a:ext cx="440059" cy="400050"/>
            </a:xfrm>
            <a:prstGeom prst="cub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V0.5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266757" y="6830290"/>
              <a:ext cx="0" cy="394855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842460" y="6830290"/>
              <a:ext cx="0" cy="39485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888180" y="2362200"/>
              <a:ext cx="0" cy="609600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 rot="5400000">
              <a:off x="5882015" y="5424815"/>
              <a:ext cx="838200" cy="19937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PRODUCT</a:t>
              </a:r>
              <a:endParaRPr lang="en-SG" sz="1200" b="1" dirty="0"/>
            </a:p>
          </p:txBody>
        </p:sp>
        <p:sp>
          <p:nvSpPr>
            <p:cNvPr id="26" name="Rounded Rectangle 25"/>
            <p:cNvSpPr/>
            <p:nvPr/>
          </p:nvSpPr>
          <p:spPr>
            <a:xfrm rot="5400000">
              <a:off x="5205738" y="5161472"/>
              <a:ext cx="1364885" cy="19937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PROJECT MANUAL</a:t>
              </a:r>
              <a:endParaRPr lang="en-SG" sz="1200" b="1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395116"/>
              </p:ext>
            </p:extLst>
          </p:nvPr>
        </p:nvGraphicFramePr>
        <p:xfrm>
          <a:off x="457198" y="3200400"/>
          <a:ext cx="830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W2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W3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W4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W5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W6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Recess </a:t>
                      </a:r>
                      <a:r>
                        <a:rPr lang="en-US" sz="800" dirty="0" err="1" smtClean="0"/>
                        <a:t>Wk</a:t>
                      </a:r>
                      <a:endParaRPr lang="en-SG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W7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W8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W9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W10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W11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W12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W13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Reading </a:t>
                      </a:r>
                      <a:r>
                        <a:rPr lang="en-US" sz="800" dirty="0" err="1" smtClean="0"/>
                        <a:t>Wk</a:t>
                      </a:r>
                      <a:endParaRPr lang="en-SG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Folded Corner 2"/>
          <p:cNvSpPr>
            <a:spLocks noChangeAspect="1"/>
          </p:cNvSpPr>
          <p:nvPr/>
        </p:nvSpPr>
        <p:spPr>
          <a:xfrm>
            <a:off x="4545366" y="4347822"/>
            <a:ext cx="299490" cy="17175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V0.0</a:t>
            </a:r>
            <a:endParaRPr lang="en-SG" sz="900" dirty="0"/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048539" y="4027950"/>
            <a:ext cx="329439" cy="1889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V0.1</a:t>
            </a:r>
            <a:endParaRPr lang="en-SG" sz="900" dirty="0"/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5554097" y="4018503"/>
            <a:ext cx="362383" cy="2078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V0.2</a:t>
            </a:r>
            <a:endParaRPr lang="en-SG" sz="900" dirty="0"/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6060569" y="4008112"/>
            <a:ext cx="398621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V0.3</a:t>
            </a:r>
            <a:endParaRPr lang="en-SG" sz="900" dirty="0"/>
          </a:p>
        </p:txBody>
      </p:sp>
      <p:sp>
        <p:nvSpPr>
          <p:cNvPr id="33" name="Rounded Rectangle 32"/>
          <p:cNvSpPr>
            <a:spLocks noChangeAspect="1"/>
          </p:cNvSpPr>
          <p:nvPr/>
        </p:nvSpPr>
        <p:spPr>
          <a:xfrm>
            <a:off x="6541057" y="3996682"/>
            <a:ext cx="438483" cy="2514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V0.4</a:t>
            </a:r>
            <a:endParaRPr lang="en-SG" sz="900" dirty="0"/>
          </a:p>
        </p:txBody>
      </p:sp>
      <p:sp>
        <p:nvSpPr>
          <p:cNvPr id="34" name="Rounded Rectangle 33"/>
          <p:cNvSpPr>
            <a:spLocks noChangeAspect="1"/>
          </p:cNvSpPr>
          <p:nvPr/>
        </p:nvSpPr>
        <p:spPr>
          <a:xfrm>
            <a:off x="7053862" y="3984109"/>
            <a:ext cx="482331" cy="2766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V0.5rc</a:t>
            </a:r>
            <a:endParaRPr lang="en-SG" sz="900" dirty="0"/>
          </a:p>
        </p:txBody>
      </p:sp>
      <p:sp>
        <p:nvSpPr>
          <p:cNvPr id="35" name="Rounded Rectangle 34"/>
          <p:cNvSpPr>
            <a:spLocks noChangeAspect="1"/>
          </p:cNvSpPr>
          <p:nvPr/>
        </p:nvSpPr>
        <p:spPr>
          <a:xfrm>
            <a:off x="7594869" y="3984109"/>
            <a:ext cx="482331" cy="2766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V0.5</a:t>
            </a:r>
            <a:endParaRPr lang="en-SG" sz="900" dirty="0"/>
          </a:p>
        </p:txBody>
      </p:sp>
      <p:sp>
        <p:nvSpPr>
          <p:cNvPr id="36" name="Folded Corner 35"/>
          <p:cNvSpPr>
            <a:spLocks noChangeAspect="1"/>
          </p:cNvSpPr>
          <p:nvPr/>
        </p:nvSpPr>
        <p:spPr>
          <a:xfrm>
            <a:off x="6060569" y="4319397"/>
            <a:ext cx="398621" cy="22860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SG" sz="900" dirty="0"/>
          </a:p>
        </p:txBody>
      </p:sp>
      <p:sp>
        <p:nvSpPr>
          <p:cNvPr id="37" name="Folded Corner 36"/>
          <p:cNvSpPr>
            <a:spLocks noChangeAspect="1"/>
          </p:cNvSpPr>
          <p:nvPr/>
        </p:nvSpPr>
        <p:spPr>
          <a:xfrm>
            <a:off x="7594869" y="4295394"/>
            <a:ext cx="482331" cy="276606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SG" sz="900" dirty="0"/>
          </a:p>
        </p:txBody>
      </p:sp>
      <p:sp>
        <p:nvSpPr>
          <p:cNvPr id="38" name="Rounded Rectangle 37"/>
          <p:cNvSpPr>
            <a:spLocks noChangeAspect="1"/>
          </p:cNvSpPr>
          <p:nvPr/>
        </p:nvSpPr>
        <p:spPr>
          <a:xfrm>
            <a:off x="4545365" y="4036537"/>
            <a:ext cx="299490" cy="171750"/>
          </a:xfrm>
          <a:prstGeom prst="roundRect">
            <a:avLst/>
          </a:prstGeom>
          <a:noFill/>
          <a:ln w="31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SG" sz="900" dirty="0"/>
          </a:p>
        </p:txBody>
      </p:sp>
      <p:sp>
        <p:nvSpPr>
          <p:cNvPr id="40" name="Rounded Rectangle 39"/>
          <p:cNvSpPr>
            <a:spLocks noChangeAspect="1"/>
          </p:cNvSpPr>
          <p:nvPr/>
        </p:nvSpPr>
        <p:spPr>
          <a:xfrm>
            <a:off x="475319" y="2753591"/>
            <a:ext cx="362383" cy="207818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AB-1</a:t>
            </a:r>
            <a:endParaRPr lang="en-SG" sz="900" dirty="0"/>
          </a:p>
        </p:txBody>
      </p:sp>
      <p:sp>
        <p:nvSpPr>
          <p:cNvPr id="41" name="Rounded Rectangle 40"/>
          <p:cNvSpPr>
            <a:spLocks noChangeAspect="1"/>
          </p:cNvSpPr>
          <p:nvPr/>
        </p:nvSpPr>
        <p:spPr>
          <a:xfrm>
            <a:off x="1869710" y="2731770"/>
            <a:ext cx="438483" cy="251460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AB-2</a:t>
            </a:r>
            <a:endParaRPr lang="en-SG" sz="900" dirty="0"/>
          </a:p>
        </p:txBody>
      </p:sp>
      <p:sp>
        <p:nvSpPr>
          <p:cNvPr id="42" name="Rounded Rectangle 41"/>
          <p:cNvSpPr>
            <a:spLocks noChangeAspect="1"/>
          </p:cNvSpPr>
          <p:nvPr/>
        </p:nvSpPr>
        <p:spPr>
          <a:xfrm>
            <a:off x="2879289" y="2705367"/>
            <a:ext cx="530564" cy="304267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AB-3</a:t>
            </a:r>
            <a:endParaRPr lang="en-SG" sz="900" dirty="0"/>
          </a:p>
        </p:txBody>
      </p:sp>
      <p:sp>
        <p:nvSpPr>
          <p:cNvPr id="43" name="Rounded Rectangle 42"/>
          <p:cNvSpPr>
            <a:spLocks noChangeAspect="1"/>
          </p:cNvSpPr>
          <p:nvPr/>
        </p:nvSpPr>
        <p:spPr>
          <a:xfrm>
            <a:off x="4347580" y="2673419"/>
            <a:ext cx="641982" cy="368163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AB-4</a:t>
            </a:r>
            <a:endParaRPr lang="en-SG" sz="900" dirty="0"/>
          </a:p>
        </p:txBody>
      </p:sp>
      <p:sp>
        <p:nvSpPr>
          <p:cNvPr id="44" name="Rectangle 43"/>
          <p:cNvSpPr/>
          <p:nvPr/>
        </p:nvSpPr>
        <p:spPr>
          <a:xfrm>
            <a:off x="457200" y="3567031"/>
            <a:ext cx="2687371" cy="2378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Phase A</a:t>
            </a:r>
            <a:endParaRPr lang="en-SG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5096482" y="2743200"/>
            <a:ext cx="2066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</a:rPr>
              <a:t>Sample code releases</a:t>
            </a:r>
            <a:endParaRPr lang="en-SG" sz="105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6600" y="4056299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smtClean="0">
                <a:solidFill>
                  <a:srgbClr val="C00000"/>
                </a:solidFill>
              </a:rPr>
              <a:t>Product releases</a:t>
            </a:r>
            <a:endParaRPr lang="en-SG" sz="1050" b="1" dirty="0">
              <a:solidFill>
                <a:srgbClr val="C00000"/>
              </a:solidFill>
            </a:endParaRPr>
          </a:p>
        </p:txBody>
      </p:sp>
      <p:cxnSp>
        <p:nvCxnSpPr>
          <p:cNvPr id="50" name="Straight Connector 49"/>
          <p:cNvCxnSpPr>
            <a:stCxn id="32" idx="2"/>
            <a:endCxn id="36" idx="0"/>
          </p:cNvCxnSpPr>
          <p:nvPr/>
        </p:nvCxnSpPr>
        <p:spPr>
          <a:xfrm>
            <a:off x="6259880" y="4236712"/>
            <a:ext cx="0" cy="826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5" idx="2"/>
            <a:endCxn id="37" idx="0"/>
          </p:cNvCxnSpPr>
          <p:nvPr/>
        </p:nvCxnSpPr>
        <p:spPr>
          <a:xfrm>
            <a:off x="7836035" y="4260715"/>
            <a:ext cx="0" cy="3467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8" idx="2"/>
            <a:endCxn id="3" idx="0"/>
          </p:cNvCxnSpPr>
          <p:nvPr/>
        </p:nvCxnSpPr>
        <p:spPr>
          <a:xfrm>
            <a:off x="4695110" y="4208287"/>
            <a:ext cx="1" cy="1395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144571" y="3567031"/>
            <a:ext cx="5085029" cy="237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Phase </a:t>
            </a:r>
            <a:r>
              <a:rPr lang="en-US" sz="900" dirty="0" smtClean="0"/>
              <a:t>B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0195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1</cp:revision>
  <dcterms:created xsi:type="dcterms:W3CDTF">2006-08-16T00:00:00Z</dcterms:created>
  <dcterms:modified xsi:type="dcterms:W3CDTF">2016-12-16T11:45:32Z</dcterms:modified>
</cp:coreProperties>
</file>