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4" t="50802" r="29583" b="18444"/>
          <a:stretch/>
        </p:blipFill>
        <p:spPr bwMode="auto">
          <a:xfrm>
            <a:off x="4741069" y="2348120"/>
            <a:ext cx="5130006" cy="244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700" y="-27384"/>
            <a:ext cx="675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放大器的工作狀態和偏置網路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6700" y="1181696"/>
            <a:ext cx="524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放大器的工作狀態和效率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88" y="476672"/>
            <a:ext cx="8767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偏置的作用是在特定的工作條件下為有源器件提供適當的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靜態工作點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，並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抑制電晶體參數的離散性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以及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溫度變化的影響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從而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保持恒定的工作特性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926665" y="5112588"/>
            <a:ext cx="19928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信號失真較大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push-pull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627813" y="5085184"/>
            <a:ext cx="17176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信號失真最大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效率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最高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99038" y="5134890"/>
            <a:ext cx="19928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信號失真大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push-pull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2480" y="5157192"/>
            <a:ext cx="18517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信號失真最小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功率小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效率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低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57188" y="1700808"/>
            <a:ext cx="8767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kumimoji="1" lang="zh-CN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不同的工作狀態對應不同的偏置條件</a:t>
            </a:r>
            <a:r>
              <a:rPr kumimoji="1" lang="en-US" altLang="zh-CN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1" lang="zh-CN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是根據導通角來劃分的。</a:t>
            </a:r>
            <a:endParaRPr kumimoji="1" lang="en-US" altLang="zh-CN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kumimoji="1" lang="zh-CN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導通角</a:t>
            </a:r>
            <a:r>
              <a:rPr kumimoji="1" lang="en-US" altLang="zh-CN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kumimoji="1" lang="zh-CN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對應於一個信號週期內有電流流過負載的時間</a:t>
            </a:r>
            <a:r>
              <a:rPr kumimoji="1" lang="zh-CN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kumimoji="1" lang="zh-CN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4" t="18160" r="29583" b="50142"/>
          <a:stretch/>
        </p:blipFill>
        <p:spPr bwMode="auto">
          <a:xfrm>
            <a:off x="56456" y="2371182"/>
            <a:ext cx="4930341" cy="242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07482"/>
              </p:ext>
            </p:extLst>
          </p:nvPr>
        </p:nvGraphicFramePr>
        <p:xfrm>
          <a:off x="376238" y="4828979"/>
          <a:ext cx="1625749" cy="32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1206360" imgH="241200" progId="Equation.DSMT4">
                  <p:embed/>
                </p:oleObj>
              </mc:Choice>
              <mc:Fallback>
                <p:oleObj name="Equation" r:id="rId4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4828979"/>
                        <a:ext cx="1625749" cy="32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3101"/>
              </p:ext>
            </p:extLst>
          </p:nvPr>
        </p:nvGraphicFramePr>
        <p:xfrm>
          <a:off x="2720752" y="4797425"/>
          <a:ext cx="15906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6" imgW="1180800" imgH="241200" progId="Equation.DSMT4">
                  <p:embed/>
                </p:oleObj>
              </mc:Choice>
              <mc:Fallback>
                <p:oleObj name="Equation" r:id="rId6" imgW="1180800" imgH="241200" progId="Equation.DSMT4">
                  <p:embed/>
                  <p:pic>
                    <p:nvPicPr>
                      <p:cNvPr id="0" name="物件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752" y="4797425"/>
                        <a:ext cx="15906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65449"/>
              </p:ext>
            </p:extLst>
          </p:nvPr>
        </p:nvGraphicFramePr>
        <p:xfrm>
          <a:off x="4861719" y="4797152"/>
          <a:ext cx="239553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8" imgW="1777680" imgH="241200" progId="Equation.DSMT4">
                  <p:embed/>
                </p:oleObj>
              </mc:Choice>
              <mc:Fallback>
                <p:oleObj name="Equation" r:id="rId8" imgW="1777680" imgH="241200" progId="Equation.DSMT4">
                  <p:embed/>
                  <p:pic>
                    <p:nvPicPr>
                      <p:cNvPr id="0" name="物件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719" y="4797152"/>
                        <a:ext cx="239553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328420"/>
              </p:ext>
            </p:extLst>
          </p:nvPr>
        </p:nvGraphicFramePr>
        <p:xfrm>
          <a:off x="7461250" y="4797425"/>
          <a:ext cx="19859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0" imgW="1473120" imgH="241200" progId="Equation.DSMT4">
                  <p:embed/>
                </p:oleObj>
              </mc:Choice>
              <mc:Fallback>
                <p:oleObj name="Equation" r:id="rId10" imgW="1473120" imgH="241200" progId="Equation.DSMT4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4797425"/>
                        <a:ext cx="19859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262919"/>
              </p:ext>
            </p:extLst>
          </p:nvPr>
        </p:nvGraphicFramePr>
        <p:xfrm>
          <a:off x="2144688" y="6021388"/>
          <a:ext cx="18732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2" imgW="1091880" imgH="431640" progId="Equation.DSMT4">
                  <p:embed/>
                </p:oleObj>
              </mc:Choice>
              <mc:Fallback>
                <p:oleObj name="Equation" r:id="rId12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4688" y="6021388"/>
                        <a:ext cx="1873250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2518" r="32844" b="59524"/>
          <a:stretch/>
        </p:blipFill>
        <p:spPr bwMode="auto">
          <a:xfrm>
            <a:off x="3919813" y="6021288"/>
            <a:ext cx="3794122" cy="7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5" t="15916" r="11323" b="11619"/>
          <a:stretch/>
        </p:blipFill>
        <p:spPr bwMode="auto">
          <a:xfrm>
            <a:off x="173892" y="332657"/>
            <a:ext cx="967565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83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2518" r="32844" b="59524"/>
          <a:stretch/>
        </p:blipFill>
        <p:spPr bwMode="auto">
          <a:xfrm>
            <a:off x="2288704" y="476672"/>
            <a:ext cx="50261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61757"/>
              </p:ext>
            </p:extLst>
          </p:nvPr>
        </p:nvGraphicFramePr>
        <p:xfrm>
          <a:off x="1141007" y="1484784"/>
          <a:ext cx="7340385" cy="518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aph" r:id="rId4" imgW="4276800" imgH="3022200" progId="Origin50.Graph">
                  <p:embed/>
                </p:oleObj>
              </mc:Choice>
              <mc:Fallback>
                <p:oleObj name="Graph" r:id="rId4" imgW="4276800" imgH="30222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1007" y="1484784"/>
                        <a:ext cx="7340385" cy="5187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29978"/>
              </p:ext>
            </p:extLst>
          </p:nvPr>
        </p:nvGraphicFramePr>
        <p:xfrm>
          <a:off x="7354664" y="6082145"/>
          <a:ext cx="406648" cy="45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54664" y="6082145"/>
                        <a:ext cx="406648" cy="45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04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A4 紙張 (210x297 公釐)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Office 佈景主題</vt:lpstr>
      <vt:lpstr>MathType 6.0 Equation</vt:lpstr>
      <vt:lpstr>Origin Graph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pcc</dc:creator>
  <cp:lastModifiedBy>pcc</cp:lastModifiedBy>
  <cp:revision>5</cp:revision>
  <dcterms:created xsi:type="dcterms:W3CDTF">2015-08-16T17:23:30Z</dcterms:created>
  <dcterms:modified xsi:type="dcterms:W3CDTF">2015-08-20T18:28:03Z</dcterms:modified>
</cp:coreProperties>
</file>