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/>
    <p:restoredTop sz="94717"/>
  </p:normalViewPr>
  <p:slideViewPr>
    <p:cSldViewPr snapToGrid="0" snapToObjects="1">
      <p:cViewPr varScale="1">
        <p:scale>
          <a:sx n="119" d="100"/>
          <a:sy n="119" d="100"/>
        </p:scale>
        <p:origin x="23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5319D-5286-E24D-B2CF-28C76C750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46D381-819E-0340-950E-CDEC204D4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5F642D-4017-CD45-B83F-75DB9183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D6FF-A121-4B4A-8F1A-0AF9221358AA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EF478-2E39-934C-8A89-CD59E79C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DB33EE-A259-AC47-ACF0-B8F02741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F6E9-DD46-E34F-BF6D-0B265919C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9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81A7A-E081-2D40-9B7C-4F192263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B73F8A-46EE-3744-9CD5-E219A3ABF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BF9EA-EE88-6140-9BA5-53173167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D6FF-A121-4B4A-8F1A-0AF9221358AA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282DE-E3DF-184B-A770-F4B02E85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6E9FD-D74A-8B46-A0D8-95757CF5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F6E9-DD46-E34F-BF6D-0B265919C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6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C67FAB-CB2A-C84C-99E2-E245E6030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AF8FC4-1090-5B43-A18A-91190E14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A27F46-7045-9A48-A673-68F275C8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D6FF-A121-4B4A-8F1A-0AF9221358AA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0D8C5C-145A-D646-A00B-C8273A29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EA0A4-2E8A-444D-96F1-E6BB0142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F6E9-DD46-E34F-BF6D-0B265919C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6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F5E43-73EB-1145-BA42-0FEDE5FC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2A4E70-8843-6342-9563-7291ACEA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65EA9F-5D76-3C42-A83A-F2033010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D6FF-A121-4B4A-8F1A-0AF9221358AA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3EF1AF-3318-3443-8E38-7672DC62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DE2AF9-283E-2540-888B-7AB41B0C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F6E9-DD46-E34F-BF6D-0B265919C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9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BF795-B49A-3E4B-82B4-6BD97AC8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A6D373-869A-6C40-91CA-A019ABA3A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209B4-3B8B-E241-A2E0-6813BCD1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D6FF-A121-4B4A-8F1A-0AF9221358AA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C1A61D-8EB8-2A45-939B-394FC332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7AEEA-857D-3B43-BD1F-5741627A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F6E9-DD46-E34F-BF6D-0B265919C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5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80440-C40F-F640-84F0-0526A976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FB52D-B8AF-2940-B4F6-C4115073C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DA18B0-9E21-C042-90C1-79818D92E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EA5A37-7522-634B-855F-509711FA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D6FF-A121-4B4A-8F1A-0AF9221358AA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8E7651-262D-DA41-8C5B-FB26176A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0B802C-DCCE-6041-8480-B54500ED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F6E9-DD46-E34F-BF6D-0B265919C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7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A374B-E41F-5748-8A08-F0CC24AB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DFECAB-A1FF-7C48-AA76-0575AD7C8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627D62-144B-BC48-8327-184EF89C6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A80D0D-3E99-FE40-84F9-0C463ADA2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1713BA-7FD2-AF41-A940-2768C9477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D43639-761E-5F44-8ACB-7F541AEE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D6FF-A121-4B4A-8F1A-0AF9221358AA}" type="datetimeFigureOut">
              <a:rPr lang="en-US" smtClean="0"/>
              <a:t>1/9/19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F071FA-F755-AB49-B045-5315E5D2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04DC79-8074-B54A-A607-594EEF4D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F6E9-DD46-E34F-BF6D-0B265919C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91B31-4A41-D946-A071-D74D673F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30C86F-2F68-A24E-9235-3E92C2C3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D6FF-A121-4B4A-8F1A-0AF9221358AA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31ACA0-AF85-C843-9C9C-BD397EAA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525427-DC28-6648-B42A-C5499837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F6E9-DD46-E34F-BF6D-0B265919C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1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07C79B-133D-FD44-81C8-C34A3815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D6FF-A121-4B4A-8F1A-0AF9221358AA}" type="datetimeFigureOut">
              <a:rPr lang="en-US" smtClean="0"/>
              <a:t>1/9/19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4B10E4A-1293-A645-87A0-7DE10323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6166CB-2355-A34F-A21D-E92FB9D3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F6E9-DD46-E34F-BF6D-0B265919C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9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11EB3-55A7-1546-9344-B3F1272E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5472E5-A14A-A64E-B808-555AEB5B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60896E-1C26-6F4D-9C27-5F673E70D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866BEE-486A-5849-B4AB-B768FB03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D6FF-A121-4B4A-8F1A-0AF9221358AA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191C78-8D7B-1A43-B13D-C61983FF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2C5F2C-DA51-9447-B69B-9E91D7AA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F6E9-DD46-E34F-BF6D-0B265919C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9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60C1B-DC7C-7F40-B299-A81F7FF5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61CF879-FB93-1947-BBF8-90B4B8685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F30D42-6AA1-2B40-9494-AB116018E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4D0E8B-2B3A-4544-A7C0-ABF56F9D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D6FF-A121-4B4A-8F1A-0AF9221358AA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21DEA-533A-9E45-8958-102FA123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3D2E36-F6D6-874F-8B14-C71E8956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F6E9-DD46-E34F-BF6D-0B265919C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1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507313-B2A3-4B4F-A57D-DD66D6F8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AC5B14-BCDF-5247-82FA-62220EA90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18AF9E-5F8D-E646-9B14-2E44E1ABC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D6FF-A121-4B4A-8F1A-0AF9221358AA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782AE3-C56F-DC46-A13B-BB6AF3D0F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158A03-DCAF-2542-9DD0-7FB03ED1E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2F6E9-DD46-E34F-BF6D-0B265919C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FA25BED-3C4D-C345-B525-804CB36E0F4C}"/>
              </a:ext>
            </a:extLst>
          </p:cNvPr>
          <p:cNvSpPr/>
          <p:nvPr/>
        </p:nvSpPr>
        <p:spPr>
          <a:xfrm>
            <a:off x="3349613" y="3063341"/>
            <a:ext cx="397934" cy="397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46266C-DD78-3641-9B2C-0A56941F2F9A}"/>
              </a:ext>
            </a:extLst>
          </p:cNvPr>
          <p:cNvSpPr/>
          <p:nvPr/>
        </p:nvSpPr>
        <p:spPr>
          <a:xfrm>
            <a:off x="4526479" y="3063341"/>
            <a:ext cx="397934" cy="397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87E6CD5-6E20-9549-9075-4A908C1DCA6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747547" y="3262308"/>
            <a:ext cx="7789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DDE0A35-1C50-044A-AFE9-CEB651D40D0A}"/>
              </a:ext>
            </a:extLst>
          </p:cNvPr>
          <p:cNvSpPr/>
          <p:nvPr/>
        </p:nvSpPr>
        <p:spPr>
          <a:xfrm>
            <a:off x="5703345" y="3063341"/>
            <a:ext cx="397934" cy="397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917401-2D0A-394A-81A6-2EC9176666CB}"/>
              </a:ext>
            </a:extLst>
          </p:cNvPr>
          <p:cNvSpPr/>
          <p:nvPr/>
        </p:nvSpPr>
        <p:spPr>
          <a:xfrm>
            <a:off x="6880211" y="3063341"/>
            <a:ext cx="397934" cy="397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4302E7-0CDD-BA41-AC9B-B66F95305A24}"/>
              </a:ext>
            </a:extLst>
          </p:cNvPr>
          <p:cNvSpPr/>
          <p:nvPr/>
        </p:nvSpPr>
        <p:spPr>
          <a:xfrm>
            <a:off x="7998056" y="3063341"/>
            <a:ext cx="397934" cy="3979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E6B3642-B2C3-4A46-95F1-7AF678A9AE6D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924413" y="3262308"/>
            <a:ext cx="7789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6638EC6-3C66-FD4A-BAE1-DCC358B029A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6101279" y="3262308"/>
            <a:ext cx="7789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ADF2DA1-91C7-BA46-B91D-8A471F3250C8}"/>
              </a:ext>
            </a:extLst>
          </p:cNvPr>
          <p:cNvSpPr txBox="1"/>
          <p:nvPr/>
        </p:nvSpPr>
        <p:spPr>
          <a:xfrm>
            <a:off x="3255903" y="2755564"/>
            <a:ext cx="585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3127EB-22D6-1243-8A5F-5C0A9B2CE053}"/>
              </a:ext>
            </a:extLst>
          </p:cNvPr>
          <p:cNvSpPr txBox="1"/>
          <p:nvPr/>
        </p:nvSpPr>
        <p:spPr>
          <a:xfrm>
            <a:off x="4577008" y="2755564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715E32-F4D6-7E4C-8655-B9CC1E24DDB4}"/>
              </a:ext>
            </a:extLst>
          </p:cNvPr>
          <p:cNvSpPr txBox="1"/>
          <p:nvPr/>
        </p:nvSpPr>
        <p:spPr>
          <a:xfrm>
            <a:off x="5644324" y="2755564"/>
            <a:ext cx="515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your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4D5E00C-01FF-2643-8611-82BBA21BBDE1}"/>
              </a:ext>
            </a:extLst>
          </p:cNvPr>
          <p:cNvSpPr txBox="1"/>
          <p:nvPr/>
        </p:nvSpPr>
        <p:spPr>
          <a:xfrm>
            <a:off x="6780057" y="2761054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0A56A4C-06D5-B646-B0C6-827FC6A9AEAB}"/>
              </a:ext>
            </a:extLst>
          </p:cNvPr>
          <p:cNvSpPr txBox="1"/>
          <p:nvPr/>
        </p:nvSpPr>
        <p:spPr>
          <a:xfrm>
            <a:off x="8063012" y="2755563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?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2274F5E-04C9-9C41-ACE8-D3C9FD188DE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7278145" y="3262308"/>
            <a:ext cx="7199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77DFDB2-58DC-B141-B64D-0536347AE4B6}"/>
              </a:ext>
            </a:extLst>
          </p:cNvPr>
          <p:cNvSpPr txBox="1"/>
          <p:nvPr/>
        </p:nvSpPr>
        <p:spPr>
          <a:xfrm>
            <a:off x="3998994" y="29626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FA3D6EC-DFC4-7D42-A500-1F0B0657E290}"/>
              </a:ext>
            </a:extLst>
          </p:cNvPr>
          <p:cNvSpPr txBox="1"/>
          <p:nvPr/>
        </p:nvSpPr>
        <p:spPr>
          <a:xfrm>
            <a:off x="5171614" y="2965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1181420-E61C-4149-928C-2FEE1F6E0878}"/>
              </a:ext>
            </a:extLst>
          </p:cNvPr>
          <p:cNvSpPr txBox="1"/>
          <p:nvPr/>
        </p:nvSpPr>
        <p:spPr>
          <a:xfrm>
            <a:off x="6353345" y="29659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A827BCB-3237-9348-A8EB-27E1F337AC19}"/>
              </a:ext>
            </a:extLst>
          </p:cNvPr>
          <p:cNvSpPr txBox="1"/>
          <p:nvPr/>
        </p:nvSpPr>
        <p:spPr>
          <a:xfrm>
            <a:off x="7528972" y="296269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39" name="Gekrümmte Verbindung 38">
            <a:extLst>
              <a:ext uri="{FF2B5EF4-FFF2-40B4-BE49-F238E27FC236}">
                <a16:creationId xmlns:a16="http://schemas.microsoft.com/office/drawing/2014/main" id="{AA28B683-A5FB-EC41-AF3A-51BFC19577B7}"/>
              </a:ext>
            </a:extLst>
          </p:cNvPr>
          <p:cNvCxnSpPr>
            <a:cxnSpLocks/>
            <a:stCxn id="5" idx="4"/>
            <a:endCxn id="4" idx="4"/>
          </p:cNvCxnSpPr>
          <p:nvPr/>
        </p:nvCxnSpPr>
        <p:spPr>
          <a:xfrm rot="5400000">
            <a:off x="4137013" y="2872842"/>
            <a:ext cx="12700" cy="1176866"/>
          </a:xfrm>
          <a:prstGeom prst="curvedConnector3">
            <a:avLst>
              <a:gd name="adj1" fmla="val 2477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krümmte Verbindung 43">
            <a:extLst>
              <a:ext uri="{FF2B5EF4-FFF2-40B4-BE49-F238E27FC236}">
                <a16:creationId xmlns:a16="http://schemas.microsoft.com/office/drawing/2014/main" id="{57F2AE5C-F504-9C48-8E52-AFE296DD505C}"/>
              </a:ext>
            </a:extLst>
          </p:cNvPr>
          <p:cNvCxnSpPr>
            <a:cxnSpLocks/>
            <a:stCxn id="8" idx="4"/>
            <a:endCxn id="4" idx="4"/>
          </p:cNvCxnSpPr>
          <p:nvPr/>
        </p:nvCxnSpPr>
        <p:spPr>
          <a:xfrm rot="5400000">
            <a:off x="4725446" y="2284409"/>
            <a:ext cx="12700" cy="2353732"/>
          </a:xfrm>
          <a:prstGeom prst="curvedConnector3">
            <a:avLst>
              <a:gd name="adj1" fmla="val 4595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krümmte Verbindung 47">
            <a:extLst>
              <a:ext uri="{FF2B5EF4-FFF2-40B4-BE49-F238E27FC236}">
                <a16:creationId xmlns:a16="http://schemas.microsoft.com/office/drawing/2014/main" id="{EA39D54B-63C2-D145-BB18-B5261E71C9BF}"/>
              </a:ext>
            </a:extLst>
          </p:cNvPr>
          <p:cNvCxnSpPr>
            <a:cxnSpLocks/>
            <a:stCxn id="9" idx="4"/>
            <a:endCxn id="4" idx="4"/>
          </p:cNvCxnSpPr>
          <p:nvPr/>
        </p:nvCxnSpPr>
        <p:spPr>
          <a:xfrm rot="5400000">
            <a:off x="5313879" y="1695976"/>
            <a:ext cx="12700" cy="3530598"/>
          </a:xfrm>
          <a:prstGeom prst="curvedConnector3">
            <a:avLst>
              <a:gd name="adj1" fmla="val 66282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krümmte Verbindung 51">
            <a:extLst>
              <a:ext uri="{FF2B5EF4-FFF2-40B4-BE49-F238E27FC236}">
                <a16:creationId xmlns:a16="http://schemas.microsoft.com/office/drawing/2014/main" id="{BA07F712-A1DC-2A45-B95B-123FA92097F7}"/>
              </a:ext>
            </a:extLst>
          </p:cNvPr>
          <p:cNvCxnSpPr>
            <a:cxnSpLocks/>
            <a:stCxn id="10" idx="4"/>
            <a:endCxn id="4" idx="4"/>
          </p:cNvCxnSpPr>
          <p:nvPr/>
        </p:nvCxnSpPr>
        <p:spPr>
          <a:xfrm rot="5400000">
            <a:off x="5872802" y="1137054"/>
            <a:ext cx="12700" cy="4648443"/>
          </a:xfrm>
          <a:prstGeom prst="curvedConnector3">
            <a:avLst>
              <a:gd name="adj1" fmla="val 8491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krümmte Verbindung 58">
            <a:extLst>
              <a:ext uri="{FF2B5EF4-FFF2-40B4-BE49-F238E27FC236}">
                <a16:creationId xmlns:a16="http://schemas.microsoft.com/office/drawing/2014/main" id="{217A0A6A-E7C8-BB41-BA40-17A83AD0B48D}"/>
              </a:ext>
            </a:extLst>
          </p:cNvPr>
          <p:cNvCxnSpPr>
            <a:cxnSpLocks/>
            <a:stCxn id="4" idx="2"/>
            <a:endCxn id="4" idx="4"/>
          </p:cNvCxnSpPr>
          <p:nvPr/>
        </p:nvCxnSpPr>
        <p:spPr>
          <a:xfrm rot="10800000" flipH="1" flipV="1">
            <a:off x="3349612" y="3262307"/>
            <a:ext cx="198967" cy="198967"/>
          </a:xfrm>
          <a:prstGeom prst="curvedConnector4">
            <a:avLst>
              <a:gd name="adj1" fmla="val -114893"/>
              <a:gd name="adj2" fmla="val 214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krümmte Verbindung 62">
            <a:extLst>
              <a:ext uri="{FF2B5EF4-FFF2-40B4-BE49-F238E27FC236}">
                <a16:creationId xmlns:a16="http://schemas.microsoft.com/office/drawing/2014/main" id="{2F09A2DC-9506-0F44-9CE4-4F569F8D7449}"/>
              </a:ext>
            </a:extLst>
          </p:cNvPr>
          <p:cNvCxnSpPr>
            <a:cxnSpLocks/>
            <a:stCxn id="10" idx="6"/>
            <a:endCxn id="10" idx="0"/>
          </p:cNvCxnSpPr>
          <p:nvPr/>
        </p:nvCxnSpPr>
        <p:spPr>
          <a:xfrm flipH="1" flipV="1">
            <a:off x="8197023" y="3063341"/>
            <a:ext cx="198967" cy="198967"/>
          </a:xfrm>
          <a:prstGeom prst="curvedConnector4">
            <a:avLst>
              <a:gd name="adj1" fmla="val -114893"/>
              <a:gd name="adj2" fmla="val 214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krümmte Verbindung 67">
            <a:extLst>
              <a:ext uri="{FF2B5EF4-FFF2-40B4-BE49-F238E27FC236}">
                <a16:creationId xmlns:a16="http://schemas.microsoft.com/office/drawing/2014/main" id="{AD2D8B1E-F5A4-B843-95B6-59544B9B627D}"/>
              </a:ext>
            </a:extLst>
          </p:cNvPr>
          <p:cNvCxnSpPr>
            <a:cxnSpLocks/>
            <a:stCxn id="4" idx="0"/>
            <a:endCxn id="10" idx="0"/>
          </p:cNvCxnSpPr>
          <p:nvPr/>
        </p:nvCxnSpPr>
        <p:spPr>
          <a:xfrm rot="5400000" flipH="1" flipV="1">
            <a:off x="5872801" y="739120"/>
            <a:ext cx="12700" cy="4648443"/>
          </a:xfrm>
          <a:prstGeom prst="curvedConnector3">
            <a:avLst>
              <a:gd name="adj1" fmla="val 91694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krümmte Verbindung 74">
            <a:extLst>
              <a:ext uri="{FF2B5EF4-FFF2-40B4-BE49-F238E27FC236}">
                <a16:creationId xmlns:a16="http://schemas.microsoft.com/office/drawing/2014/main" id="{94763F13-3D3D-264E-8E2D-CF2D34F8396F}"/>
              </a:ext>
            </a:extLst>
          </p:cNvPr>
          <p:cNvCxnSpPr>
            <a:cxnSpLocks/>
            <a:stCxn id="5" idx="0"/>
            <a:endCxn id="10" idx="0"/>
          </p:cNvCxnSpPr>
          <p:nvPr/>
        </p:nvCxnSpPr>
        <p:spPr>
          <a:xfrm rot="5400000" flipH="1" flipV="1">
            <a:off x="6461234" y="1327553"/>
            <a:ext cx="12700" cy="3471577"/>
          </a:xfrm>
          <a:prstGeom prst="curvedConnector3">
            <a:avLst>
              <a:gd name="adj1" fmla="val 6374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krümmte Verbindung 78">
            <a:extLst>
              <a:ext uri="{FF2B5EF4-FFF2-40B4-BE49-F238E27FC236}">
                <a16:creationId xmlns:a16="http://schemas.microsoft.com/office/drawing/2014/main" id="{167A95D5-E42E-E94B-8BBA-33145D8EB933}"/>
              </a:ext>
            </a:extLst>
          </p:cNvPr>
          <p:cNvCxnSpPr>
            <a:cxnSpLocks/>
            <a:stCxn id="8" idx="0"/>
            <a:endCxn id="10" idx="0"/>
          </p:cNvCxnSpPr>
          <p:nvPr/>
        </p:nvCxnSpPr>
        <p:spPr>
          <a:xfrm rot="5400000" flipH="1" flipV="1">
            <a:off x="7049667" y="1915986"/>
            <a:ext cx="12700" cy="2294711"/>
          </a:xfrm>
          <a:prstGeom prst="curvedConnector3">
            <a:avLst>
              <a:gd name="adj1" fmla="val 3917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krümmte Verbindung 82">
            <a:extLst>
              <a:ext uri="{FF2B5EF4-FFF2-40B4-BE49-F238E27FC236}">
                <a16:creationId xmlns:a16="http://schemas.microsoft.com/office/drawing/2014/main" id="{7D516335-DF75-324C-BF93-5B7560586DDE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7638100" y="2504419"/>
            <a:ext cx="12700" cy="111784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2DA075E2-DBDE-D84A-A554-CD22BDC91842}"/>
              </a:ext>
            </a:extLst>
          </p:cNvPr>
          <p:cNvSpPr/>
          <p:nvPr/>
        </p:nvSpPr>
        <p:spPr>
          <a:xfrm>
            <a:off x="5766623" y="832970"/>
            <a:ext cx="397934" cy="39793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id="{5DFAB431-860C-4E4A-A0C4-E37245C55788}"/>
              </a:ext>
            </a:extLst>
          </p:cNvPr>
          <p:cNvSpPr txBox="1"/>
          <p:nvPr/>
        </p:nvSpPr>
        <p:spPr>
          <a:xfrm>
            <a:off x="5726554" y="5023809"/>
            <a:ext cx="494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Tom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06F97621-5946-6244-BEC8-4D1CFD9C20BC}"/>
              </a:ext>
            </a:extLst>
          </p:cNvPr>
          <p:cNvSpPr/>
          <p:nvPr/>
        </p:nvSpPr>
        <p:spPr>
          <a:xfrm>
            <a:off x="5774642" y="5325882"/>
            <a:ext cx="397934" cy="39793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13" name="Gerade Verbindung mit Pfeil 212">
            <a:extLst>
              <a:ext uri="{FF2B5EF4-FFF2-40B4-BE49-F238E27FC236}">
                <a16:creationId xmlns:a16="http://schemas.microsoft.com/office/drawing/2014/main" id="{C4048894-6F12-0840-B966-1506351A1436}"/>
              </a:ext>
            </a:extLst>
          </p:cNvPr>
          <p:cNvCxnSpPr>
            <a:cxnSpLocks/>
            <a:stCxn id="192" idx="4"/>
            <a:endCxn id="9" idx="0"/>
          </p:cNvCxnSpPr>
          <p:nvPr/>
        </p:nvCxnSpPr>
        <p:spPr>
          <a:xfrm>
            <a:off x="5965590" y="1230904"/>
            <a:ext cx="1113588" cy="183243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feld 215">
            <a:extLst>
              <a:ext uri="{FF2B5EF4-FFF2-40B4-BE49-F238E27FC236}">
                <a16:creationId xmlns:a16="http://schemas.microsoft.com/office/drawing/2014/main" id="{DF2C3456-FA15-D34F-A0CB-B6D2DAC625DA}"/>
              </a:ext>
            </a:extLst>
          </p:cNvPr>
          <p:cNvSpPr txBox="1"/>
          <p:nvPr/>
        </p:nvSpPr>
        <p:spPr>
          <a:xfrm>
            <a:off x="5800356" y="447736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</a:t>
            </a:r>
          </a:p>
        </p:txBody>
      </p: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A61B8461-BEC9-BC4D-9742-4FC6F1B0D7F7}"/>
              </a:ext>
            </a:extLst>
          </p:cNvPr>
          <p:cNvCxnSpPr>
            <a:cxnSpLocks/>
            <a:stCxn id="5" idx="7"/>
            <a:endCxn id="9" idx="1"/>
          </p:cNvCxnSpPr>
          <p:nvPr/>
        </p:nvCxnSpPr>
        <p:spPr>
          <a:xfrm>
            <a:off x="4866137" y="3121617"/>
            <a:ext cx="2072350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mit Pfeil 220">
            <a:extLst>
              <a:ext uri="{FF2B5EF4-FFF2-40B4-BE49-F238E27FC236}">
                <a16:creationId xmlns:a16="http://schemas.microsoft.com/office/drawing/2014/main" id="{1F027FC8-AE55-9148-8242-772BABA6F412}"/>
              </a:ext>
            </a:extLst>
          </p:cNvPr>
          <p:cNvCxnSpPr>
            <a:cxnSpLocks/>
            <a:stCxn id="5" idx="4"/>
            <a:endCxn id="211" idx="0"/>
          </p:cNvCxnSpPr>
          <p:nvPr/>
        </p:nvCxnSpPr>
        <p:spPr>
          <a:xfrm>
            <a:off x="4725446" y="3461275"/>
            <a:ext cx="1248163" cy="186460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krümmte Verbindung 223">
            <a:extLst>
              <a:ext uri="{FF2B5EF4-FFF2-40B4-BE49-F238E27FC236}">
                <a16:creationId xmlns:a16="http://schemas.microsoft.com/office/drawing/2014/main" id="{651C6A64-1614-2644-AA4C-8B6BF7608CEE}"/>
              </a:ext>
            </a:extLst>
          </p:cNvPr>
          <p:cNvCxnSpPr>
            <a:cxnSpLocks/>
            <a:stCxn id="192" idx="0"/>
            <a:endCxn id="192" idx="2"/>
          </p:cNvCxnSpPr>
          <p:nvPr/>
        </p:nvCxnSpPr>
        <p:spPr>
          <a:xfrm rot="16200000" flipH="1" flipV="1">
            <a:off x="5766623" y="832969"/>
            <a:ext cx="198967" cy="198967"/>
          </a:xfrm>
          <a:prstGeom prst="curvedConnector4">
            <a:avLst>
              <a:gd name="adj1" fmla="val -114893"/>
              <a:gd name="adj2" fmla="val 214893"/>
            </a:avLst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krümmte Verbindung 255">
            <a:extLst>
              <a:ext uri="{FF2B5EF4-FFF2-40B4-BE49-F238E27FC236}">
                <a16:creationId xmlns:a16="http://schemas.microsoft.com/office/drawing/2014/main" id="{DF691FCD-83C6-2348-8AEC-B05C8D163A96}"/>
              </a:ext>
            </a:extLst>
          </p:cNvPr>
          <p:cNvCxnSpPr>
            <a:cxnSpLocks/>
            <a:stCxn id="5" idx="4"/>
            <a:endCxn id="211" idx="2"/>
          </p:cNvCxnSpPr>
          <p:nvPr/>
        </p:nvCxnSpPr>
        <p:spPr>
          <a:xfrm rot="16200000" flipH="1">
            <a:off x="4218257" y="3968464"/>
            <a:ext cx="2063574" cy="1049196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krümmte Verbindung 258">
            <a:extLst>
              <a:ext uri="{FF2B5EF4-FFF2-40B4-BE49-F238E27FC236}">
                <a16:creationId xmlns:a16="http://schemas.microsoft.com/office/drawing/2014/main" id="{B7876EFC-3CD1-1D48-9E7B-7286F042CDA9}"/>
              </a:ext>
            </a:extLst>
          </p:cNvPr>
          <p:cNvCxnSpPr>
            <a:cxnSpLocks/>
            <a:stCxn id="9" idx="4"/>
            <a:endCxn id="211" idx="6"/>
          </p:cNvCxnSpPr>
          <p:nvPr/>
        </p:nvCxnSpPr>
        <p:spPr>
          <a:xfrm rot="5400000">
            <a:off x="5594090" y="4039761"/>
            <a:ext cx="2063574" cy="906602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Gekrümmte Verbindung 259">
            <a:extLst>
              <a:ext uri="{FF2B5EF4-FFF2-40B4-BE49-F238E27FC236}">
                <a16:creationId xmlns:a16="http://schemas.microsoft.com/office/drawing/2014/main" id="{BE9B338C-F931-894B-9ABA-DBCC9A293754}"/>
              </a:ext>
            </a:extLst>
          </p:cNvPr>
          <p:cNvCxnSpPr>
            <a:cxnSpLocks/>
            <a:stCxn id="211" idx="6"/>
            <a:endCxn id="211" idx="4"/>
          </p:cNvCxnSpPr>
          <p:nvPr/>
        </p:nvCxnSpPr>
        <p:spPr>
          <a:xfrm flipH="1">
            <a:off x="5973609" y="5524849"/>
            <a:ext cx="198967" cy="198967"/>
          </a:xfrm>
          <a:prstGeom prst="curvedConnector4">
            <a:avLst>
              <a:gd name="adj1" fmla="val -114893"/>
              <a:gd name="adj2" fmla="val 21489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krümmte Verbindung 264">
            <a:extLst>
              <a:ext uri="{FF2B5EF4-FFF2-40B4-BE49-F238E27FC236}">
                <a16:creationId xmlns:a16="http://schemas.microsoft.com/office/drawing/2014/main" id="{C45EE12A-0E6F-B743-AF8C-F72B93634051}"/>
              </a:ext>
            </a:extLst>
          </p:cNvPr>
          <p:cNvCxnSpPr>
            <a:cxnSpLocks/>
            <a:stCxn id="192" idx="2"/>
            <a:endCxn id="211" idx="2"/>
          </p:cNvCxnSpPr>
          <p:nvPr/>
        </p:nvCxnSpPr>
        <p:spPr>
          <a:xfrm rot="10800000" flipH="1" flipV="1">
            <a:off x="5766622" y="1031937"/>
            <a:ext cx="8019" cy="4492912"/>
          </a:xfrm>
          <a:prstGeom prst="curvedConnector3">
            <a:avLst>
              <a:gd name="adj1" fmla="val -3625457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krümmte Verbindung 268">
            <a:extLst>
              <a:ext uri="{FF2B5EF4-FFF2-40B4-BE49-F238E27FC236}">
                <a16:creationId xmlns:a16="http://schemas.microsoft.com/office/drawing/2014/main" id="{D24974AC-2E98-284A-876B-F17B44A60128}"/>
              </a:ext>
            </a:extLst>
          </p:cNvPr>
          <p:cNvCxnSpPr>
            <a:cxnSpLocks/>
            <a:stCxn id="192" idx="6"/>
            <a:endCxn id="211" idx="6"/>
          </p:cNvCxnSpPr>
          <p:nvPr/>
        </p:nvCxnSpPr>
        <p:spPr>
          <a:xfrm>
            <a:off x="6164557" y="1031937"/>
            <a:ext cx="8019" cy="4492912"/>
          </a:xfrm>
          <a:prstGeom prst="curvedConnector3">
            <a:avLst>
              <a:gd name="adj1" fmla="val 37159484"/>
            </a:avLst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krümmte Verbindung 275">
            <a:extLst>
              <a:ext uri="{FF2B5EF4-FFF2-40B4-BE49-F238E27FC236}">
                <a16:creationId xmlns:a16="http://schemas.microsoft.com/office/drawing/2014/main" id="{78BB7B44-0F34-CC47-B7AB-51F74F59A784}"/>
              </a:ext>
            </a:extLst>
          </p:cNvPr>
          <p:cNvCxnSpPr>
            <a:cxnSpLocks/>
            <a:stCxn id="192" idx="2"/>
            <a:endCxn id="5" idx="0"/>
          </p:cNvCxnSpPr>
          <p:nvPr/>
        </p:nvCxnSpPr>
        <p:spPr>
          <a:xfrm rot="10800000" flipV="1">
            <a:off x="4725447" y="1031937"/>
            <a:ext cx="1041177" cy="2031404"/>
          </a:xfrm>
          <a:prstGeom prst="curvedConnector2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Gekrümmte Verbindung 280">
            <a:extLst>
              <a:ext uri="{FF2B5EF4-FFF2-40B4-BE49-F238E27FC236}">
                <a16:creationId xmlns:a16="http://schemas.microsoft.com/office/drawing/2014/main" id="{B4586BA4-ABDC-B54B-9700-9F54A72411EB}"/>
              </a:ext>
            </a:extLst>
          </p:cNvPr>
          <p:cNvCxnSpPr>
            <a:cxnSpLocks/>
            <a:stCxn id="192" idx="6"/>
            <a:endCxn id="9" idx="0"/>
          </p:cNvCxnSpPr>
          <p:nvPr/>
        </p:nvCxnSpPr>
        <p:spPr>
          <a:xfrm>
            <a:off x="6164557" y="1031937"/>
            <a:ext cx="914621" cy="2031404"/>
          </a:xfrm>
          <a:prstGeom prst="curvedConnector2">
            <a:avLst/>
          </a:prstGeom>
          <a:ln>
            <a:solidFill>
              <a:schemeClr val="accent6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2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Klemenz, Oliver</dc:creator>
  <cp:lastModifiedBy>Klemenz, Oliver</cp:lastModifiedBy>
  <cp:revision>7</cp:revision>
  <dcterms:created xsi:type="dcterms:W3CDTF">2019-01-09T14:12:10Z</dcterms:created>
  <dcterms:modified xsi:type="dcterms:W3CDTF">2019-01-09T14:35:10Z</dcterms:modified>
</cp:coreProperties>
</file>