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步态分析识别进展</a:t>
            </a:r>
            <a:r>
              <a:rPr lang="zh-CN" altLang="zh-CN"/>
              <a:t>汇报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王方正</a:t>
            </a:r>
            <a:endParaRPr lang="zh-CN" altLang="en-US"/>
          </a:p>
          <a:p>
            <a:r>
              <a:rPr lang="zh-CN" altLang="en-US"/>
              <a:t>指导老师：杨柳</a:t>
            </a:r>
            <a:r>
              <a:rPr lang="en-US" altLang="zh-CN"/>
              <a:t> </a:t>
            </a:r>
            <a:r>
              <a:rPr lang="zh-CN" altLang="en-US"/>
              <a:t>龚啸元</a:t>
            </a:r>
            <a:r>
              <a:rPr lang="en-US" altLang="zh-CN"/>
              <a:t> </a:t>
            </a:r>
            <a:r>
              <a:rPr lang="zh-CN" altLang="en-US"/>
              <a:t>郭林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时间—空间参数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是步行中髋、膝、踝关节运动规律（角度变化或位移、速度、加速度等）、身体重心的位置变化规律、骨盆的位置变化规律的反映。</a:t>
            </a:r>
            <a:endParaRPr lang="zh-CN" altLang="en-US"/>
          </a:p>
          <a:p>
            <a:r>
              <a:rPr lang="zh-CN" altLang="en-US"/>
              <a:t>（1）关节角度参数包括①首次着地时髋关节、膝关节、踝关节的角度；②站立相中髋关节、膝关节、踝关节的最大伸展角度，踝关节最大伸展角度定义为足尖离地时刻前一帧图像的角度；③足尖离地时髋关节、膝关节、踝关节的角度；④迈步相中髋关节、膝关节、踝关的节最大屈曲角度；⑤矢状面髋关节、膝关节、踝关节的角度变化范围。</a:t>
            </a:r>
            <a:endParaRPr lang="zh-CN" altLang="en-US"/>
          </a:p>
          <a:p>
            <a:r>
              <a:rPr lang="zh-CN" altLang="en-US"/>
              <a:t>（2）骨盆：骨盆移动可以被认为是重心的移动。正常成人在步行时身体重心的位置在骨盆的正中线上，因此骨盆正中线的中点高点、低点、振幅作为表征步行时重心变化的</a:t>
            </a:r>
            <a:r>
              <a:rPr lang="zh-CN" altLang="en-US"/>
              <a:t>参数。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目前已处理好的数据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61770"/>
            <a:ext cx="5057775" cy="475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0" y="1406525"/>
            <a:ext cx="4943475" cy="4814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9410" y="1787525"/>
            <a:ext cx="5466715" cy="358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5" y="1787525"/>
            <a:ext cx="5713095" cy="3246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步态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步行周期（gait cycle）：是指完成一个完整步行过程所需要的时间，即指自一侧腿向前迈步该足跟着地时起，至该足跟再次着地时止所用的时间，称为一个步行周期。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0990" y="2544445"/>
            <a:ext cx="9050020" cy="3828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406455"/>
            <a:ext cx="10969200" cy="4759200"/>
          </a:xfrm>
        </p:spPr>
        <p:txBody>
          <a:bodyPr/>
          <a:p>
            <a:r>
              <a:rPr lang="zh-CN" altLang="en-US">
                <a:sym typeface="+mn-ea"/>
              </a:rPr>
              <a:t>在每一个步行周期中，每一侧下肢都要经历一个与地面由接触到负重，再离地腾空向前挪动的过程；因此，根据下肢在步行时的位置，又可分为支撑相和摆动相。</a:t>
            </a:r>
            <a:endParaRPr lang="zh-CN" altLang="en-US">
              <a:sym typeface="+mn-ea"/>
            </a:endParaRPr>
          </a:p>
          <a:p>
            <a:r>
              <a:rPr lang="zh-CN" altLang="en-US"/>
              <a:t>支撑相（stancephase）：指下肢接触地面和承受重力的时间，即从足跟着地到足趾离地的过程，占整个步行周期的60%。</a:t>
            </a:r>
            <a:endParaRPr lang="zh-CN" altLang="en-US"/>
          </a:p>
          <a:p>
            <a:r>
              <a:rPr lang="zh-CN" altLang="en-US"/>
              <a:t>摆动相（swingphase）：指足趾离开地面腾空向前迈步到该足再次落地之间的时间，占整个步行周期的40%。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388"/>
          <a:stretch>
            <a:fillRect/>
          </a:stretch>
        </p:blipFill>
        <p:spPr>
          <a:xfrm>
            <a:off x="2605405" y="2999105"/>
            <a:ext cx="6981825" cy="2886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为了将一个个完整的步态周期从一次步态测量中提取出来，我们希望找到一些明确的特征，可以表征一次完整步态的开始和</a:t>
            </a:r>
            <a:r>
              <a:rPr lang="zh-CN" altLang="en-US"/>
              <a:t>结束。</a:t>
            </a:r>
            <a:endParaRPr lang="zh-CN" altLang="en-US"/>
          </a:p>
          <a:p>
            <a:r>
              <a:rPr lang="zh-CN" altLang="en-US"/>
              <a:t>通过分析步态这一研究对象的特点，我们发现脚步在一次完整的步态过程中会经历：着地</a:t>
            </a:r>
            <a:r>
              <a:rPr lang="en-US" altLang="zh-CN"/>
              <a:t>——</a:t>
            </a:r>
            <a:r>
              <a:rPr lang="zh-CN" altLang="en-US"/>
              <a:t>支撑</a:t>
            </a:r>
            <a:r>
              <a:rPr lang="en-US" altLang="zh-CN"/>
              <a:t>——</a:t>
            </a:r>
            <a:r>
              <a:rPr lang="zh-CN" altLang="en-US"/>
              <a:t>离地</a:t>
            </a:r>
            <a:r>
              <a:rPr lang="en-US" altLang="zh-CN"/>
              <a:t>——</a:t>
            </a:r>
            <a:r>
              <a:rPr lang="zh-CN" altLang="en-US"/>
              <a:t>着地</a:t>
            </a:r>
            <a:r>
              <a:rPr lang="en-US" altLang="zh-CN"/>
              <a:t> </a:t>
            </a:r>
            <a:r>
              <a:rPr lang="zh-CN" altLang="en-US"/>
              <a:t>的过程。而起止的两次着地，代表着两次重心的变化，脚部会有很明显的竖直方向上的弹性形变，反映在数据上为：脚部各部位的</a:t>
            </a:r>
            <a:r>
              <a:rPr lang="en-US" altLang="zh-CN"/>
              <a:t>z</a:t>
            </a:r>
            <a:r>
              <a:rPr lang="zh-CN" altLang="en-US"/>
              <a:t>轴坐标会有两次明显的极小值</a:t>
            </a:r>
            <a:r>
              <a:rPr lang="zh-CN" altLang="en-US"/>
              <a:t>出现。</a:t>
            </a:r>
            <a:endParaRPr lang="zh-CN" altLang="en-US"/>
          </a:p>
          <a:p>
            <a:r>
              <a:rPr lang="zh-CN" altLang="en-US"/>
              <a:t>所以脚部的三个</a:t>
            </a:r>
            <a:r>
              <a:rPr lang="en-US" altLang="zh-CN"/>
              <a:t>marker</a:t>
            </a:r>
            <a:r>
              <a:rPr lang="zh-CN" altLang="en-US"/>
              <a:t>：脚踝坐标、脚趾坐标、跟腱坐标，成为我们提取步态周期的备选</a:t>
            </a:r>
            <a:r>
              <a:rPr lang="zh-CN" altLang="en-US"/>
              <a:t>特征。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540" y="367030"/>
            <a:ext cx="6703060" cy="15659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510155"/>
            <a:ext cx="6703060" cy="15659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4580890"/>
            <a:ext cx="6720205" cy="15697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7762240" y="1463675"/>
            <a:ext cx="40735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左图分别为脚踝、</a:t>
            </a:r>
            <a:r>
              <a:rPr lang="zh-CN" altLang="en-US" sz="2000">
                <a:sym typeface="+mn-ea"/>
              </a:rPr>
              <a:t>跟腱、脚趾的坐标变化。</a:t>
            </a:r>
            <a:endParaRPr lang="zh-CN" alt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可以看到，由于脚踝上的</a:t>
            </a:r>
            <a:r>
              <a:rPr lang="en-US" altLang="zh-CN" sz="2000">
                <a:sym typeface="+mn-ea"/>
              </a:rPr>
              <a:t>marker</a:t>
            </a:r>
            <a:r>
              <a:rPr lang="zh-CN" altLang="en-US" sz="2000">
                <a:sym typeface="+mn-ea"/>
              </a:rPr>
              <a:t>附着在骨头上，发生弹性形变引起的极小值并不明显；脚趾在运动过程中更灵活，坐标变化更复杂；只有跟腱上的</a:t>
            </a:r>
            <a:r>
              <a:rPr lang="en-US" altLang="zh-CN" sz="2000">
                <a:sym typeface="+mn-ea"/>
              </a:rPr>
              <a:t>marker</a:t>
            </a:r>
            <a:r>
              <a:rPr lang="zh-CN" altLang="en-US" sz="2000">
                <a:sym typeface="+mn-ea"/>
              </a:rPr>
              <a:t>呈现稳定的变化趋势。</a:t>
            </a:r>
            <a:endParaRPr lang="zh-CN" alt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所以选择跟腱上的</a:t>
            </a:r>
            <a:r>
              <a:rPr lang="en-US" altLang="zh-CN" sz="2000">
                <a:sym typeface="+mn-ea"/>
              </a:rPr>
              <a:t>marker</a:t>
            </a:r>
            <a:r>
              <a:rPr lang="zh-CN" altLang="en-US" sz="2000">
                <a:sym typeface="+mn-ea"/>
              </a:rPr>
              <a:t>坐标作为区分步态周期的依据。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5810" y="330200"/>
            <a:ext cx="8121015" cy="4126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400" y="481838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上图是左跟腱和右跟腱的坐标变化图，可以看到，左脚开始离地的时刻正对应着右脚着地的时刻，两只脚的支撑相和摆动相顺序</a:t>
            </a:r>
            <a:r>
              <a:rPr lang="zh-CN" altLang="en-US"/>
              <a:t>相反。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缺失值的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非线性多项式拟合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1989455"/>
            <a:ext cx="5543550" cy="41433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2525395"/>
            <a:ext cx="5617210" cy="3000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分类器的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格式化小数据集的情况下，SVM是非常适用的一种分类器。使用一个规模不算太大的数据集来作为训练集，调整惩罚系数和核函数类型，来找到效果最好的分类结果，可以先进行初步的正常步态、病态步态的区分。</a:t>
            </a:r>
            <a:endParaRPr lang="zh-CN" altLang="en-US">
              <a:sym typeface="+mn-ea"/>
            </a:endParaRPr>
          </a:p>
          <a:p>
            <a:r>
              <a:rPr lang="zh-CN" altLang="en-US"/>
              <a:t>在将</a:t>
            </a:r>
            <a:r>
              <a:rPr lang="en-US" altLang="zh-CN"/>
              <a:t>svm</a:t>
            </a:r>
            <a:r>
              <a:rPr lang="zh-CN" altLang="en-US"/>
              <a:t>用于步态分析时，需要将一些运动学参数作为输入变量输入进模型，常见的运动学参数有以下这些。为了得到这些运动学参数，我们需要对原始的坐标数据进行处理和</a:t>
            </a:r>
            <a:r>
              <a:rPr lang="zh-CN" altLang="en-US"/>
              <a:t>计算。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运动学参数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514975" cy="4759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/>
              <a:t>1、时间参数</a:t>
            </a:r>
            <a:endParaRPr lang="zh-CN" altLang="en-US" sz="2800"/>
          </a:p>
          <a:p>
            <a:r>
              <a:rPr lang="zh-CN" altLang="en-US"/>
              <a:t>单步时间</a:t>
            </a:r>
            <a:endParaRPr lang="zh-CN" altLang="en-US"/>
          </a:p>
          <a:p>
            <a:r>
              <a:rPr lang="zh-CN" altLang="en-US"/>
              <a:t>跨步时间</a:t>
            </a:r>
            <a:endParaRPr lang="zh-CN" altLang="en-US"/>
          </a:p>
          <a:p>
            <a:r>
              <a:rPr lang="zh-CN" altLang="en-US"/>
              <a:t>步速（Velocity）</a:t>
            </a:r>
            <a:endParaRPr lang="zh-CN" altLang="en-US"/>
          </a:p>
          <a:p>
            <a:r>
              <a:rPr lang="zh-CN" altLang="en-US"/>
              <a:t>步频（Cadence）</a:t>
            </a:r>
            <a:endParaRPr lang="zh-CN" altLang="en-US"/>
          </a:p>
          <a:p>
            <a:r>
              <a:rPr lang="zh-CN" altLang="en-US"/>
              <a:t>同侧站立相和迈步相时间百分比及站立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相各个分期所占步行周期时间百分比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3305" y="1490345"/>
            <a:ext cx="550608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>
                <a:sym typeface="+mn-ea"/>
              </a:rPr>
              <a:t>2、距离参数</a:t>
            </a:r>
            <a:endParaRPr lang="zh-CN" altLang="en-US" sz="2800"/>
          </a:p>
          <a:p>
            <a:r>
              <a:rPr lang="zh-CN" altLang="en-US">
                <a:sym typeface="+mn-ea"/>
              </a:rPr>
              <a:t>步长（Step length）</a:t>
            </a:r>
            <a:endParaRPr lang="zh-CN" altLang="en-US"/>
          </a:p>
          <a:p>
            <a:r>
              <a:rPr lang="zh-CN" altLang="en-US">
                <a:sym typeface="+mn-ea"/>
              </a:rPr>
              <a:t>跨步长（stride length）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步宽（stride width）</a:t>
            </a:r>
            <a:endParaRPr lang="zh-CN" altLang="en-US"/>
          </a:p>
          <a:p>
            <a:r>
              <a:rPr lang="zh-CN" altLang="en-US">
                <a:sym typeface="+mn-ea"/>
              </a:rPr>
              <a:t>足夹角（toe out angle）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345,&quot;width&quot;:150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6135,&quot;width&quot;:9345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63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步态分析识别进展汇报</vt:lpstr>
      <vt:lpstr>步态周期</vt:lpstr>
      <vt:lpstr>PowerPoint 演示文稿</vt:lpstr>
      <vt:lpstr>数据提取</vt:lpstr>
      <vt:lpstr>PowerPoint 演示文稿</vt:lpstr>
      <vt:lpstr>PowerPoint 演示文稿</vt:lpstr>
      <vt:lpstr>缺失值的处理</vt:lpstr>
      <vt:lpstr>分类器的选择</vt:lpstr>
      <vt:lpstr>运动学参数</vt:lpstr>
      <vt:lpstr>时间—空间参数</vt:lpstr>
      <vt:lpstr>目前已处理好的数据文件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头像乃本人一寸免冠照</cp:lastModifiedBy>
  <cp:revision>187</cp:revision>
  <dcterms:created xsi:type="dcterms:W3CDTF">2019-06-19T02:08:00Z</dcterms:created>
  <dcterms:modified xsi:type="dcterms:W3CDTF">2021-09-15T17:06:36Z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55D56026A8F74A068A0F5AC87CB1FF7E</vt:lpwstr>
  </property>
</Properties>
</file>