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58D79-8B9B-4CAE-8617-7DF407BA7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C291EE-20C9-4ED5-9A69-384047E43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FA675-5033-447B-AAB7-F33ABA3C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C044-6A34-423E-8949-A88118E42B1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87F587-68E9-4F29-B067-8F64DE4B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17FB04-3196-4E8A-8F49-E3E10592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97A9-80BC-4D31-AD1B-FA1045734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93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A14F5-A9A2-4D2B-87A6-6873F15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6C8FEB-1E8C-4A16-95B1-A3370563E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AEF75-87E2-4C8C-B255-DB411CFB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C044-6A34-423E-8949-A88118E42B1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14CDA2-73ED-4F5B-97EC-7AC00C29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763FF-61CF-438A-895D-03022654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97A9-80BC-4D31-AD1B-FA1045734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4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C51E30-5242-4929-8D97-624D6624E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2C13E2-30BB-4D8A-867C-4C2A39193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633351-0524-4708-9F8B-B7762B03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C044-6A34-423E-8949-A88118E42B1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4B10A-2242-4D6A-B6FF-D760F89C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07CBD7-DF15-43A8-9FC1-35A444C4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97A9-80BC-4D31-AD1B-FA1045734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6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28D9E-E91E-413B-BC91-C3910FE0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0D97D-C9AC-48A2-A47B-C0567811C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BACDA4-CB11-4D14-A152-E99E604A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C044-6A34-423E-8949-A88118E42B1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332230-E5C5-4A11-A579-0A4AB7E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FE70D-8805-4698-B3F6-BF5B7920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97A9-80BC-4D31-AD1B-FA1045734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61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E0A0E-C8EC-4213-815E-C03C2BE6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F8A922-4360-4791-85BE-868F6816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B82DA-1736-4E5A-9CC2-E7B3418D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C044-6A34-423E-8949-A88118E42B1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D12DA-AA45-488C-AD89-CCA35D5F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61EA3-1653-4498-B4FD-D98A501E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97A9-80BC-4D31-AD1B-FA1045734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5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71D43-9F2F-4792-99B7-B946A4C1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B9A18C-B47F-41CF-A618-9DD7E4449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C07CF1-F0E0-4E29-9127-AD81D8254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ABA004-8EBC-4EA5-927D-45022A90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C044-6A34-423E-8949-A88118E42B1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666278-E48E-470B-8B7A-EE02321E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1E8E68-268C-47E6-8A2D-38001E04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97A9-80BC-4D31-AD1B-FA1045734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4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0F563-0C9B-40A2-B6AD-D0E469F5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7C9F56-C235-4690-BAA5-DE97BBF0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1FC08-03C2-4FFB-92A4-1C4C1E5A2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853E6B-DBD5-4725-8B48-92CC8C837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7230EE-1612-40BE-BA28-6556FCAA2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A4B10B-6C4D-454C-81DF-897A1200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C044-6A34-423E-8949-A88118E42B1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601FBF-0E35-492C-8967-24D697E6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FA25AB-CC62-42AC-A6AB-5D934471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97A9-80BC-4D31-AD1B-FA1045734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38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9333B-89DD-4B5F-B998-DC7D91A0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D100901-941B-4772-89D7-1F5A7C85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C044-6A34-423E-8949-A88118E42B1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396723-D45A-4B5A-97A8-1881D7B3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166D9D-EB39-4100-B70F-077E0C78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97A9-80BC-4D31-AD1B-FA1045734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79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923AF8-561A-4EEA-A3DF-0E09B47C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C044-6A34-423E-8949-A88118E42B1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DCCCF1-D097-4E72-9DE5-FF333F03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8D27E5-0101-4D73-B456-621B2435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97A9-80BC-4D31-AD1B-FA1045734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96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88BDE-A2A1-4489-B581-E5815999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C66C0-D7F0-44C1-915C-A5649DB6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542279-2E28-4B62-A49A-8F5339F3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853793-6291-4DA3-8751-3F9CCC39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C044-6A34-423E-8949-A88118E42B1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8E5B0E-CF8D-48B2-BC49-95A0EDDA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21D23D-C972-4C6F-A017-F58BDBD2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97A9-80BC-4D31-AD1B-FA1045734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1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10D72-6ED6-4D80-B80C-FD322F49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E4F306-E5D0-40D8-932C-6D973E8F5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4D22F8-7424-4141-A317-F2C1E0327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4C9626-F96D-4D92-8128-9F899849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C044-6A34-423E-8949-A88118E42B1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A3E492-9C0F-44B8-8310-BD3ED042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25D2F4-7797-4D86-8A2D-800419D4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97A9-80BC-4D31-AD1B-FA1045734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4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805380-928E-4730-BA22-7D29F17C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EEB75B-DAF9-4267-BEFD-1D592F5F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11747-82C5-42D6-B4DA-56ABE8426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C044-6A34-423E-8949-A88118E42B1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54F6F3-235C-4E45-BA17-A29183123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C7D03F-12BA-4BEB-9C21-4A7CF5CB9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97A9-80BC-4D31-AD1B-FA1045734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4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2E96DD6-FB13-4130-B4FF-69323CF2AA87}"/>
              </a:ext>
            </a:extLst>
          </p:cNvPr>
          <p:cNvSpPr/>
          <p:nvPr/>
        </p:nvSpPr>
        <p:spPr>
          <a:xfrm>
            <a:off x="1007165" y="1106556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DA00331-87B0-4473-B511-F35F3A64C1DC}"/>
              </a:ext>
            </a:extLst>
          </p:cNvPr>
          <p:cNvSpPr/>
          <p:nvPr/>
        </p:nvSpPr>
        <p:spPr>
          <a:xfrm>
            <a:off x="1808923" y="1106555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76A9709-869E-4A9E-B352-80D0809B2358}"/>
              </a:ext>
            </a:extLst>
          </p:cNvPr>
          <p:cNvSpPr/>
          <p:nvPr/>
        </p:nvSpPr>
        <p:spPr>
          <a:xfrm>
            <a:off x="662608" y="2100467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2E06587-58B4-4BB7-A1D9-3BB26B53F628}"/>
              </a:ext>
            </a:extLst>
          </p:cNvPr>
          <p:cNvSpPr/>
          <p:nvPr/>
        </p:nvSpPr>
        <p:spPr>
          <a:xfrm>
            <a:off x="1967950" y="2100468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C4FB673-3EA4-4672-B52D-8EC09C72B42F}"/>
              </a:ext>
            </a:extLst>
          </p:cNvPr>
          <p:cNvSpPr/>
          <p:nvPr/>
        </p:nvSpPr>
        <p:spPr>
          <a:xfrm>
            <a:off x="1338469" y="2729947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AE93F5D-126D-4B09-8CD1-E98FB573EFCC}"/>
              </a:ext>
            </a:extLst>
          </p:cNvPr>
          <p:cNvSpPr/>
          <p:nvPr/>
        </p:nvSpPr>
        <p:spPr>
          <a:xfrm>
            <a:off x="2001079" y="4373212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6D46DCA-8D27-42BF-9B58-F730DB4FE996}"/>
              </a:ext>
            </a:extLst>
          </p:cNvPr>
          <p:cNvSpPr/>
          <p:nvPr/>
        </p:nvSpPr>
        <p:spPr>
          <a:xfrm>
            <a:off x="815008" y="4373213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928F162-FDA3-4977-8580-FD804951FA38}"/>
              </a:ext>
            </a:extLst>
          </p:cNvPr>
          <p:cNvSpPr/>
          <p:nvPr/>
        </p:nvSpPr>
        <p:spPr>
          <a:xfrm>
            <a:off x="2020959" y="3571458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ED1A60C-B468-46AB-841A-61F1C4FF99E4}"/>
              </a:ext>
            </a:extLst>
          </p:cNvPr>
          <p:cNvSpPr/>
          <p:nvPr/>
        </p:nvSpPr>
        <p:spPr>
          <a:xfrm>
            <a:off x="815008" y="3571459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6A2665F-9D99-4C1A-9D13-60D88093F618}"/>
              </a:ext>
            </a:extLst>
          </p:cNvPr>
          <p:cNvCxnSpPr>
            <a:stCxn id="4" idx="7"/>
            <a:endCxn id="5" idx="2"/>
          </p:cNvCxnSpPr>
          <p:nvPr/>
        </p:nvCxnSpPr>
        <p:spPr>
          <a:xfrm>
            <a:off x="1335197" y="1162837"/>
            <a:ext cx="473726" cy="13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58F199C-298D-410F-AFD4-529E2A7ED382}"/>
              </a:ext>
            </a:extLst>
          </p:cNvPr>
          <p:cNvCxnSpPr>
            <a:stCxn id="5" idx="3"/>
            <a:endCxn id="4" idx="4"/>
          </p:cNvCxnSpPr>
          <p:nvPr/>
        </p:nvCxnSpPr>
        <p:spPr>
          <a:xfrm flipH="1">
            <a:off x="1199322" y="1434587"/>
            <a:ext cx="665882" cy="5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E7FE476-5ED1-42AA-9E2C-E0FD5036C98B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046921" y="2292624"/>
            <a:ext cx="9210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685E2B1-8120-45D4-865B-B3947F250772}"/>
              </a:ext>
            </a:extLst>
          </p:cNvPr>
          <p:cNvCxnSpPr>
            <a:stCxn id="7" idx="4"/>
            <a:endCxn id="8" idx="7"/>
          </p:cNvCxnSpPr>
          <p:nvPr/>
        </p:nvCxnSpPr>
        <p:spPr>
          <a:xfrm flipH="1">
            <a:off x="1666501" y="2484781"/>
            <a:ext cx="493606" cy="30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298A104-BDF8-44B7-AB78-63DDD326BB74}"/>
              </a:ext>
            </a:extLst>
          </p:cNvPr>
          <p:cNvCxnSpPr>
            <a:stCxn id="8" idx="2"/>
            <a:endCxn id="6" idx="5"/>
          </p:cNvCxnSpPr>
          <p:nvPr/>
        </p:nvCxnSpPr>
        <p:spPr>
          <a:xfrm flipH="1" flipV="1">
            <a:off x="990640" y="2428499"/>
            <a:ext cx="347829" cy="49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A98FBDD-06DD-47D3-8778-49EB305B2771}"/>
              </a:ext>
            </a:extLst>
          </p:cNvPr>
          <p:cNvCxnSpPr>
            <a:stCxn id="7" idx="1"/>
            <a:endCxn id="6" idx="7"/>
          </p:cNvCxnSpPr>
          <p:nvPr/>
        </p:nvCxnSpPr>
        <p:spPr>
          <a:xfrm flipH="1" flipV="1">
            <a:off x="990640" y="2156748"/>
            <a:ext cx="1033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78A628D-C1C0-482C-AAB2-23F0BD51FB2C}"/>
              </a:ext>
            </a:extLst>
          </p:cNvPr>
          <p:cNvCxnSpPr>
            <a:stCxn id="6" idx="4"/>
            <a:endCxn id="8" idx="2"/>
          </p:cNvCxnSpPr>
          <p:nvPr/>
        </p:nvCxnSpPr>
        <p:spPr>
          <a:xfrm>
            <a:off x="854765" y="2484780"/>
            <a:ext cx="483704" cy="43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69DD0A7-AED7-4B9F-808E-6E0C12631273}"/>
              </a:ext>
            </a:extLst>
          </p:cNvPr>
          <p:cNvCxnSpPr>
            <a:stCxn id="8" idx="6"/>
            <a:endCxn id="7" idx="4"/>
          </p:cNvCxnSpPr>
          <p:nvPr/>
        </p:nvCxnSpPr>
        <p:spPr>
          <a:xfrm flipV="1">
            <a:off x="1722782" y="2484781"/>
            <a:ext cx="437325" cy="43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655F1AD-77E3-4BB0-8162-E695EBAC3C0E}"/>
              </a:ext>
            </a:extLst>
          </p:cNvPr>
          <p:cNvCxnSpPr>
            <a:stCxn id="11" idx="1"/>
            <a:endCxn id="12" idx="6"/>
          </p:cNvCxnSpPr>
          <p:nvPr/>
        </p:nvCxnSpPr>
        <p:spPr>
          <a:xfrm flipH="1">
            <a:off x="1199321" y="3627739"/>
            <a:ext cx="877919" cy="13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ABCD52E-4414-4CF2-B697-5F91FCE28A1C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871289" y="3899491"/>
            <a:ext cx="0" cy="53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4C014A2-849E-458F-9961-9A7F1D149A0C}"/>
              </a:ext>
            </a:extLst>
          </p:cNvPr>
          <p:cNvCxnSpPr>
            <a:stCxn id="10" idx="5"/>
            <a:endCxn id="9" idx="4"/>
          </p:cNvCxnSpPr>
          <p:nvPr/>
        </p:nvCxnSpPr>
        <p:spPr>
          <a:xfrm>
            <a:off x="1143040" y="4701245"/>
            <a:ext cx="1050196" cy="5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DD942C49-7FAD-421E-9578-C526DDD2E010}"/>
              </a:ext>
            </a:extLst>
          </p:cNvPr>
          <p:cNvCxnSpPr>
            <a:stCxn id="9" idx="7"/>
            <a:endCxn id="11" idx="5"/>
          </p:cNvCxnSpPr>
          <p:nvPr/>
        </p:nvCxnSpPr>
        <p:spPr>
          <a:xfrm flipV="1">
            <a:off x="2329111" y="3899490"/>
            <a:ext cx="19880" cy="53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C1D3D81-1EAB-4D52-B9B2-CBDFD938CE0A}"/>
              </a:ext>
            </a:extLst>
          </p:cNvPr>
          <p:cNvCxnSpPr>
            <a:stCxn id="12" idx="7"/>
            <a:endCxn id="11" idx="1"/>
          </p:cNvCxnSpPr>
          <p:nvPr/>
        </p:nvCxnSpPr>
        <p:spPr>
          <a:xfrm flipV="1">
            <a:off x="1143040" y="3627739"/>
            <a:ext cx="934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66D4AFD-1379-46F8-B61E-1F4E1FF32B40}"/>
              </a:ext>
            </a:extLst>
          </p:cNvPr>
          <p:cNvCxnSpPr>
            <a:stCxn id="11" idx="6"/>
            <a:endCxn id="9" idx="6"/>
          </p:cNvCxnSpPr>
          <p:nvPr/>
        </p:nvCxnSpPr>
        <p:spPr>
          <a:xfrm flipH="1">
            <a:off x="2385392" y="3763615"/>
            <a:ext cx="19880" cy="80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DCCEA608-3CF8-4B16-86F7-9620828E8888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flipH="1">
            <a:off x="1199321" y="4565369"/>
            <a:ext cx="801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CDCB582-17C2-4D15-A49D-D27A9EB79627}"/>
              </a:ext>
            </a:extLst>
          </p:cNvPr>
          <p:cNvCxnSpPr>
            <a:stCxn id="10" idx="0"/>
            <a:endCxn id="12" idx="4"/>
          </p:cNvCxnSpPr>
          <p:nvPr/>
        </p:nvCxnSpPr>
        <p:spPr>
          <a:xfrm flipV="1">
            <a:off x="1007165" y="3955772"/>
            <a:ext cx="0" cy="4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D686328-5FF2-4B43-988A-082A8EBAE666}"/>
              </a:ext>
            </a:extLst>
          </p:cNvPr>
          <p:cNvSpPr txBox="1"/>
          <p:nvPr/>
        </p:nvSpPr>
        <p:spPr>
          <a:xfrm>
            <a:off x="3246783" y="11065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27665878-3B54-40BB-8DF7-A59272606E87}"/>
              </a:ext>
            </a:extLst>
          </p:cNvPr>
          <p:cNvSpPr/>
          <p:nvPr/>
        </p:nvSpPr>
        <p:spPr>
          <a:xfrm>
            <a:off x="9210272" y="1406594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60A81CC-68B4-43A3-82AD-3EB5DA12D354}"/>
              </a:ext>
            </a:extLst>
          </p:cNvPr>
          <p:cNvSpPr/>
          <p:nvPr/>
        </p:nvSpPr>
        <p:spPr>
          <a:xfrm>
            <a:off x="8620548" y="1321528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9AB4AB41-C6A1-4221-8129-019061308CE6}"/>
              </a:ext>
            </a:extLst>
          </p:cNvPr>
          <p:cNvSpPr/>
          <p:nvPr/>
        </p:nvSpPr>
        <p:spPr>
          <a:xfrm>
            <a:off x="7434476" y="956535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290D1E9-04D7-4138-A3F5-6D7B0BA5098C}"/>
              </a:ext>
            </a:extLst>
          </p:cNvPr>
          <p:cNvSpPr/>
          <p:nvPr/>
        </p:nvSpPr>
        <p:spPr>
          <a:xfrm>
            <a:off x="7984444" y="2401915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7E24727-817D-4148-A6B4-370C78A1C2D4}"/>
              </a:ext>
            </a:extLst>
          </p:cNvPr>
          <p:cNvSpPr/>
          <p:nvPr/>
        </p:nvSpPr>
        <p:spPr>
          <a:xfrm>
            <a:off x="6042996" y="1928179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938EE0F9-8DA5-4D96-8256-032D4669D5C5}"/>
              </a:ext>
            </a:extLst>
          </p:cNvPr>
          <p:cNvSpPr/>
          <p:nvPr/>
        </p:nvSpPr>
        <p:spPr>
          <a:xfrm>
            <a:off x="7215810" y="2290988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83542A9-B7DA-4EE3-9DF3-D7BC416B93D1}"/>
              </a:ext>
            </a:extLst>
          </p:cNvPr>
          <p:cNvSpPr/>
          <p:nvPr/>
        </p:nvSpPr>
        <p:spPr>
          <a:xfrm>
            <a:off x="6639341" y="2175220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8B57B46-FE8F-4915-95DC-B08D19D0368D}"/>
              </a:ext>
            </a:extLst>
          </p:cNvPr>
          <p:cNvSpPr/>
          <p:nvPr/>
        </p:nvSpPr>
        <p:spPr>
          <a:xfrm>
            <a:off x="8209725" y="1790907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50BCAB34-82FB-4356-A0A1-57DF0D6A24F0}"/>
              </a:ext>
            </a:extLst>
          </p:cNvPr>
          <p:cNvSpPr/>
          <p:nvPr/>
        </p:nvSpPr>
        <p:spPr>
          <a:xfrm>
            <a:off x="7613380" y="1895055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BDD74E2D-5EE2-4DD1-A75F-6D4B874C8C1B}"/>
              </a:ext>
            </a:extLst>
          </p:cNvPr>
          <p:cNvSpPr/>
          <p:nvPr/>
        </p:nvSpPr>
        <p:spPr>
          <a:xfrm>
            <a:off x="6268284" y="1434587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B9BD163E-3CBA-47B7-96CA-CF9471B96A91}"/>
              </a:ext>
            </a:extLst>
          </p:cNvPr>
          <p:cNvSpPr/>
          <p:nvPr/>
        </p:nvSpPr>
        <p:spPr>
          <a:xfrm>
            <a:off x="7023654" y="1523994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4A8C65A2-0FCE-4D43-84F3-42A8BADD1CB9}"/>
              </a:ext>
            </a:extLst>
          </p:cNvPr>
          <p:cNvSpPr/>
          <p:nvPr/>
        </p:nvSpPr>
        <p:spPr>
          <a:xfrm>
            <a:off x="8017569" y="1298711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F8CB95D6-CC42-48C0-8624-262B34787BFA}"/>
              </a:ext>
            </a:extLst>
          </p:cNvPr>
          <p:cNvSpPr/>
          <p:nvPr/>
        </p:nvSpPr>
        <p:spPr>
          <a:xfrm>
            <a:off x="8256101" y="871077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81F1EC7-E8CA-4C96-85D4-B1AAF36450D4}"/>
              </a:ext>
            </a:extLst>
          </p:cNvPr>
          <p:cNvSpPr/>
          <p:nvPr/>
        </p:nvSpPr>
        <p:spPr>
          <a:xfrm>
            <a:off x="6742010" y="1098250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D5F58E96-52D6-4D9E-BB17-89CECBECB74E}"/>
              </a:ext>
            </a:extLst>
          </p:cNvPr>
          <p:cNvSpPr/>
          <p:nvPr/>
        </p:nvSpPr>
        <p:spPr>
          <a:xfrm>
            <a:off x="6715540" y="3783738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E6863454-0309-4350-9A03-DA317C629D5E}"/>
              </a:ext>
            </a:extLst>
          </p:cNvPr>
          <p:cNvSpPr/>
          <p:nvPr/>
        </p:nvSpPr>
        <p:spPr>
          <a:xfrm>
            <a:off x="7222436" y="3662049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55B0C185-CF46-4AF3-9C1B-DCF864100A56}"/>
              </a:ext>
            </a:extLst>
          </p:cNvPr>
          <p:cNvSpPr/>
          <p:nvPr/>
        </p:nvSpPr>
        <p:spPr>
          <a:xfrm>
            <a:off x="6791737" y="4292549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D0E3AB21-5E1A-456D-97D6-CFC6EE564128}"/>
              </a:ext>
            </a:extLst>
          </p:cNvPr>
          <p:cNvSpPr/>
          <p:nvPr/>
        </p:nvSpPr>
        <p:spPr>
          <a:xfrm>
            <a:off x="7384773" y="4150597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976A41BE-88ED-4735-990C-D3E808FF47C7}"/>
              </a:ext>
            </a:extLst>
          </p:cNvPr>
          <p:cNvSpPr/>
          <p:nvPr/>
        </p:nvSpPr>
        <p:spPr>
          <a:xfrm>
            <a:off x="7838662" y="3853381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38DB3470-958F-407A-893C-B3C15FB49AF4}"/>
              </a:ext>
            </a:extLst>
          </p:cNvPr>
          <p:cNvSpPr/>
          <p:nvPr/>
        </p:nvSpPr>
        <p:spPr>
          <a:xfrm>
            <a:off x="7099853" y="4667501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6C8E6AF-6D68-49C0-BDAE-A451F1936420}"/>
              </a:ext>
            </a:extLst>
          </p:cNvPr>
          <p:cNvSpPr/>
          <p:nvPr/>
        </p:nvSpPr>
        <p:spPr>
          <a:xfrm>
            <a:off x="8063945" y="4402457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48ABA98D-8454-4556-BF13-42E429C10B0C}"/>
              </a:ext>
            </a:extLst>
          </p:cNvPr>
          <p:cNvSpPr/>
          <p:nvPr/>
        </p:nvSpPr>
        <p:spPr>
          <a:xfrm>
            <a:off x="8325677" y="3938628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1521323D-0405-42C9-AD36-2E3FC77E68A1}"/>
              </a:ext>
            </a:extLst>
          </p:cNvPr>
          <p:cNvSpPr/>
          <p:nvPr/>
        </p:nvSpPr>
        <p:spPr>
          <a:xfrm>
            <a:off x="7613379" y="4844191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5E793062-5301-4425-BB9C-53F5247189E8}"/>
              </a:ext>
            </a:extLst>
          </p:cNvPr>
          <p:cNvSpPr/>
          <p:nvPr/>
        </p:nvSpPr>
        <p:spPr>
          <a:xfrm>
            <a:off x="8537712" y="4429493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40150CF-AF67-4B72-8086-4A7FD31BD293}"/>
              </a:ext>
            </a:extLst>
          </p:cNvPr>
          <p:cNvSpPr/>
          <p:nvPr/>
        </p:nvSpPr>
        <p:spPr>
          <a:xfrm>
            <a:off x="8246165" y="5091028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BB64085-DBA2-4287-825B-29A74185B236}"/>
              </a:ext>
            </a:extLst>
          </p:cNvPr>
          <p:cNvSpPr/>
          <p:nvPr/>
        </p:nvSpPr>
        <p:spPr>
          <a:xfrm>
            <a:off x="8660296" y="4898871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9DA9D18F-4A17-45CA-A9D9-861596D81C47}"/>
              </a:ext>
            </a:extLst>
          </p:cNvPr>
          <p:cNvSpPr/>
          <p:nvPr/>
        </p:nvSpPr>
        <p:spPr>
          <a:xfrm>
            <a:off x="8991601" y="4508469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18EDABE7-E457-41BA-95AA-3CC8B4CFDB13}"/>
              </a:ext>
            </a:extLst>
          </p:cNvPr>
          <p:cNvSpPr/>
          <p:nvPr/>
        </p:nvSpPr>
        <p:spPr>
          <a:xfrm>
            <a:off x="8746445" y="3975505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A946DC31-6CF9-4875-BDBD-8D1D235E9189}"/>
              </a:ext>
            </a:extLst>
          </p:cNvPr>
          <p:cNvSpPr/>
          <p:nvPr/>
        </p:nvSpPr>
        <p:spPr>
          <a:xfrm>
            <a:off x="9061175" y="4892782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24CFCADF-CBA0-4643-A6C7-BA391C2C97BF}"/>
              </a:ext>
            </a:extLst>
          </p:cNvPr>
          <p:cNvSpPr/>
          <p:nvPr/>
        </p:nvSpPr>
        <p:spPr>
          <a:xfrm>
            <a:off x="8544338" y="3454782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3CA95B0D-09C2-41FD-90C9-CF61F1ABABA8}"/>
              </a:ext>
            </a:extLst>
          </p:cNvPr>
          <p:cNvSpPr/>
          <p:nvPr/>
        </p:nvSpPr>
        <p:spPr>
          <a:xfrm>
            <a:off x="7941364" y="3364920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3076EC27-3697-4880-A8D9-16B1DFA055E4}"/>
              </a:ext>
            </a:extLst>
          </p:cNvPr>
          <p:cNvSpPr/>
          <p:nvPr/>
        </p:nvSpPr>
        <p:spPr>
          <a:xfrm>
            <a:off x="7338390" y="3115711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749147D7-FA12-4ED8-8F41-D047DE66AB18}"/>
              </a:ext>
            </a:extLst>
          </p:cNvPr>
          <p:cNvSpPr txBox="1"/>
          <p:nvPr/>
        </p:nvSpPr>
        <p:spPr>
          <a:xfrm>
            <a:off x="3946628" y="285789"/>
            <a:ext cx="347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Problema do Caixeiro viajante – n!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0A89E5A-3321-4CFA-ABD2-0586B43C4705}"/>
              </a:ext>
            </a:extLst>
          </p:cNvPr>
          <p:cNvSpPr txBox="1"/>
          <p:nvPr/>
        </p:nvSpPr>
        <p:spPr>
          <a:xfrm>
            <a:off x="2833040" y="10982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2! = 2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1C8D900-F20E-4F1D-86B9-2163F3D9D41F}"/>
              </a:ext>
            </a:extLst>
          </p:cNvPr>
          <p:cNvSpPr txBox="1"/>
          <p:nvPr/>
        </p:nvSpPr>
        <p:spPr>
          <a:xfrm>
            <a:off x="2833356" y="221724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3! = 6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081981AA-4A4E-4FE4-BA91-3136EE9021E0}"/>
              </a:ext>
            </a:extLst>
          </p:cNvPr>
          <p:cNvSpPr txBox="1"/>
          <p:nvPr/>
        </p:nvSpPr>
        <p:spPr>
          <a:xfrm>
            <a:off x="2816319" y="396383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4! = 24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E12AC64-9903-4C4D-A3C1-2075C9E9A95F}"/>
              </a:ext>
            </a:extLst>
          </p:cNvPr>
          <p:cNvSpPr txBox="1"/>
          <p:nvPr/>
        </p:nvSpPr>
        <p:spPr>
          <a:xfrm>
            <a:off x="10177062" y="1329018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14! = 80.000.000</a:t>
            </a:r>
          </a:p>
          <a:p>
            <a:r>
              <a:rPr lang="pt-BR" dirty="0"/>
              <a:t>.000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D2988475-2193-4F97-9A94-FC55D097BA84}"/>
              </a:ext>
            </a:extLst>
          </p:cNvPr>
          <p:cNvSpPr txBox="1"/>
          <p:nvPr/>
        </p:nvSpPr>
        <p:spPr>
          <a:xfrm>
            <a:off x="9892153" y="4172371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17! =300.000.000</a:t>
            </a:r>
          </a:p>
          <a:p>
            <a:r>
              <a:rPr lang="pt-BR" dirty="0"/>
              <a:t>000.000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E558977D-E0EB-4D22-AE4D-580ABDB09644}"/>
              </a:ext>
            </a:extLst>
          </p:cNvPr>
          <p:cNvSpPr/>
          <p:nvPr/>
        </p:nvSpPr>
        <p:spPr>
          <a:xfrm>
            <a:off x="3558566" y="5652053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1F176B17-320C-4B2D-B9B5-D4AC2FB4EFCE}"/>
              </a:ext>
            </a:extLst>
          </p:cNvPr>
          <p:cNvSpPr/>
          <p:nvPr/>
        </p:nvSpPr>
        <p:spPr>
          <a:xfrm>
            <a:off x="4037301" y="5943601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00DF4892-BD38-492C-809E-8B54D6931B93}"/>
              </a:ext>
            </a:extLst>
          </p:cNvPr>
          <p:cNvSpPr/>
          <p:nvPr/>
        </p:nvSpPr>
        <p:spPr>
          <a:xfrm>
            <a:off x="3643947" y="5022575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9E761688-14BF-4C45-85F2-0583A2A8BDEE}"/>
              </a:ext>
            </a:extLst>
          </p:cNvPr>
          <p:cNvSpPr/>
          <p:nvPr/>
        </p:nvSpPr>
        <p:spPr>
          <a:xfrm>
            <a:off x="4064704" y="5327374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69E88521-2AF7-495C-A45E-9A6BD7FA6BDC}"/>
              </a:ext>
            </a:extLst>
          </p:cNvPr>
          <p:cNvSpPr/>
          <p:nvPr/>
        </p:nvSpPr>
        <p:spPr>
          <a:xfrm>
            <a:off x="4298830" y="6255028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EB13E7C7-4793-49F5-BE7F-1D5E49D0B2B6}"/>
              </a:ext>
            </a:extLst>
          </p:cNvPr>
          <p:cNvSpPr/>
          <p:nvPr/>
        </p:nvSpPr>
        <p:spPr>
          <a:xfrm>
            <a:off x="4792274" y="6168888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A8487569-54E7-4425-A515-7BA594262802}"/>
              </a:ext>
            </a:extLst>
          </p:cNvPr>
          <p:cNvSpPr/>
          <p:nvPr/>
        </p:nvSpPr>
        <p:spPr>
          <a:xfrm>
            <a:off x="4478435" y="5711687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CB183F43-2B1B-4353-B28E-696C9DE9439D}"/>
              </a:ext>
            </a:extLst>
          </p:cNvPr>
          <p:cNvSpPr/>
          <p:nvPr/>
        </p:nvSpPr>
        <p:spPr>
          <a:xfrm>
            <a:off x="5490427" y="6036366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86DA7FDA-0CC8-44C3-AB72-56E60DD8216C}"/>
              </a:ext>
            </a:extLst>
          </p:cNvPr>
          <p:cNvSpPr/>
          <p:nvPr/>
        </p:nvSpPr>
        <p:spPr>
          <a:xfrm>
            <a:off x="5022174" y="5479775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01469B69-4F81-4D03-AD09-CBD2D21975DE}"/>
              </a:ext>
            </a:extLst>
          </p:cNvPr>
          <p:cNvSpPr/>
          <p:nvPr/>
        </p:nvSpPr>
        <p:spPr>
          <a:xfrm>
            <a:off x="4637861" y="5036347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C034F01F-AF5B-474A-9CA4-4B82A1FC2D8D}"/>
              </a:ext>
            </a:extLst>
          </p:cNvPr>
          <p:cNvSpPr/>
          <p:nvPr/>
        </p:nvSpPr>
        <p:spPr>
          <a:xfrm>
            <a:off x="4054366" y="4919287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E2A17C3F-864D-41FE-AA7C-6AD5B635E592}"/>
              </a:ext>
            </a:extLst>
          </p:cNvPr>
          <p:cNvSpPr txBox="1"/>
          <p:nvPr/>
        </p:nvSpPr>
        <p:spPr>
          <a:xfrm>
            <a:off x="5931561" y="5811707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10! = 3.628.800</a:t>
            </a:r>
          </a:p>
        </p:txBody>
      </p:sp>
    </p:spTree>
    <p:extLst>
      <p:ext uri="{BB962C8B-B14F-4D97-AF65-F5344CB8AC3E}">
        <p14:creationId xmlns:p14="http://schemas.microsoft.com/office/powerpoint/2010/main" val="185241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2EBA9A-61BA-46AE-972C-16B9D6E33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04" t="50000" r="26630" b="18439"/>
          <a:stretch/>
        </p:blipFill>
        <p:spPr>
          <a:xfrm>
            <a:off x="1099930" y="2103782"/>
            <a:ext cx="5433391" cy="21634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12DDF8-9977-44F4-B38A-3A84938AE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1" y="2334037"/>
            <a:ext cx="5297232" cy="17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9ADDC8B-4436-468A-BF24-FD805060C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27" y="1656524"/>
            <a:ext cx="9110399" cy="29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5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EA37F9B-EE4D-43DE-9738-4781F6A69421}"/>
              </a:ext>
            </a:extLst>
          </p:cNvPr>
          <p:cNvSpPr/>
          <p:nvPr/>
        </p:nvSpPr>
        <p:spPr>
          <a:xfrm>
            <a:off x="2641210" y="2100470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08876BA-50D7-4D32-8559-3476241A184E}"/>
              </a:ext>
            </a:extLst>
          </p:cNvPr>
          <p:cNvSpPr/>
          <p:nvPr/>
        </p:nvSpPr>
        <p:spPr>
          <a:xfrm>
            <a:off x="3986305" y="1908313"/>
            <a:ext cx="384313" cy="3843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1D02F63-17EE-4B4A-A41B-CD424760196F}"/>
              </a:ext>
            </a:extLst>
          </p:cNvPr>
          <p:cNvSpPr/>
          <p:nvPr/>
        </p:nvSpPr>
        <p:spPr>
          <a:xfrm>
            <a:off x="2256897" y="3303105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78A6B01-6DFD-4B94-A387-AC5F157B9767}"/>
              </a:ext>
            </a:extLst>
          </p:cNvPr>
          <p:cNvSpPr/>
          <p:nvPr/>
        </p:nvSpPr>
        <p:spPr>
          <a:xfrm>
            <a:off x="3917445" y="3044687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BF303F6-122B-49BE-992B-AD61140C3FDE}"/>
              </a:ext>
            </a:extLst>
          </p:cNvPr>
          <p:cNvSpPr/>
          <p:nvPr/>
        </p:nvSpPr>
        <p:spPr>
          <a:xfrm>
            <a:off x="3373393" y="4263886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B564844-A2DF-4717-8520-89F90579DD00}"/>
              </a:ext>
            </a:extLst>
          </p:cNvPr>
          <p:cNvSpPr/>
          <p:nvPr/>
        </p:nvSpPr>
        <p:spPr>
          <a:xfrm>
            <a:off x="4705950" y="4432852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D947C0-A216-4358-9711-C2BA4939889E}"/>
              </a:ext>
            </a:extLst>
          </p:cNvPr>
          <p:cNvSpPr/>
          <p:nvPr/>
        </p:nvSpPr>
        <p:spPr>
          <a:xfrm>
            <a:off x="7603075" y="4240696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E851701-6878-4171-85E5-3522960DBF6C}"/>
              </a:ext>
            </a:extLst>
          </p:cNvPr>
          <p:cNvSpPr/>
          <p:nvPr/>
        </p:nvSpPr>
        <p:spPr>
          <a:xfrm>
            <a:off x="5120793" y="3071192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5257762-574F-4185-9C45-0BAE3B10F1CC}"/>
              </a:ext>
            </a:extLst>
          </p:cNvPr>
          <p:cNvSpPr/>
          <p:nvPr/>
        </p:nvSpPr>
        <p:spPr>
          <a:xfrm>
            <a:off x="6119906" y="2879036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DE8E383-4F29-43A7-8186-494B3316391E}"/>
              </a:ext>
            </a:extLst>
          </p:cNvPr>
          <p:cNvSpPr/>
          <p:nvPr/>
        </p:nvSpPr>
        <p:spPr>
          <a:xfrm>
            <a:off x="7473511" y="3071192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7BBAE64-0D5C-464A-AEEA-C3A49F59F4A1}"/>
              </a:ext>
            </a:extLst>
          </p:cNvPr>
          <p:cNvSpPr/>
          <p:nvPr/>
        </p:nvSpPr>
        <p:spPr>
          <a:xfrm>
            <a:off x="5682584" y="1550504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0DEDF10-3CC6-46F5-BE8F-D2F82EA64C63}"/>
              </a:ext>
            </a:extLst>
          </p:cNvPr>
          <p:cNvSpPr/>
          <p:nvPr/>
        </p:nvSpPr>
        <p:spPr>
          <a:xfrm>
            <a:off x="6668442" y="3750365"/>
            <a:ext cx="384313" cy="3843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1038CE-1FCE-42D3-BB00-BB3D83B67EE8}"/>
              </a:ext>
            </a:extLst>
          </p:cNvPr>
          <p:cNvSpPr txBox="1"/>
          <p:nvPr/>
        </p:nvSpPr>
        <p:spPr>
          <a:xfrm>
            <a:off x="3946628" y="285789"/>
            <a:ext cx="376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Problema das p-medianas Capacitado 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A333D43-A3E3-41C3-934F-1DF66930ACA5}"/>
              </a:ext>
            </a:extLst>
          </p:cNvPr>
          <p:cNvCxnSpPr>
            <a:stCxn id="15" idx="1"/>
            <a:endCxn id="12" idx="5"/>
          </p:cNvCxnSpPr>
          <p:nvPr/>
        </p:nvCxnSpPr>
        <p:spPr>
          <a:xfrm flipH="1" flipV="1">
            <a:off x="6447938" y="3207068"/>
            <a:ext cx="276785" cy="59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058C4C5-7523-4EAD-86ED-9292B2234771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6010616" y="1878536"/>
            <a:ext cx="714107" cy="19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4DB7BBCD-71DC-4E7B-B4A4-793703F30C88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4109602" y="2292626"/>
            <a:ext cx="68860" cy="75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04F10CC8-6A53-4921-AC09-B7447FE64F78}"/>
              </a:ext>
            </a:extLst>
          </p:cNvPr>
          <p:cNvCxnSpPr>
            <a:stCxn id="5" idx="5"/>
            <a:endCxn id="11" idx="2"/>
          </p:cNvCxnSpPr>
          <p:nvPr/>
        </p:nvCxnSpPr>
        <p:spPr>
          <a:xfrm>
            <a:off x="4314337" y="2236345"/>
            <a:ext cx="806456" cy="102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5B6DC7E-B2A3-4012-B851-2D9DA9EF6CD2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3025523" y="2100470"/>
            <a:ext cx="960782" cy="19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B3F02DEA-6632-4AB4-A468-977B372EA0B3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2584929" y="2292626"/>
            <a:ext cx="1593533" cy="1066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0C95D76-6B3E-441C-B06E-71A92ED7C28D}"/>
              </a:ext>
            </a:extLst>
          </p:cNvPr>
          <p:cNvCxnSpPr>
            <a:stCxn id="9" idx="7"/>
            <a:endCxn id="15" idx="2"/>
          </p:cNvCxnSpPr>
          <p:nvPr/>
        </p:nvCxnSpPr>
        <p:spPr>
          <a:xfrm flipV="1">
            <a:off x="5033982" y="3942522"/>
            <a:ext cx="1634460" cy="54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F520A721-550E-4E73-B38E-E671DCC50473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3565550" y="2292626"/>
            <a:ext cx="612912" cy="197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C8EDFB41-A6AF-4FFB-81A3-8A7801EF08BC}"/>
              </a:ext>
            </a:extLst>
          </p:cNvPr>
          <p:cNvCxnSpPr>
            <a:stCxn id="15" idx="7"/>
            <a:endCxn id="13" idx="3"/>
          </p:cNvCxnSpPr>
          <p:nvPr/>
        </p:nvCxnSpPr>
        <p:spPr>
          <a:xfrm flipV="1">
            <a:off x="6996474" y="3399224"/>
            <a:ext cx="533318" cy="40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371C4D8-301C-4D84-AE9C-E885A7E9315B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6996474" y="4078397"/>
            <a:ext cx="662882" cy="21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B9C6856-1D57-485C-81E4-A83D5D22CB85}"/>
              </a:ext>
            </a:extLst>
          </p:cNvPr>
          <p:cNvSpPr txBox="1"/>
          <p:nvPr/>
        </p:nvSpPr>
        <p:spPr>
          <a:xfrm>
            <a:off x="8566962" y="1934817"/>
            <a:ext cx="1967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Volume</a:t>
            </a:r>
          </a:p>
          <a:p>
            <a:r>
              <a:rPr lang="pt-BR" dirty="0"/>
              <a:t>Número de Paletes</a:t>
            </a:r>
          </a:p>
          <a:p>
            <a:r>
              <a:rPr lang="pt-BR" dirty="0"/>
              <a:t>Toneladas </a:t>
            </a:r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D330F630-2E01-4839-A210-9000CC46E61B}"/>
              </a:ext>
            </a:extLst>
          </p:cNvPr>
          <p:cNvSpPr/>
          <p:nvPr/>
        </p:nvSpPr>
        <p:spPr>
          <a:xfrm>
            <a:off x="2054087" y="1828800"/>
            <a:ext cx="3697356" cy="3021496"/>
          </a:xfrm>
          <a:custGeom>
            <a:avLst/>
            <a:gdLst>
              <a:gd name="connsiteX0" fmla="*/ 675861 w 3697356"/>
              <a:gd name="connsiteY0" fmla="*/ 0 h 3021496"/>
              <a:gd name="connsiteX1" fmla="*/ 954156 w 3697356"/>
              <a:gd name="connsiteY1" fmla="*/ 106017 h 3021496"/>
              <a:gd name="connsiteX2" fmla="*/ 1126435 w 3697356"/>
              <a:gd name="connsiteY2" fmla="*/ 212035 h 3021496"/>
              <a:gd name="connsiteX3" fmla="*/ 1192696 w 3697356"/>
              <a:gd name="connsiteY3" fmla="*/ 304800 h 3021496"/>
              <a:gd name="connsiteX4" fmla="*/ 1219200 w 3697356"/>
              <a:gd name="connsiteY4" fmla="*/ 357809 h 3021496"/>
              <a:gd name="connsiteX5" fmla="*/ 1258956 w 3697356"/>
              <a:gd name="connsiteY5" fmla="*/ 397565 h 3021496"/>
              <a:gd name="connsiteX6" fmla="*/ 1311965 w 3697356"/>
              <a:gd name="connsiteY6" fmla="*/ 503583 h 3021496"/>
              <a:gd name="connsiteX7" fmla="*/ 1338470 w 3697356"/>
              <a:gd name="connsiteY7" fmla="*/ 569843 h 3021496"/>
              <a:gd name="connsiteX8" fmla="*/ 1417983 w 3697356"/>
              <a:gd name="connsiteY8" fmla="*/ 715617 h 3021496"/>
              <a:gd name="connsiteX9" fmla="*/ 1510748 w 3697356"/>
              <a:gd name="connsiteY9" fmla="*/ 795130 h 3021496"/>
              <a:gd name="connsiteX10" fmla="*/ 1709530 w 3697356"/>
              <a:gd name="connsiteY10" fmla="*/ 861391 h 3021496"/>
              <a:gd name="connsiteX11" fmla="*/ 2199861 w 3697356"/>
              <a:gd name="connsiteY11" fmla="*/ 927652 h 3021496"/>
              <a:gd name="connsiteX12" fmla="*/ 2584174 w 3697356"/>
              <a:gd name="connsiteY12" fmla="*/ 914400 h 3021496"/>
              <a:gd name="connsiteX13" fmla="*/ 2703443 w 3697356"/>
              <a:gd name="connsiteY13" fmla="*/ 887896 h 3021496"/>
              <a:gd name="connsiteX14" fmla="*/ 2796209 w 3697356"/>
              <a:gd name="connsiteY14" fmla="*/ 874643 h 3021496"/>
              <a:gd name="connsiteX15" fmla="*/ 2994991 w 3697356"/>
              <a:gd name="connsiteY15" fmla="*/ 887896 h 3021496"/>
              <a:gd name="connsiteX16" fmla="*/ 3154017 w 3697356"/>
              <a:gd name="connsiteY16" fmla="*/ 927652 h 3021496"/>
              <a:gd name="connsiteX17" fmla="*/ 3273287 w 3697356"/>
              <a:gd name="connsiteY17" fmla="*/ 954157 h 3021496"/>
              <a:gd name="connsiteX18" fmla="*/ 3339548 w 3697356"/>
              <a:gd name="connsiteY18" fmla="*/ 980661 h 3021496"/>
              <a:gd name="connsiteX19" fmla="*/ 3432313 w 3697356"/>
              <a:gd name="connsiteY19" fmla="*/ 1007165 h 3021496"/>
              <a:gd name="connsiteX20" fmla="*/ 3591339 w 3697356"/>
              <a:gd name="connsiteY20" fmla="*/ 1099930 h 3021496"/>
              <a:gd name="connsiteX21" fmla="*/ 3644348 w 3697356"/>
              <a:gd name="connsiteY21" fmla="*/ 1179443 h 3021496"/>
              <a:gd name="connsiteX22" fmla="*/ 3657600 w 3697356"/>
              <a:gd name="connsiteY22" fmla="*/ 1232452 h 3021496"/>
              <a:gd name="connsiteX23" fmla="*/ 3684104 w 3697356"/>
              <a:gd name="connsiteY23" fmla="*/ 1378226 h 3021496"/>
              <a:gd name="connsiteX24" fmla="*/ 3697356 w 3697356"/>
              <a:gd name="connsiteY24" fmla="*/ 1417983 h 3021496"/>
              <a:gd name="connsiteX25" fmla="*/ 3644348 w 3697356"/>
              <a:gd name="connsiteY25" fmla="*/ 1616765 h 3021496"/>
              <a:gd name="connsiteX26" fmla="*/ 3498574 w 3697356"/>
              <a:gd name="connsiteY26" fmla="*/ 1709530 h 3021496"/>
              <a:gd name="connsiteX27" fmla="*/ 3445565 w 3697356"/>
              <a:gd name="connsiteY27" fmla="*/ 1722783 h 3021496"/>
              <a:gd name="connsiteX28" fmla="*/ 3379304 w 3697356"/>
              <a:gd name="connsiteY28" fmla="*/ 1749287 h 3021496"/>
              <a:gd name="connsiteX29" fmla="*/ 3167270 w 3697356"/>
              <a:gd name="connsiteY29" fmla="*/ 1842052 h 3021496"/>
              <a:gd name="connsiteX30" fmla="*/ 2941983 w 3697356"/>
              <a:gd name="connsiteY30" fmla="*/ 1881809 h 3021496"/>
              <a:gd name="connsiteX31" fmla="*/ 2796209 w 3697356"/>
              <a:gd name="connsiteY31" fmla="*/ 1921565 h 3021496"/>
              <a:gd name="connsiteX32" fmla="*/ 2637183 w 3697356"/>
              <a:gd name="connsiteY32" fmla="*/ 1948070 h 3021496"/>
              <a:gd name="connsiteX33" fmla="*/ 2451652 w 3697356"/>
              <a:gd name="connsiteY33" fmla="*/ 2040835 h 3021496"/>
              <a:gd name="connsiteX34" fmla="*/ 2385391 w 3697356"/>
              <a:gd name="connsiteY34" fmla="*/ 2146852 h 3021496"/>
              <a:gd name="connsiteX35" fmla="*/ 2345635 w 3697356"/>
              <a:gd name="connsiteY35" fmla="*/ 2213113 h 3021496"/>
              <a:gd name="connsiteX36" fmla="*/ 2319130 w 3697356"/>
              <a:gd name="connsiteY36" fmla="*/ 2266122 h 3021496"/>
              <a:gd name="connsiteX37" fmla="*/ 2239617 w 3697356"/>
              <a:gd name="connsiteY37" fmla="*/ 2358887 h 3021496"/>
              <a:gd name="connsiteX38" fmla="*/ 2146852 w 3697356"/>
              <a:gd name="connsiteY38" fmla="*/ 2504661 h 3021496"/>
              <a:gd name="connsiteX39" fmla="*/ 2080591 w 3697356"/>
              <a:gd name="connsiteY39" fmla="*/ 2584174 h 3021496"/>
              <a:gd name="connsiteX40" fmla="*/ 2040835 w 3697356"/>
              <a:gd name="connsiteY40" fmla="*/ 2650435 h 3021496"/>
              <a:gd name="connsiteX41" fmla="*/ 2014330 w 3697356"/>
              <a:gd name="connsiteY41" fmla="*/ 2690191 h 3021496"/>
              <a:gd name="connsiteX42" fmla="*/ 1934817 w 3697356"/>
              <a:gd name="connsiteY42" fmla="*/ 2809461 h 3021496"/>
              <a:gd name="connsiteX43" fmla="*/ 1868556 w 3697356"/>
              <a:gd name="connsiteY43" fmla="*/ 2875722 h 3021496"/>
              <a:gd name="connsiteX44" fmla="*/ 1762539 w 3697356"/>
              <a:gd name="connsiteY44" fmla="*/ 2928730 h 3021496"/>
              <a:gd name="connsiteX45" fmla="*/ 1510748 w 3697356"/>
              <a:gd name="connsiteY45" fmla="*/ 3021496 h 3021496"/>
              <a:gd name="connsiteX46" fmla="*/ 1139687 w 3697356"/>
              <a:gd name="connsiteY46" fmla="*/ 2981739 h 3021496"/>
              <a:gd name="connsiteX47" fmla="*/ 861391 w 3697356"/>
              <a:gd name="connsiteY47" fmla="*/ 2915478 h 3021496"/>
              <a:gd name="connsiteX48" fmla="*/ 755374 w 3697356"/>
              <a:gd name="connsiteY48" fmla="*/ 2875722 h 3021496"/>
              <a:gd name="connsiteX49" fmla="*/ 636104 w 3697356"/>
              <a:gd name="connsiteY49" fmla="*/ 2822713 h 3021496"/>
              <a:gd name="connsiteX50" fmla="*/ 477078 w 3697356"/>
              <a:gd name="connsiteY50" fmla="*/ 2663687 h 3021496"/>
              <a:gd name="connsiteX51" fmla="*/ 198783 w 3697356"/>
              <a:gd name="connsiteY51" fmla="*/ 2398643 h 3021496"/>
              <a:gd name="connsiteX52" fmla="*/ 92765 w 3697356"/>
              <a:gd name="connsiteY52" fmla="*/ 2213113 h 3021496"/>
              <a:gd name="connsiteX53" fmla="*/ 39756 w 3697356"/>
              <a:gd name="connsiteY53" fmla="*/ 2027583 h 3021496"/>
              <a:gd name="connsiteX54" fmla="*/ 0 w 3697356"/>
              <a:gd name="connsiteY54" fmla="*/ 1696278 h 3021496"/>
              <a:gd name="connsiteX55" fmla="*/ 26504 w 3697356"/>
              <a:gd name="connsiteY55" fmla="*/ 1126435 h 3021496"/>
              <a:gd name="connsiteX56" fmla="*/ 145774 w 3697356"/>
              <a:gd name="connsiteY56" fmla="*/ 834887 h 3021496"/>
              <a:gd name="connsiteX57" fmla="*/ 384313 w 3697356"/>
              <a:gd name="connsiteY57" fmla="*/ 410817 h 3021496"/>
              <a:gd name="connsiteX58" fmla="*/ 450574 w 3697356"/>
              <a:gd name="connsiteY58" fmla="*/ 371061 h 3021496"/>
              <a:gd name="connsiteX59" fmla="*/ 530087 w 3697356"/>
              <a:gd name="connsiteY59" fmla="*/ 238539 h 3021496"/>
              <a:gd name="connsiteX60" fmla="*/ 556591 w 3697356"/>
              <a:gd name="connsiteY60" fmla="*/ 185530 h 3021496"/>
              <a:gd name="connsiteX61" fmla="*/ 636104 w 3697356"/>
              <a:gd name="connsiteY61" fmla="*/ 106017 h 3021496"/>
              <a:gd name="connsiteX62" fmla="*/ 728870 w 3697356"/>
              <a:gd name="connsiteY62" fmla="*/ 26504 h 302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697356" h="3021496">
                <a:moveTo>
                  <a:pt x="675861" y="0"/>
                </a:moveTo>
                <a:cubicBezTo>
                  <a:pt x="969676" y="62961"/>
                  <a:pt x="767190" y="-6162"/>
                  <a:pt x="954156" y="106017"/>
                </a:cubicBezTo>
                <a:cubicBezTo>
                  <a:pt x="1050475" y="163808"/>
                  <a:pt x="1054376" y="139976"/>
                  <a:pt x="1126435" y="212035"/>
                </a:cubicBezTo>
                <a:cubicBezTo>
                  <a:pt x="1135915" y="221515"/>
                  <a:pt x="1182664" y="287244"/>
                  <a:pt x="1192696" y="304800"/>
                </a:cubicBezTo>
                <a:cubicBezTo>
                  <a:pt x="1202497" y="321952"/>
                  <a:pt x="1207718" y="341733"/>
                  <a:pt x="1219200" y="357809"/>
                </a:cubicBezTo>
                <a:cubicBezTo>
                  <a:pt x="1230093" y="373059"/>
                  <a:pt x="1245704" y="384313"/>
                  <a:pt x="1258956" y="397565"/>
                </a:cubicBezTo>
                <a:cubicBezTo>
                  <a:pt x="1351473" y="675110"/>
                  <a:pt x="1237951" y="374060"/>
                  <a:pt x="1311965" y="503583"/>
                </a:cubicBezTo>
                <a:cubicBezTo>
                  <a:pt x="1323767" y="524237"/>
                  <a:pt x="1328809" y="548105"/>
                  <a:pt x="1338470" y="569843"/>
                </a:cubicBezTo>
                <a:cubicBezTo>
                  <a:pt x="1352440" y="601275"/>
                  <a:pt x="1406481" y="702024"/>
                  <a:pt x="1417983" y="715617"/>
                </a:cubicBezTo>
                <a:cubicBezTo>
                  <a:pt x="1444290" y="746707"/>
                  <a:pt x="1475645" y="774481"/>
                  <a:pt x="1510748" y="795130"/>
                </a:cubicBezTo>
                <a:cubicBezTo>
                  <a:pt x="1564429" y="826707"/>
                  <a:pt x="1643843" y="852915"/>
                  <a:pt x="1709530" y="861391"/>
                </a:cubicBezTo>
                <a:cubicBezTo>
                  <a:pt x="2204922" y="925313"/>
                  <a:pt x="1896862" y="872562"/>
                  <a:pt x="2199861" y="927652"/>
                </a:cubicBezTo>
                <a:cubicBezTo>
                  <a:pt x="2327965" y="923235"/>
                  <a:pt x="2456215" y="921927"/>
                  <a:pt x="2584174" y="914400"/>
                </a:cubicBezTo>
                <a:cubicBezTo>
                  <a:pt x="2623061" y="912113"/>
                  <a:pt x="2665159" y="894857"/>
                  <a:pt x="2703443" y="887896"/>
                </a:cubicBezTo>
                <a:cubicBezTo>
                  <a:pt x="2734175" y="882308"/>
                  <a:pt x="2765287" y="879061"/>
                  <a:pt x="2796209" y="874643"/>
                </a:cubicBezTo>
                <a:cubicBezTo>
                  <a:pt x="2862470" y="879061"/>
                  <a:pt x="2929300" y="878164"/>
                  <a:pt x="2994991" y="887896"/>
                </a:cubicBezTo>
                <a:cubicBezTo>
                  <a:pt x="3049041" y="895903"/>
                  <a:pt x="3100678" y="915799"/>
                  <a:pt x="3154017" y="927652"/>
                </a:cubicBezTo>
                <a:cubicBezTo>
                  <a:pt x="3193774" y="936487"/>
                  <a:pt x="3234127" y="942969"/>
                  <a:pt x="3273287" y="954157"/>
                </a:cubicBezTo>
                <a:cubicBezTo>
                  <a:pt x="3296160" y="960692"/>
                  <a:pt x="3316980" y="973139"/>
                  <a:pt x="3339548" y="980661"/>
                </a:cubicBezTo>
                <a:cubicBezTo>
                  <a:pt x="3370057" y="990830"/>
                  <a:pt x="3401391" y="998330"/>
                  <a:pt x="3432313" y="1007165"/>
                </a:cubicBezTo>
                <a:cubicBezTo>
                  <a:pt x="3552901" y="1097606"/>
                  <a:pt x="3495475" y="1075964"/>
                  <a:pt x="3591339" y="1099930"/>
                </a:cubicBezTo>
                <a:cubicBezTo>
                  <a:pt x="3609009" y="1126434"/>
                  <a:pt x="3636622" y="1148540"/>
                  <a:pt x="3644348" y="1179443"/>
                </a:cubicBezTo>
                <a:cubicBezTo>
                  <a:pt x="3648765" y="1197113"/>
                  <a:pt x="3654028" y="1214592"/>
                  <a:pt x="3657600" y="1232452"/>
                </a:cubicBezTo>
                <a:cubicBezTo>
                  <a:pt x="3669415" y="1291528"/>
                  <a:pt x="3669891" y="1321373"/>
                  <a:pt x="3684104" y="1378226"/>
                </a:cubicBezTo>
                <a:cubicBezTo>
                  <a:pt x="3687492" y="1391778"/>
                  <a:pt x="3692939" y="1404731"/>
                  <a:pt x="3697356" y="1417983"/>
                </a:cubicBezTo>
                <a:cubicBezTo>
                  <a:pt x="3687234" y="1478713"/>
                  <a:pt x="3695030" y="1566083"/>
                  <a:pt x="3644348" y="1616765"/>
                </a:cubicBezTo>
                <a:cubicBezTo>
                  <a:pt x="3615077" y="1646036"/>
                  <a:pt x="3526300" y="1696927"/>
                  <a:pt x="3498574" y="1709530"/>
                </a:cubicBezTo>
                <a:cubicBezTo>
                  <a:pt x="3481993" y="1717067"/>
                  <a:pt x="3462844" y="1717023"/>
                  <a:pt x="3445565" y="1722783"/>
                </a:cubicBezTo>
                <a:cubicBezTo>
                  <a:pt x="3422997" y="1730306"/>
                  <a:pt x="3400960" y="1739443"/>
                  <a:pt x="3379304" y="1749287"/>
                </a:cubicBezTo>
                <a:cubicBezTo>
                  <a:pt x="3244132" y="1810728"/>
                  <a:pt x="3348345" y="1777382"/>
                  <a:pt x="3167270" y="1842052"/>
                </a:cubicBezTo>
                <a:cubicBezTo>
                  <a:pt x="3114810" y="1860788"/>
                  <a:pt x="2950699" y="1879993"/>
                  <a:pt x="2941983" y="1881809"/>
                </a:cubicBezTo>
                <a:cubicBezTo>
                  <a:pt x="2892676" y="1892081"/>
                  <a:pt x="2845425" y="1910866"/>
                  <a:pt x="2796209" y="1921565"/>
                </a:cubicBezTo>
                <a:cubicBezTo>
                  <a:pt x="2743696" y="1932981"/>
                  <a:pt x="2690192" y="1939235"/>
                  <a:pt x="2637183" y="1948070"/>
                </a:cubicBezTo>
                <a:cubicBezTo>
                  <a:pt x="2606101" y="1961884"/>
                  <a:pt x="2489072" y="2008092"/>
                  <a:pt x="2451652" y="2040835"/>
                </a:cubicBezTo>
                <a:cubicBezTo>
                  <a:pt x="2416822" y="2071311"/>
                  <a:pt x="2406766" y="2108378"/>
                  <a:pt x="2385391" y="2146852"/>
                </a:cubicBezTo>
                <a:cubicBezTo>
                  <a:pt x="2372882" y="2169368"/>
                  <a:pt x="2358144" y="2190597"/>
                  <a:pt x="2345635" y="2213113"/>
                </a:cubicBezTo>
                <a:cubicBezTo>
                  <a:pt x="2336041" y="2230382"/>
                  <a:pt x="2330750" y="2250145"/>
                  <a:pt x="2319130" y="2266122"/>
                </a:cubicBezTo>
                <a:cubicBezTo>
                  <a:pt x="2295176" y="2299059"/>
                  <a:pt x="2265406" y="2327367"/>
                  <a:pt x="2239617" y="2358887"/>
                </a:cubicBezTo>
                <a:cubicBezTo>
                  <a:pt x="2154512" y="2462904"/>
                  <a:pt x="2249487" y="2356412"/>
                  <a:pt x="2146852" y="2504661"/>
                </a:cubicBezTo>
                <a:cubicBezTo>
                  <a:pt x="2127214" y="2533027"/>
                  <a:pt x="2100883" y="2556272"/>
                  <a:pt x="2080591" y="2584174"/>
                </a:cubicBezTo>
                <a:cubicBezTo>
                  <a:pt x="2065441" y="2605005"/>
                  <a:pt x="2054487" y="2628593"/>
                  <a:pt x="2040835" y="2650435"/>
                </a:cubicBezTo>
                <a:cubicBezTo>
                  <a:pt x="2032394" y="2663941"/>
                  <a:pt x="2022771" y="2676685"/>
                  <a:pt x="2014330" y="2690191"/>
                </a:cubicBezTo>
                <a:cubicBezTo>
                  <a:pt x="1984271" y="2738285"/>
                  <a:pt x="1971969" y="2767665"/>
                  <a:pt x="1934817" y="2809461"/>
                </a:cubicBezTo>
                <a:cubicBezTo>
                  <a:pt x="1914065" y="2832807"/>
                  <a:pt x="1894238" y="2857942"/>
                  <a:pt x="1868556" y="2875722"/>
                </a:cubicBezTo>
                <a:cubicBezTo>
                  <a:pt x="1836071" y="2898212"/>
                  <a:pt x="1798644" y="2912683"/>
                  <a:pt x="1762539" y="2928730"/>
                </a:cubicBezTo>
                <a:cubicBezTo>
                  <a:pt x="1659680" y="2974445"/>
                  <a:pt x="1614752" y="2986827"/>
                  <a:pt x="1510748" y="3021496"/>
                </a:cubicBezTo>
                <a:cubicBezTo>
                  <a:pt x="1387061" y="3008244"/>
                  <a:pt x="1262961" y="2998398"/>
                  <a:pt x="1139687" y="2981739"/>
                </a:cubicBezTo>
                <a:cubicBezTo>
                  <a:pt x="1103128" y="2976799"/>
                  <a:pt x="877397" y="2920280"/>
                  <a:pt x="861391" y="2915478"/>
                </a:cubicBezTo>
                <a:cubicBezTo>
                  <a:pt x="825241" y="2904633"/>
                  <a:pt x="789642" y="2891538"/>
                  <a:pt x="755374" y="2875722"/>
                </a:cubicBezTo>
                <a:cubicBezTo>
                  <a:pt x="619901" y="2813196"/>
                  <a:pt x="751999" y="2851686"/>
                  <a:pt x="636104" y="2822713"/>
                </a:cubicBezTo>
                <a:cubicBezTo>
                  <a:pt x="485250" y="2702029"/>
                  <a:pt x="668032" y="2854641"/>
                  <a:pt x="477078" y="2663687"/>
                </a:cubicBezTo>
                <a:cubicBezTo>
                  <a:pt x="386495" y="2573103"/>
                  <a:pt x="262341" y="2509868"/>
                  <a:pt x="198783" y="2398643"/>
                </a:cubicBezTo>
                <a:cubicBezTo>
                  <a:pt x="163444" y="2336800"/>
                  <a:pt x="115289" y="2280686"/>
                  <a:pt x="92765" y="2213113"/>
                </a:cubicBezTo>
                <a:cubicBezTo>
                  <a:pt x="68924" y="2141590"/>
                  <a:pt x="54546" y="2105229"/>
                  <a:pt x="39756" y="2027583"/>
                </a:cubicBezTo>
                <a:cubicBezTo>
                  <a:pt x="11570" y="1879609"/>
                  <a:pt x="12212" y="1842823"/>
                  <a:pt x="0" y="1696278"/>
                </a:cubicBezTo>
                <a:cubicBezTo>
                  <a:pt x="8835" y="1506330"/>
                  <a:pt x="8644" y="1315747"/>
                  <a:pt x="26504" y="1126435"/>
                </a:cubicBezTo>
                <a:cubicBezTo>
                  <a:pt x="35628" y="1029722"/>
                  <a:pt x="106886" y="916199"/>
                  <a:pt x="145774" y="834887"/>
                </a:cubicBezTo>
                <a:cubicBezTo>
                  <a:pt x="218457" y="682914"/>
                  <a:pt x="264811" y="530319"/>
                  <a:pt x="384313" y="410817"/>
                </a:cubicBezTo>
                <a:cubicBezTo>
                  <a:pt x="402526" y="392604"/>
                  <a:pt x="428487" y="384313"/>
                  <a:pt x="450574" y="371061"/>
                </a:cubicBezTo>
                <a:cubicBezTo>
                  <a:pt x="477078" y="326887"/>
                  <a:pt x="507049" y="284616"/>
                  <a:pt x="530087" y="238539"/>
                </a:cubicBezTo>
                <a:cubicBezTo>
                  <a:pt x="538922" y="220869"/>
                  <a:pt x="544250" y="200956"/>
                  <a:pt x="556591" y="185530"/>
                </a:cubicBezTo>
                <a:cubicBezTo>
                  <a:pt x="580006" y="156261"/>
                  <a:pt x="615312" y="137205"/>
                  <a:pt x="636104" y="106017"/>
                </a:cubicBezTo>
                <a:cubicBezTo>
                  <a:pt x="696464" y="15477"/>
                  <a:pt x="657259" y="26504"/>
                  <a:pt x="728870" y="265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BE032FED-B50A-4271-8C4D-1304F1D953E7}"/>
              </a:ext>
            </a:extLst>
          </p:cNvPr>
          <p:cNvSpPr/>
          <p:nvPr/>
        </p:nvSpPr>
        <p:spPr>
          <a:xfrm>
            <a:off x="4465983" y="1417671"/>
            <a:ext cx="3737246" cy="3631407"/>
          </a:xfrm>
          <a:custGeom>
            <a:avLst/>
            <a:gdLst>
              <a:gd name="connsiteX0" fmla="*/ 1060174 w 3737246"/>
              <a:gd name="connsiteY0" fmla="*/ 26816 h 3631407"/>
              <a:gd name="connsiteX1" fmla="*/ 1696278 w 3737246"/>
              <a:gd name="connsiteY1" fmla="*/ 13564 h 3631407"/>
              <a:gd name="connsiteX2" fmla="*/ 1815547 w 3737246"/>
              <a:gd name="connsiteY2" fmla="*/ 53320 h 3631407"/>
              <a:gd name="connsiteX3" fmla="*/ 2080591 w 3737246"/>
              <a:gd name="connsiteY3" fmla="*/ 185842 h 3631407"/>
              <a:gd name="connsiteX4" fmla="*/ 2146852 w 3737246"/>
              <a:gd name="connsiteY4" fmla="*/ 252103 h 3631407"/>
              <a:gd name="connsiteX5" fmla="*/ 2305878 w 3737246"/>
              <a:gd name="connsiteY5" fmla="*/ 397877 h 3631407"/>
              <a:gd name="connsiteX6" fmla="*/ 2345634 w 3737246"/>
              <a:gd name="connsiteY6" fmla="*/ 464138 h 3631407"/>
              <a:gd name="connsiteX7" fmla="*/ 2358887 w 3737246"/>
              <a:gd name="connsiteY7" fmla="*/ 556903 h 3631407"/>
              <a:gd name="connsiteX8" fmla="*/ 2385391 w 3737246"/>
              <a:gd name="connsiteY8" fmla="*/ 1047233 h 3631407"/>
              <a:gd name="connsiteX9" fmla="*/ 2425147 w 3737246"/>
              <a:gd name="connsiteY9" fmla="*/ 1126746 h 3631407"/>
              <a:gd name="connsiteX10" fmla="*/ 2438400 w 3737246"/>
              <a:gd name="connsiteY10" fmla="*/ 1206259 h 3631407"/>
              <a:gd name="connsiteX11" fmla="*/ 2478156 w 3737246"/>
              <a:gd name="connsiteY11" fmla="*/ 1232764 h 3631407"/>
              <a:gd name="connsiteX12" fmla="*/ 2584174 w 3737246"/>
              <a:gd name="connsiteY12" fmla="*/ 1299025 h 3631407"/>
              <a:gd name="connsiteX13" fmla="*/ 2835965 w 3737246"/>
              <a:gd name="connsiteY13" fmla="*/ 1325529 h 3631407"/>
              <a:gd name="connsiteX14" fmla="*/ 3366052 w 3737246"/>
              <a:gd name="connsiteY14" fmla="*/ 1365286 h 3631407"/>
              <a:gd name="connsiteX15" fmla="*/ 3472069 w 3737246"/>
              <a:gd name="connsiteY15" fmla="*/ 1471303 h 3631407"/>
              <a:gd name="connsiteX16" fmla="*/ 3498574 w 3737246"/>
              <a:gd name="connsiteY16" fmla="*/ 1497807 h 3631407"/>
              <a:gd name="connsiteX17" fmla="*/ 3578087 w 3737246"/>
              <a:gd name="connsiteY17" fmla="*/ 1630329 h 3631407"/>
              <a:gd name="connsiteX18" fmla="*/ 3617843 w 3737246"/>
              <a:gd name="connsiteY18" fmla="*/ 1908625 h 3631407"/>
              <a:gd name="connsiteX19" fmla="*/ 3564834 w 3737246"/>
              <a:gd name="connsiteY19" fmla="*/ 2200172 h 3631407"/>
              <a:gd name="connsiteX20" fmla="*/ 3538330 w 3737246"/>
              <a:gd name="connsiteY20" fmla="*/ 2239929 h 3631407"/>
              <a:gd name="connsiteX21" fmla="*/ 3525078 w 3737246"/>
              <a:gd name="connsiteY21" fmla="*/ 2279686 h 3631407"/>
              <a:gd name="connsiteX22" fmla="*/ 3472069 w 3737246"/>
              <a:gd name="connsiteY22" fmla="*/ 2359199 h 3631407"/>
              <a:gd name="connsiteX23" fmla="*/ 3564834 w 3737246"/>
              <a:gd name="connsiteY23" fmla="*/ 2531477 h 3631407"/>
              <a:gd name="connsiteX24" fmla="*/ 3617843 w 3737246"/>
              <a:gd name="connsiteY24" fmla="*/ 2624242 h 3631407"/>
              <a:gd name="connsiteX25" fmla="*/ 3644347 w 3737246"/>
              <a:gd name="connsiteY25" fmla="*/ 2703755 h 3631407"/>
              <a:gd name="connsiteX26" fmla="*/ 3657600 w 3737246"/>
              <a:gd name="connsiteY26" fmla="*/ 2756764 h 3631407"/>
              <a:gd name="connsiteX27" fmla="*/ 3684104 w 3737246"/>
              <a:gd name="connsiteY27" fmla="*/ 2809772 h 3631407"/>
              <a:gd name="connsiteX28" fmla="*/ 3710608 w 3737246"/>
              <a:gd name="connsiteY28" fmla="*/ 2876033 h 3631407"/>
              <a:gd name="connsiteX29" fmla="*/ 3723860 w 3737246"/>
              <a:gd name="connsiteY29" fmla="*/ 2982051 h 3631407"/>
              <a:gd name="connsiteX30" fmla="*/ 3737113 w 3737246"/>
              <a:gd name="connsiteY30" fmla="*/ 3035059 h 3631407"/>
              <a:gd name="connsiteX31" fmla="*/ 3657600 w 3737246"/>
              <a:gd name="connsiteY31" fmla="*/ 3207338 h 3631407"/>
              <a:gd name="connsiteX32" fmla="*/ 3617843 w 3737246"/>
              <a:gd name="connsiteY32" fmla="*/ 3233842 h 3631407"/>
              <a:gd name="connsiteX33" fmla="*/ 3498574 w 3737246"/>
              <a:gd name="connsiteY33" fmla="*/ 3286851 h 3631407"/>
              <a:gd name="connsiteX34" fmla="*/ 3379304 w 3737246"/>
              <a:gd name="connsiteY34" fmla="*/ 3326607 h 3631407"/>
              <a:gd name="connsiteX35" fmla="*/ 3246782 w 3737246"/>
              <a:gd name="connsiteY35" fmla="*/ 3353112 h 3631407"/>
              <a:gd name="connsiteX36" fmla="*/ 2994991 w 3737246"/>
              <a:gd name="connsiteY36" fmla="*/ 3300103 h 3631407"/>
              <a:gd name="connsiteX37" fmla="*/ 2941982 w 3737246"/>
              <a:gd name="connsiteY37" fmla="*/ 3273599 h 3631407"/>
              <a:gd name="connsiteX38" fmla="*/ 2902226 w 3737246"/>
              <a:gd name="connsiteY38" fmla="*/ 3233842 h 3631407"/>
              <a:gd name="connsiteX39" fmla="*/ 2862469 w 3737246"/>
              <a:gd name="connsiteY39" fmla="*/ 3220590 h 3631407"/>
              <a:gd name="connsiteX40" fmla="*/ 2796208 w 3737246"/>
              <a:gd name="connsiteY40" fmla="*/ 3088068 h 3631407"/>
              <a:gd name="connsiteX41" fmla="*/ 2822713 w 3737246"/>
              <a:gd name="connsiteY41" fmla="*/ 2637494 h 3631407"/>
              <a:gd name="connsiteX42" fmla="*/ 2835965 w 3737246"/>
              <a:gd name="connsiteY42" fmla="*/ 2597738 h 3631407"/>
              <a:gd name="connsiteX43" fmla="*/ 2796208 w 3737246"/>
              <a:gd name="connsiteY43" fmla="*/ 2266433 h 3631407"/>
              <a:gd name="connsiteX44" fmla="*/ 2769704 w 3737246"/>
              <a:gd name="connsiteY44" fmla="*/ 2213425 h 3631407"/>
              <a:gd name="connsiteX45" fmla="*/ 2716695 w 3737246"/>
              <a:gd name="connsiteY45" fmla="*/ 2173668 h 3631407"/>
              <a:gd name="connsiteX46" fmla="*/ 2676939 w 3737246"/>
              <a:gd name="connsiteY46" fmla="*/ 2147164 h 3631407"/>
              <a:gd name="connsiteX47" fmla="*/ 2584174 w 3737246"/>
              <a:gd name="connsiteY47" fmla="*/ 2133912 h 3631407"/>
              <a:gd name="connsiteX48" fmla="*/ 2438400 w 3737246"/>
              <a:gd name="connsiteY48" fmla="*/ 2067651 h 3631407"/>
              <a:gd name="connsiteX49" fmla="*/ 2305878 w 3737246"/>
              <a:gd name="connsiteY49" fmla="*/ 2041146 h 3631407"/>
              <a:gd name="connsiteX50" fmla="*/ 1842052 w 3737246"/>
              <a:gd name="connsiteY50" fmla="*/ 2067651 h 3631407"/>
              <a:gd name="connsiteX51" fmla="*/ 1775791 w 3737246"/>
              <a:gd name="connsiteY51" fmla="*/ 2107407 h 3631407"/>
              <a:gd name="connsiteX52" fmla="*/ 1709530 w 3737246"/>
              <a:gd name="connsiteY52" fmla="*/ 2120659 h 3631407"/>
              <a:gd name="connsiteX53" fmla="*/ 1325217 w 3737246"/>
              <a:gd name="connsiteY53" fmla="*/ 2372451 h 3631407"/>
              <a:gd name="connsiteX54" fmla="*/ 1245704 w 3737246"/>
              <a:gd name="connsiteY54" fmla="*/ 2478468 h 3631407"/>
              <a:gd name="connsiteX55" fmla="*/ 1126434 w 3737246"/>
              <a:gd name="connsiteY55" fmla="*/ 2717007 h 3631407"/>
              <a:gd name="connsiteX56" fmla="*/ 1073426 w 3737246"/>
              <a:gd name="connsiteY56" fmla="*/ 2809772 h 3631407"/>
              <a:gd name="connsiteX57" fmla="*/ 1033669 w 3737246"/>
              <a:gd name="connsiteY57" fmla="*/ 2968799 h 3631407"/>
              <a:gd name="connsiteX58" fmla="*/ 1020417 w 3737246"/>
              <a:gd name="connsiteY58" fmla="*/ 3207338 h 3631407"/>
              <a:gd name="connsiteX59" fmla="*/ 1007165 w 3737246"/>
              <a:gd name="connsiteY59" fmla="*/ 3260346 h 3631407"/>
              <a:gd name="connsiteX60" fmla="*/ 954156 w 3737246"/>
              <a:gd name="connsiteY60" fmla="*/ 3339859 h 3631407"/>
              <a:gd name="connsiteX61" fmla="*/ 940904 w 3737246"/>
              <a:gd name="connsiteY61" fmla="*/ 3379616 h 3631407"/>
              <a:gd name="connsiteX62" fmla="*/ 808382 w 3737246"/>
              <a:gd name="connsiteY62" fmla="*/ 3512138 h 3631407"/>
              <a:gd name="connsiteX63" fmla="*/ 728869 w 3737246"/>
              <a:gd name="connsiteY63" fmla="*/ 3538642 h 3631407"/>
              <a:gd name="connsiteX64" fmla="*/ 675860 w 3737246"/>
              <a:gd name="connsiteY64" fmla="*/ 3578399 h 3631407"/>
              <a:gd name="connsiteX65" fmla="*/ 649356 w 3737246"/>
              <a:gd name="connsiteY65" fmla="*/ 3618155 h 3631407"/>
              <a:gd name="connsiteX66" fmla="*/ 556591 w 3737246"/>
              <a:gd name="connsiteY66" fmla="*/ 3631407 h 3631407"/>
              <a:gd name="connsiteX67" fmla="*/ 291547 w 3737246"/>
              <a:gd name="connsiteY67" fmla="*/ 3591651 h 3631407"/>
              <a:gd name="connsiteX68" fmla="*/ 172278 w 3737246"/>
              <a:gd name="connsiteY68" fmla="*/ 3498886 h 3631407"/>
              <a:gd name="connsiteX69" fmla="*/ 132521 w 3737246"/>
              <a:gd name="connsiteY69" fmla="*/ 3432625 h 3631407"/>
              <a:gd name="connsiteX70" fmla="*/ 119269 w 3737246"/>
              <a:gd name="connsiteY70" fmla="*/ 3392868 h 3631407"/>
              <a:gd name="connsiteX71" fmla="*/ 66260 w 3737246"/>
              <a:gd name="connsiteY71" fmla="*/ 3300103 h 3631407"/>
              <a:gd name="connsiteX72" fmla="*/ 26504 w 3737246"/>
              <a:gd name="connsiteY72" fmla="*/ 3207338 h 3631407"/>
              <a:gd name="connsiteX73" fmla="*/ 0 w 3737246"/>
              <a:gd name="connsiteY73" fmla="*/ 3127825 h 3631407"/>
              <a:gd name="connsiteX74" fmla="*/ 26504 w 3737246"/>
              <a:gd name="connsiteY74" fmla="*/ 3035059 h 3631407"/>
              <a:gd name="connsiteX75" fmla="*/ 66260 w 3737246"/>
              <a:gd name="connsiteY75" fmla="*/ 3008555 h 3631407"/>
              <a:gd name="connsiteX76" fmla="*/ 106017 w 3737246"/>
              <a:gd name="connsiteY76" fmla="*/ 2968799 h 3631407"/>
              <a:gd name="connsiteX77" fmla="*/ 185530 w 3737246"/>
              <a:gd name="connsiteY77" fmla="*/ 2889286 h 3631407"/>
              <a:gd name="connsiteX78" fmla="*/ 278295 w 3737246"/>
              <a:gd name="connsiteY78" fmla="*/ 2836277 h 3631407"/>
              <a:gd name="connsiteX79" fmla="*/ 410817 w 3737246"/>
              <a:gd name="connsiteY79" fmla="*/ 2783268 h 3631407"/>
              <a:gd name="connsiteX80" fmla="*/ 543339 w 3737246"/>
              <a:gd name="connsiteY80" fmla="*/ 2717007 h 3631407"/>
              <a:gd name="connsiteX81" fmla="*/ 649356 w 3737246"/>
              <a:gd name="connsiteY81" fmla="*/ 2597738 h 3631407"/>
              <a:gd name="connsiteX82" fmla="*/ 702365 w 3737246"/>
              <a:gd name="connsiteY82" fmla="*/ 2544729 h 3631407"/>
              <a:gd name="connsiteX83" fmla="*/ 781878 w 3737246"/>
              <a:gd name="connsiteY83" fmla="*/ 2518225 h 3631407"/>
              <a:gd name="connsiteX84" fmla="*/ 821634 w 3737246"/>
              <a:gd name="connsiteY84" fmla="*/ 2491720 h 3631407"/>
              <a:gd name="connsiteX85" fmla="*/ 967408 w 3737246"/>
              <a:gd name="connsiteY85" fmla="*/ 2372451 h 3631407"/>
              <a:gd name="connsiteX86" fmla="*/ 1007165 w 3737246"/>
              <a:gd name="connsiteY86" fmla="*/ 2359199 h 3631407"/>
              <a:gd name="connsiteX87" fmla="*/ 1099930 w 3737246"/>
              <a:gd name="connsiteY87" fmla="*/ 2279686 h 3631407"/>
              <a:gd name="connsiteX88" fmla="*/ 1152939 w 3737246"/>
              <a:gd name="connsiteY88" fmla="*/ 2253181 h 3631407"/>
              <a:gd name="connsiteX89" fmla="*/ 1364974 w 3737246"/>
              <a:gd name="connsiteY89" fmla="*/ 2080903 h 3631407"/>
              <a:gd name="connsiteX90" fmla="*/ 1444487 w 3737246"/>
              <a:gd name="connsiteY90" fmla="*/ 1948381 h 3631407"/>
              <a:gd name="connsiteX91" fmla="*/ 1510747 w 3737246"/>
              <a:gd name="connsiteY91" fmla="*/ 1842364 h 3631407"/>
              <a:gd name="connsiteX92" fmla="*/ 1524000 w 3737246"/>
              <a:gd name="connsiteY92" fmla="*/ 1762851 h 3631407"/>
              <a:gd name="connsiteX93" fmla="*/ 1537252 w 3737246"/>
              <a:gd name="connsiteY93" fmla="*/ 1723094 h 3631407"/>
              <a:gd name="connsiteX94" fmla="*/ 1484243 w 3737246"/>
              <a:gd name="connsiteY94" fmla="*/ 1444799 h 3631407"/>
              <a:gd name="connsiteX95" fmla="*/ 1457739 w 3737246"/>
              <a:gd name="connsiteY95" fmla="*/ 1325529 h 3631407"/>
              <a:gd name="connsiteX96" fmla="*/ 1364974 w 3737246"/>
              <a:gd name="connsiteY96" fmla="*/ 1047233 h 3631407"/>
              <a:gd name="connsiteX97" fmla="*/ 1285460 w 3737246"/>
              <a:gd name="connsiteY97" fmla="*/ 848451 h 3631407"/>
              <a:gd name="connsiteX98" fmla="*/ 1272208 w 3737246"/>
              <a:gd name="connsiteY98" fmla="*/ 808694 h 3631407"/>
              <a:gd name="connsiteX99" fmla="*/ 1232452 w 3737246"/>
              <a:gd name="connsiteY99" fmla="*/ 755686 h 3631407"/>
              <a:gd name="connsiteX100" fmla="*/ 1205947 w 3737246"/>
              <a:gd name="connsiteY100" fmla="*/ 702677 h 3631407"/>
              <a:gd name="connsiteX101" fmla="*/ 1166191 w 3737246"/>
              <a:gd name="connsiteY101" fmla="*/ 649668 h 3631407"/>
              <a:gd name="connsiteX102" fmla="*/ 1099930 w 3737246"/>
              <a:gd name="connsiteY102" fmla="*/ 490642 h 3631407"/>
              <a:gd name="connsiteX103" fmla="*/ 967408 w 3737246"/>
              <a:gd name="connsiteY103" fmla="*/ 318364 h 3631407"/>
              <a:gd name="connsiteX104" fmla="*/ 940904 w 3737246"/>
              <a:gd name="connsiteY104" fmla="*/ 185842 h 3631407"/>
              <a:gd name="connsiteX105" fmla="*/ 954156 w 3737246"/>
              <a:gd name="connsiteY105" fmla="*/ 132833 h 3631407"/>
              <a:gd name="connsiteX106" fmla="*/ 1020417 w 3737246"/>
              <a:gd name="connsiteY106" fmla="*/ 53320 h 3631407"/>
              <a:gd name="connsiteX107" fmla="*/ 1060174 w 3737246"/>
              <a:gd name="connsiteY107" fmla="*/ 26816 h 363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737246" h="3631407">
                <a:moveTo>
                  <a:pt x="1060174" y="26816"/>
                </a:moveTo>
                <a:cubicBezTo>
                  <a:pt x="1172817" y="20190"/>
                  <a:pt x="1335361" y="-20809"/>
                  <a:pt x="1696278" y="13564"/>
                </a:cubicBezTo>
                <a:cubicBezTo>
                  <a:pt x="1737996" y="17537"/>
                  <a:pt x="1775791" y="40068"/>
                  <a:pt x="1815547" y="53320"/>
                </a:cubicBezTo>
                <a:cubicBezTo>
                  <a:pt x="1909733" y="84715"/>
                  <a:pt x="2005672" y="110923"/>
                  <a:pt x="2080591" y="185842"/>
                </a:cubicBezTo>
                <a:cubicBezTo>
                  <a:pt x="2102678" y="207929"/>
                  <a:pt x="2123739" y="231092"/>
                  <a:pt x="2146852" y="252103"/>
                </a:cubicBezTo>
                <a:cubicBezTo>
                  <a:pt x="2213487" y="312680"/>
                  <a:pt x="2247244" y="326213"/>
                  <a:pt x="2305878" y="397877"/>
                </a:cubicBezTo>
                <a:cubicBezTo>
                  <a:pt x="2322189" y="417812"/>
                  <a:pt x="2332382" y="442051"/>
                  <a:pt x="2345634" y="464138"/>
                </a:cubicBezTo>
                <a:cubicBezTo>
                  <a:pt x="2350052" y="495060"/>
                  <a:pt x="2356762" y="525740"/>
                  <a:pt x="2358887" y="556903"/>
                </a:cubicBezTo>
                <a:cubicBezTo>
                  <a:pt x="2370021" y="720206"/>
                  <a:pt x="2366486" y="884647"/>
                  <a:pt x="2385391" y="1047233"/>
                </a:cubicBezTo>
                <a:cubicBezTo>
                  <a:pt x="2388814" y="1076667"/>
                  <a:pt x="2411895" y="1100242"/>
                  <a:pt x="2425147" y="1126746"/>
                </a:cubicBezTo>
                <a:cubicBezTo>
                  <a:pt x="2429565" y="1153250"/>
                  <a:pt x="2426383" y="1182226"/>
                  <a:pt x="2438400" y="1206259"/>
                </a:cubicBezTo>
                <a:cubicBezTo>
                  <a:pt x="2445523" y="1220505"/>
                  <a:pt x="2465196" y="1223507"/>
                  <a:pt x="2478156" y="1232764"/>
                </a:cubicBezTo>
                <a:cubicBezTo>
                  <a:pt x="2506750" y="1253189"/>
                  <a:pt x="2547383" y="1290535"/>
                  <a:pt x="2584174" y="1299025"/>
                </a:cubicBezTo>
                <a:cubicBezTo>
                  <a:pt x="2597293" y="1302052"/>
                  <a:pt x="2830418" y="1325085"/>
                  <a:pt x="2835965" y="1325529"/>
                </a:cubicBezTo>
                <a:lnTo>
                  <a:pt x="3366052" y="1365286"/>
                </a:lnTo>
                <a:cubicBezTo>
                  <a:pt x="3473780" y="1451467"/>
                  <a:pt x="3396430" y="1380536"/>
                  <a:pt x="3472069" y="1471303"/>
                </a:cubicBezTo>
                <a:cubicBezTo>
                  <a:pt x="3480068" y="1480901"/>
                  <a:pt x="3491643" y="1487411"/>
                  <a:pt x="3498574" y="1497807"/>
                </a:cubicBezTo>
                <a:cubicBezTo>
                  <a:pt x="3527150" y="1540670"/>
                  <a:pt x="3578087" y="1630329"/>
                  <a:pt x="3578087" y="1630329"/>
                </a:cubicBezTo>
                <a:cubicBezTo>
                  <a:pt x="3596940" y="1724594"/>
                  <a:pt x="3615008" y="1806554"/>
                  <a:pt x="3617843" y="1908625"/>
                </a:cubicBezTo>
                <a:cubicBezTo>
                  <a:pt x="3625250" y="2175273"/>
                  <a:pt x="3674330" y="2127176"/>
                  <a:pt x="3564834" y="2200172"/>
                </a:cubicBezTo>
                <a:cubicBezTo>
                  <a:pt x="3555999" y="2213424"/>
                  <a:pt x="3545453" y="2225683"/>
                  <a:pt x="3538330" y="2239929"/>
                </a:cubicBezTo>
                <a:cubicBezTo>
                  <a:pt x="3532083" y="2252423"/>
                  <a:pt x="3531862" y="2267475"/>
                  <a:pt x="3525078" y="2279686"/>
                </a:cubicBezTo>
                <a:cubicBezTo>
                  <a:pt x="3509608" y="2307532"/>
                  <a:pt x="3472069" y="2359199"/>
                  <a:pt x="3472069" y="2359199"/>
                </a:cubicBezTo>
                <a:cubicBezTo>
                  <a:pt x="3444789" y="2495601"/>
                  <a:pt x="3452269" y="2362636"/>
                  <a:pt x="3564834" y="2531477"/>
                </a:cubicBezTo>
                <a:cubicBezTo>
                  <a:pt x="3588743" y="2567340"/>
                  <a:pt x="3601028" y="2582204"/>
                  <a:pt x="3617843" y="2624242"/>
                </a:cubicBezTo>
                <a:cubicBezTo>
                  <a:pt x="3628219" y="2650182"/>
                  <a:pt x="3636319" y="2676995"/>
                  <a:pt x="3644347" y="2703755"/>
                </a:cubicBezTo>
                <a:cubicBezTo>
                  <a:pt x="3649581" y="2721200"/>
                  <a:pt x="3651205" y="2739710"/>
                  <a:pt x="3657600" y="2756764"/>
                </a:cubicBezTo>
                <a:cubicBezTo>
                  <a:pt x="3664537" y="2775261"/>
                  <a:pt x="3676081" y="2791720"/>
                  <a:pt x="3684104" y="2809772"/>
                </a:cubicBezTo>
                <a:cubicBezTo>
                  <a:pt x="3693765" y="2831510"/>
                  <a:pt x="3701773" y="2853946"/>
                  <a:pt x="3710608" y="2876033"/>
                </a:cubicBezTo>
                <a:cubicBezTo>
                  <a:pt x="3715025" y="2911372"/>
                  <a:pt x="3718005" y="2946921"/>
                  <a:pt x="3723860" y="2982051"/>
                </a:cubicBezTo>
                <a:cubicBezTo>
                  <a:pt x="3726854" y="3000016"/>
                  <a:pt x="3738626" y="3016909"/>
                  <a:pt x="3737113" y="3035059"/>
                </a:cubicBezTo>
                <a:cubicBezTo>
                  <a:pt x="3730231" y="3117639"/>
                  <a:pt x="3712799" y="3152139"/>
                  <a:pt x="3657600" y="3207338"/>
                </a:cubicBezTo>
                <a:cubicBezTo>
                  <a:pt x="3646338" y="3218600"/>
                  <a:pt x="3631766" y="3226107"/>
                  <a:pt x="3617843" y="3233842"/>
                </a:cubicBezTo>
                <a:cubicBezTo>
                  <a:pt x="3520921" y="3287688"/>
                  <a:pt x="3568759" y="3260532"/>
                  <a:pt x="3498574" y="3286851"/>
                </a:cubicBezTo>
                <a:cubicBezTo>
                  <a:pt x="3424546" y="3314611"/>
                  <a:pt x="3448391" y="3311803"/>
                  <a:pt x="3379304" y="3326607"/>
                </a:cubicBezTo>
                <a:cubicBezTo>
                  <a:pt x="3335255" y="3336046"/>
                  <a:pt x="3246782" y="3353112"/>
                  <a:pt x="3246782" y="3353112"/>
                </a:cubicBezTo>
                <a:cubicBezTo>
                  <a:pt x="3240607" y="3351954"/>
                  <a:pt x="3060311" y="3328097"/>
                  <a:pt x="2994991" y="3300103"/>
                </a:cubicBezTo>
                <a:cubicBezTo>
                  <a:pt x="2976833" y="3292321"/>
                  <a:pt x="2959652" y="3282434"/>
                  <a:pt x="2941982" y="3273599"/>
                </a:cubicBezTo>
                <a:cubicBezTo>
                  <a:pt x="2928730" y="3260347"/>
                  <a:pt x="2917820" y="3244238"/>
                  <a:pt x="2902226" y="3233842"/>
                </a:cubicBezTo>
                <a:cubicBezTo>
                  <a:pt x="2890603" y="3226093"/>
                  <a:pt x="2870685" y="3231887"/>
                  <a:pt x="2862469" y="3220590"/>
                </a:cubicBezTo>
                <a:cubicBezTo>
                  <a:pt x="2833420" y="3180648"/>
                  <a:pt x="2796208" y="3088068"/>
                  <a:pt x="2796208" y="3088068"/>
                </a:cubicBezTo>
                <a:cubicBezTo>
                  <a:pt x="2805043" y="2937877"/>
                  <a:pt x="2810554" y="2787453"/>
                  <a:pt x="2822713" y="2637494"/>
                </a:cubicBezTo>
                <a:cubicBezTo>
                  <a:pt x="2823842" y="2623571"/>
                  <a:pt x="2835965" y="2611707"/>
                  <a:pt x="2835965" y="2597738"/>
                </a:cubicBezTo>
                <a:cubicBezTo>
                  <a:pt x="2835965" y="2434686"/>
                  <a:pt x="2844398" y="2386907"/>
                  <a:pt x="2796208" y="2266433"/>
                </a:cubicBezTo>
                <a:cubicBezTo>
                  <a:pt x="2788871" y="2248091"/>
                  <a:pt x="2782560" y="2228424"/>
                  <a:pt x="2769704" y="2213425"/>
                </a:cubicBezTo>
                <a:cubicBezTo>
                  <a:pt x="2755330" y="2196655"/>
                  <a:pt x="2734668" y="2186506"/>
                  <a:pt x="2716695" y="2173668"/>
                </a:cubicBezTo>
                <a:cubicBezTo>
                  <a:pt x="2703735" y="2164411"/>
                  <a:pt x="2692194" y="2151741"/>
                  <a:pt x="2676939" y="2147164"/>
                </a:cubicBezTo>
                <a:cubicBezTo>
                  <a:pt x="2647021" y="2138189"/>
                  <a:pt x="2615096" y="2138329"/>
                  <a:pt x="2584174" y="2133912"/>
                </a:cubicBezTo>
                <a:cubicBezTo>
                  <a:pt x="2543610" y="2113630"/>
                  <a:pt x="2476889" y="2078971"/>
                  <a:pt x="2438400" y="2067651"/>
                </a:cubicBezTo>
                <a:cubicBezTo>
                  <a:pt x="2395182" y="2054940"/>
                  <a:pt x="2305878" y="2041146"/>
                  <a:pt x="2305878" y="2041146"/>
                </a:cubicBezTo>
                <a:cubicBezTo>
                  <a:pt x="2151269" y="2049981"/>
                  <a:pt x="1995717" y="2048443"/>
                  <a:pt x="1842052" y="2067651"/>
                </a:cubicBezTo>
                <a:cubicBezTo>
                  <a:pt x="1816493" y="2070846"/>
                  <a:pt x="1799706" y="2097841"/>
                  <a:pt x="1775791" y="2107407"/>
                </a:cubicBezTo>
                <a:cubicBezTo>
                  <a:pt x="1754878" y="2115772"/>
                  <a:pt x="1731617" y="2116242"/>
                  <a:pt x="1709530" y="2120659"/>
                </a:cubicBezTo>
                <a:cubicBezTo>
                  <a:pt x="1566093" y="2182133"/>
                  <a:pt x="1430451" y="2232139"/>
                  <a:pt x="1325217" y="2372451"/>
                </a:cubicBezTo>
                <a:lnTo>
                  <a:pt x="1245704" y="2478468"/>
                </a:lnTo>
                <a:cubicBezTo>
                  <a:pt x="1215177" y="2600579"/>
                  <a:pt x="1241489" y="2515661"/>
                  <a:pt x="1126434" y="2717007"/>
                </a:cubicBezTo>
                <a:cubicBezTo>
                  <a:pt x="1108764" y="2747929"/>
                  <a:pt x="1083210" y="2775528"/>
                  <a:pt x="1073426" y="2809772"/>
                </a:cubicBezTo>
                <a:cubicBezTo>
                  <a:pt x="1040733" y="2924196"/>
                  <a:pt x="1053228" y="2871003"/>
                  <a:pt x="1033669" y="2968799"/>
                </a:cubicBezTo>
                <a:cubicBezTo>
                  <a:pt x="1029252" y="3048312"/>
                  <a:pt x="1027627" y="3128029"/>
                  <a:pt x="1020417" y="3207338"/>
                </a:cubicBezTo>
                <a:cubicBezTo>
                  <a:pt x="1018768" y="3225476"/>
                  <a:pt x="1015310" y="3244056"/>
                  <a:pt x="1007165" y="3260346"/>
                </a:cubicBezTo>
                <a:cubicBezTo>
                  <a:pt x="992919" y="3288837"/>
                  <a:pt x="971826" y="3313355"/>
                  <a:pt x="954156" y="3339859"/>
                </a:cubicBezTo>
                <a:cubicBezTo>
                  <a:pt x="949739" y="3353111"/>
                  <a:pt x="947593" y="3367353"/>
                  <a:pt x="940904" y="3379616"/>
                </a:cubicBezTo>
                <a:cubicBezTo>
                  <a:pt x="879107" y="3492910"/>
                  <a:pt x="903590" y="3477517"/>
                  <a:pt x="808382" y="3512138"/>
                </a:cubicBezTo>
                <a:cubicBezTo>
                  <a:pt x="782126" y="3521686"/>
                  <a:pt x="755373" y="3529807"/>
                  <a:pt x="728869" y="3538642"/>
                </a:cubicBezTo>
                <a:cubicBezTo>
                  <a:pt x="711199" y="3551894"/>
                  <a:pt x="691478" y="3562781"/>
                  <a:pt x="675860" y="3578399"/>
                </a:cubicBezTo>
                <a:cubicBezTo>
                  <a:pt x="664598" y="3589661"/>
                  <a:pt x="663910" y="3611687"/>
                  <a:pt x="649356" y="3618155"/>
                </a:cubicBezTo>
                <a:cubicBezTo>
                  <a:pt x="620813" y="3630841"/>
                  <a:pt x="587513" y="3626990"/>
                  <a:pt x="556591" y="3631407"/>
                </a:cubicBezTo>
                <a:cubicBezTo>
                  <a:pt x="452196" y="3624882"/>
                  <a:pt x="372368" y="3647604"/>
                  <a:pt x="291547" y="3591651"/>
                </a:cubicBezTo>
                <a:cubicBezTo>
                  <a:pt x="250137" y="3562982"/>
                  <a:pt x="172278" y="3498886"/>
                  <a:pt x="172278" y="3498886"/>
                </a:cubicBezTo>
                <a:cubicBezTo>
                  <a:pt x="159026" y="3476799"/>
                  <a:pt x="144040" y="3455663"/>
                  <a:pt x="132521" y="3432625"/>
                </a:cubicBezTo>
                <a:cubicBezTo>
                  <a:pt x="126274" y="3420131"/>
                  <a:pt x="125516" y="3405362"/>
                  <a:pt x="119269" y="3392868"/>
                </a:cubicBezTo>
                <a:cubicBezTo>
                  <a:pt x="103342" y="3361014"/>
                  <a:pt x="83930" y="3331025"/>
                  <a:pt x="66260" y="3300103"/>
                </a:cubicBezTo>
                <a:cubicBezTo>
                  <a:pt x="31204" y="3159878"/>
                  <a:pt x="78800" y="3325004"/>
                  <a:pt x="26504" y="3207338"/>
                </a:cubicBezTo>
                <a:cubicBezTo>
                  <a:pt x="15157" y="3181808"/>
                  <a:pt x="8835" y="3154329"/>
                  <a:pt x="0" y="3127825"/>
                </a:cubicBezTo>
                <a:cubicBezTo>
                  <a:pt x="8835" y="3096903"/>
                  <a:pt x="10886" y="3063171"/>
                  <a:pt x="26504" y="3035059"/>
                </a:cubicBezTo>
                <a:cubicBezTo>
                  <a:pt x="34239" y="3021136"/>
                  <a:pt x="54025" y="3018751"/>
                  <a:pt x="66260" y="3008555"/>
                </a:cubicBezTo>
                <a:cubicBezTo>
                  <a:pt x="80658" y="2996557"/>
                  <a:pt x="94772" y="2983792"/>
                  <a:pt x="106017" y="2968799"/>
                </a:cubicBezTo>
                <a:cubicBezTo>
                  <a:pt x="168609" y="2885344"/>
                  <a:pt x="112852" y="2913512"/>
                  <a:pt x="185530" y="2889286"/>
                </a:cubicBezTo>
                <a:cubicBezTo>
                  <a:pt x="232944" y="2841870"/>
                  <a:pt x="192647" y="2875208"/>
                  <a:pt x="278295" y="2836277"/>
                </a:cubicBezTo>
                <a:cubicBezTo>
                  <a:pt x="395390" y="2783052"/>
                  <a:pt x="315973" y="2806979"/>
                  <a:pt x="410817" y="2783268"/>
                </a:cubicBezTo>
                <a:cubicBezTo>
                  <a:pt x="454991" y="2761181"/>
                  <a:pt x="504354" y="2747328"/>
                  <a:pt x="543339" y="2717007"/>
                </a:cubicBezTo>
                <a:cubicBezTo>
                  <a:pt x="585326" y="2684350"/>
                  <a:pt x="613277" y="2636824"/>
                  <a:pt x="649356" y="2597738"/>
                </a:cubicBezTo>
                <a:cubicBezTo>
                  <a:pt x="666305" y="2579376"/>
                  <a:pt x="680937" y="2557586"/>
                  <a:pt x="702365" y="2544729"/>
                </a:cubicBezTo>
                <a:cubicBezTo>
                  <a:pt x="726322" y="2530355"/>
                  <a:pt x="755374" y="2527060"/>
                  <a:pt x="781878" y="2518225"/>
                </a:cubicBezTo>
                <a:cubicBezTo>
                  <a:pt x="795130" y="2509390"/>
                  <a:pt x="809307" y="2501806"/>
                  <a:pt x="821634" y="2491720"/>
                </a:cubicBezTo>
                <a:cubicBezTo>
                  <a:pt x="838968" y="2477538"/>
                  <a:pt x="922726" y="2394792"/>
                  <a:pt x="967408" y="2372451"/>
                </a:cubicBezTo>
                <a:cubicBezTo>
                  <a:pt x="979902" y="2366204"/>
                  <a:pt x="993913" y="2363616"/>
                  <a:pt x="1007165" y="2359199"/>
                </a:cubicBezTo>
                <a:cubicBezTo>
                  <a:pt x="1043308" y="2323055"/>
                  <a:pt x="1054591" y="2308023"/>
                  <a:pt x="1099930" y="2279686"/>
                </a:cubicBezTo>
                <a:cubicBezTo>
                  <a:pt x="1116683" y="2269216"/>
                  <a:pt x="1136186" y="2263651"/>
                  <a:pt x="1152939" y="2253181"/>
                </a:cubicBezTo>
                <a:cubicBezTo>
                  <a:pt x="1267081" y="2181842"/>
                  <a:pt x="1302543" y="2174550"/>
                  <a:pt x="1364974" y="2080903"/>
                </a:cubicBezTo>
                <a:cubicBezTo>
                  <a:pt x="1393550" y="2038040"/>
                  <a:pt x="1417624" y="1992338"/>
                  <a:pt x="1444487" y="1948381"/>
                </a:cubicBezTo>
                <a:cubicBezTo>
                  <a:pt x="1466217" y="1912822"/>
                  <a:pt x="1510747" y="1842364"/>
                  <a:pt x="1510747" y="1842364"/>
                </a:cubicBezTo>
                <a:cubicBezTo>
                  <a:pt x="1515165" y="1815860"/>
                  <a:pt x="1518171" y="1789081"/>
                  <a:pt x="1524000" y="1762851"/>
                </a:cubicBezTo>
                <a:cubicBezTo>
                  <a:pt x="1527030" y="1749215"/>
                  <a:pt x="1538072" y="1737039"/>
                  <a:pt x="1537252" y="1723094"/>
                </a:cubicBezTo>
                <a:cubicBezTo>
                  <a:pt x="1526823" y="1545812"/>
                  <a:pt x="1517292" y="1576997"/>
                  <a:pt x="1484243" y="1444799"/>
                </a:cubicBezTo>
                <a:cubicBezTo>
                  <a:pt x="1474366" y="1405289"/>
                  <a:pt x="1469442" y="1364538"/>
                  <a:pt x="1457739" y="1325529"/>
                </a:cubicBezTo>
                <a:cubicBezTo>
                  <a:pt x="1429641" y="1231870"/>
                  <a:pt x="1384152" y="1143117"/>
                  <a:pt x="1364974" y="1047233"/>
                </a:cubicBezTo>
                <a:cubicBezTo>
                  <a:pt x="1324623" y="845489"/>
                  <a:pt x="1399972" y="1191996"/>
                  <a:pt x="1285460" y="848451"/>
                </a:cubicBezTo>
                <a:cubicBezTo>
                  <a:pt x="1281043" y="835199"/>
                  <a:pt x="1279139" y="820823"/>
                  <a:pt x="1272208" y="808694"/>
                </a:cubicBezTo>
                <a:cubicBezTo>
                  <a:pt x="1261250" y="789517"/>
                  <a:pt x="1244158" y="774415"/>
                  <a:pt x="1232452" y="755686"/>
                </a:cubicBezTo>
                <a:cubicBezTo>
                  <a:pt x="1221982" y="738934"/>
                  <a:pt x="1216417" y="719430"/>
                  <a:pt x="1205947" y="702677"/>
                </a:cubicBezTo>
                <a:cubicBezTo>
                  <a:pt x="1194241" y="683947"/>
                  <a:pt x="1176069" y="669423"/>
                  <a:pt x="1166191" y="649668"/>
                </a:cubicBezTo>
                <a:cubicBezTo>
                  <a:pt x="1140509" y="598305"/>
                  <a:pt x="1134943" y="536159"/>
                  <a:pt x="1099930" y="490642"/>
                </a:cubicBezTo>
                <a:lnTo>
                  <a:pt x="967408" y="318364"/>
                </a:lnTo>
                <a:cubicBezTo>
                  <a:pt x="951089" y="269405"/>
                  <a:pt x="940904" y="246752"/>
                  <a:pt x="940904" y="185842"/>
                </a:cubicBezTo>
                <a:cubicBezTo>
                  <a:pt x="940904" y="167629"/>
                  <a:pt x="947761" y="149887"/>
                  <a:pt x="954156" y="132833"/>
                </a:cubicBezTo>
                <a:cubicBezTo>
                  <a:pt x="967215" y="98008"/>
                  <a:pt x="980806" y="64638"/>
                  <a:pt x="1020417" y="53320"/>
                </a:cubicBezTo>
                <a:cubicBezTo>
                  <a:pt x="1037407" y="48466"/>
                  <a:pt x="947531" y="33442"/>
                  <a:pt x="1060174" y="2681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7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EA37F9B-EE4D-43DE-9738-4781F6A69421}"/>
              </a:ext>
            </a:extLst>
          </p:cNvPr>
          <p:cNvSpPr/>
          <p:nvPr/>
        </p:nvSpPr>
        <p:spPr>
          <a:xfrm>
            <a:off x="1179797" y="1659835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1D02F63-17EE-4B4A-A41B-CD424760196F}"/>
              </a:ext>
            </a:extLst>
          </p:cNvPr>
          <p:cNvSpPr/>
          <p:nvPr/>
        </p:nvSpPr>
        <p:spPr>
          <a:xfrm>
            <a:off x="1182396" y="2481470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BF303F6-122B-49BE-992B-AD61140C3FDE}"/>
              </a:ext>
            </a:extLst>
          </p:cNvPr>
          <p:cNvSpPr/>
          <p:nvPr/>
        </p:nvSpPr>
        <p:spPr>
          <a:xfrm>
            <a:off x="990240" y="3687418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B564844-A2DF-4717-8520-89F90579DD00}"/>
              </a:ext>
            </a:extLst>
          </p:cNvPr>
          <p:cNvSpPr/>
          <p:nvPr/>
        </p:nvSpPr>
        <p:spPr>
          <a:xfrm>
            <a:off x="2064740" y="1934817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D947C0-A216-4358-9711-C2BA4939889E}"/>
              </a:ext>
            </a:extLst>
          </p:cNvPr>
          <p:cNvSpPr/>
          <p:nvPr/>
        </p:nvSpPr>
        <p:spPr>
          <a:xfrm>
            <a:off x="990240" y="5194852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E851701-6878-4171-85E5-3522960DBF6C}"/>
              </a:ext>
            </a:extLst>
          </p:cNvPr>
          <p:cNvSpPr/>
          <p:nvPr/>
        </p:nvSpPr>
        <p:spPr>
          <a:xfrm>
            <a:off x="2064739" y="3167271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5257762-574F-4185-9C45-0BAE3B10F1CC}"/>
              </a:ext>
            </a:extLst>
          </p:cNvPr>
          <p:cNvSpPr/>
          <p:nvPr/>
        </p:nvSpPr>
        <p:spPr>
          <a:xfrm>
            <a:off x="2064738" y="4764159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DE8E383-4F29-43A7-8186-494B3316391E}"/>
              </a:ext>
            </a:extLst>
          </p:cNvPr>
          <p:cNvSpPr/>
          <p:nvPr/>
        </p:nvSpPr>
        <p:spPr>
          <a:xfrm>
            <a:off x="2714675" y="3969026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7BBAE64-0D5C-464A-AEEA-C3A49F59F4A1}"/>
              </a:ext>
            </a:extLst>
          </p:cNvPr>
          <p:cNvSpPr/>
          <p:nvPr/>
        </p:nvSpPr>
        <p:spPr>
          <a:xfrm>
            <a:off x="1872582" y="3879574"/>
            <a:ext cx="38431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0DEDF10-3CC6-46F5-BE8F-D2F82EA64C63}"/>
              </a:ext>
            </a:extLst>
          </p:cNvPr>
          <p:cNvSpPr/>
          <p:nvPr/>
        </p:nvSpPr>
        <p:spPr>
          <a:xfrm>
            <a:off x="9550790" y="2120348"/>
            <a:ext cx="384313" cy="3843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08F2222-A288-41D9-B596-C4C03C6DD51D}"/>
              </a:ext>
            </a:extLst>
          </p:cNvPr>
          <p:cNvSpPr/>
          <p:nvPr/>
        </p:nvSpPr>
        <p:spPr>
          <a:xfrm>
            <a:off x="9550790" y="4161183"/>
            <a:ext cx="384313" cy="3843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4B1E0F4-7AC6-4568-9900-D8DE78FC4BA8}"/>
              </a:ext>
            </a:extLst>
          </p:cNvPr>
          <p:cNvSpPr txBox="1"/>
          <p:nvPr/>
        </p:nvSpPr>
        <p:spPr>
          <a:xfrm>
            <a:off x="939176" y="260577"/>
            <a:ext cx="1967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Volume</a:t>
            </a:r>
          </a:p>
          <a:p>
            <a:r>
              <a:rPr lang="pt-BR" dirty="0"/>
              <a:t>Número de Paletes</a:t>
            </a:r>
          </a:p>
          <a:p>
            <a:r>
              <a:rPr lang="pt-BR" dirty="0"/>
              <a:t>Toneladas </a:t>
            </a: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94119530-6E7B-4C1B-B3B5-C890E887D728}"/>
              </a:ext>
            </a:extLst>
          </p:cNvPr>
          <p:cNvSpPr/>
          <p:nvPr/>
        </p:nvSpPr>
        <p:spPr>
          <a:xfrm>
            <a:off x="4664765" y="888340"/>
            <a:ext cx="2398644" cy="1815103"/>
          </a:xfrm>
          <a:custGeom>
            <a:avLst/>
            <a:gdLst>
              <a:gd name="connsiteX0" fmla="*/ 0 w 2398644"/>
              <a:gd name="connsiteY0" fmla="*/ 781434 h 1815103"/>
              <a:gd name="connsiteX1" fmla="*/ 119270 w 2398644"/>
              <a:gd name="connsiteY1" fmla="*/ 1139243 h 1815103"/>
              <a:gd name="connsiteX2" fmla="*/ 185531 w 2398644"/>
              <a:gd name="connsiteY2" fmla="*/ 1232008 h 1815103"/>
              <a:gd name="connsiteX3" fmla="*/ 490331 w 2398644"/>
              <a:gd name="connsiteY3" fmla="*/ 1536808 h 1815103"/>
              <a:gd name="connsiteX4" fmla="*/ 689113 w 2398644"/>
              <a:gd name="connsiteY4" fmla="*/ 1682582 h 1815103"/>
              <a:gd name="connsiteX5" fmla="*/ 728870 w 2398644"/>
              <a:gd name="connsiteY5" fmla="*/ 1695834 h 1815103"/>
              <a:gd name="connsiteX6" fmla="*/ 1510748 w 2398644"/>
              <a:gd name="connsiteY6" fmla="*/ 1815103 h 1815103"/>
              <a:gd name="connsiteX7" fmla="*/ 1908313 w 2398644"/>
              <a:gd name="connsiteY7" fmla="*/ 1775347 h 1815103"/>
              <a:gd name="connsiteX8" fmla="*/ 2252870 w 2398644"/>
              <a:gd name="connsiteY8" fmla="*/ 1483799 h 1815103"/>
              <a:gd name="connsiteX9" fmla="*/ 2372139 w 2398644"/>
              <a:gd name="connsiteY9" fmla="*/ 1086234 h 1815103"/>
              <a:gd name="connsiteX10" fmla="*/ 2398644 w 2398644"/>
              <a:gd name="connsiteY10" fmla="*/ 913956 h 1815103"/>
              <a:gd name="connsiteX11" fmla="*/ 2305878 w 2398644"/>
              <a:gd name="connsiteY11" fmla="*/ 503138 h 1815103"/>
              <a:gd name="connsiteX12" fmla="*/ 2252870 w 2398644"/>
              <a:gd name="connsiteY12" fmla="*/ 397121 h 1815103"/>
              <a:gd name="connsiteX13" fmla="*/ 1974574 w 2398644"/>
              <a:gd name="connsiteY13" fmla="*/ 185086 h 1815103"/>
              <a:gd name="connsiteX14" fmla="*/ 1842052 w 2398644"/>
              <a:gd name="connsiteY14" fmla="*/ 132077 h 1815103"/>
              <a:gd name="connsiteX15" fmla="*/ 1537252 w 2398644"/>
              <a:gd name="connsiteY15" fmla="*/ 26060 h 1815103"/>
              <a:gd name="connsiteX16" fmla="*/ 304800 w 2398644"/>
              <a:gd name="connsiteY16" fmla="*/ 105573 h 1815103"/>
              <a:gd name="connsiteX17" fmla="*/ 238539 w 2398644"/>
              <a:gd name="connsiteY17" fmla="*/ 145330 h 1815103"/>
              <a:gd name="connsiteX18" fmla="*/ 159026 w 2398644"/>
              <a:gd name="connsiteY18" fmla="*/ 344112 h 1815103"/>
              <a:gd name="connsiteX19" fmla="*/ 132522 w 2398644"/>
              <a:gd name="connsiteY19" fmla="*/ 383869 h 1815103"/>
              <a:gd name="connsiteX20" fmla="*/ 79513 w 2398644"/>
              <a:gd name="connsiteY20" fmla="*/ 476634 h 1815103"/>
              <a:gd name="connsiteX21" fmla="*/ 26505 w 2398644"/>
              <a:gd name="connsiteY21" fmla="*/ 648912 h 1815103"/>
              <a:gd name="connsiteX22" fmla="*/ 0 w 2398644"/>
              <a:gd name="connsiteY22" fmla="*/ 781434 h 181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98644" h="1815103">
                <a:moveTo>
                  <a:pt x="0" y="781434"/>
                </a:moveTo>
                <a:cubicBezTo>
                  <a:pt x="39757" y="900704"/>
                  <a:pt x="71402" y="1022991"/>
                  <a:pt x="119270" y="1139243"/>
                </a:cubicBezTo>
                <a:cubicBezTo>
                  <a:pt x="133738" y="1174381"/>
                  <a:pt x="159603" y="1204228"/>
                  <a:pt x="185531" y="1232008"/>
                </a:cubicBezTo>
                <a:cubicBezTo>
                  <a:pt x="283569" y="1337049"/>
                  <a:pt x="376914" y="1448594"/>
                  <a:pt x="490331" y="1536808"/>
                </a:cubicBezTo>
                <a:cubicBezTo>
                  <a:pt x="538751" y="1574468"/>
                  <a:pt x="628405" y="1648855"/>
                  <a:pt x="689113" y="1682582"/>
                </a:cubicBezTo>
                <a:cubicBezTo>
                  <a:pt x="701324" y="1689366"/>
                  <a:pt x="715155" y="1693180"/>
                  <a:pt x="728870" y="1695834"/>
                </a:cubicBezTo>
                <a:cubicBezTo>
                  <a:pt x="1118170" y="1771182"/>
                  <a:pt x="1104649" y="1762704"/>
                  <a:pt x="1510748" y="1815103"/>
                </a:cubicBezTo>
                <a:cubicBezTo>
                  <a:pt x="1643270" y="1801851"/>
                  <a:pt x="1782219" y="1818219"/>
                  <a:pt x="1908313" y="1775347"/>
                </a:cubicBezTo>
                <a:cubicBezTo>
                  <a:pt x="2100376" y="1710046"/>
                  <a:pt x="2153370" y="1616467"/>
                  <a:pt x="2252870" y="1483799"/>
                </a:cubicBezTo>
                <a:cubicBezTo>
                  <a:pt x="2300079" y="1342170"/>
                  <a:pt x="2338029" y="1237291"/>
                  <a:pt x="2372139" y="1086234"/>
                </a:cubicBezTo>
                <a:cubicBezTo>
                  <a:pt x="2384937" y="1029559"/>
                  <a:pt x="2389809" y="971382"/>
                  <a:pt x="2398644" y="913956"/>
                </a:cubicBezTo>
                <a:cubicBezTo>
                  <a:pt x="2369671" y="638719"/>
                  <a:pt x="2402187" y="717159"/>
                  <a:pt x="2305878" y="503138"/>
                </a:cubicBezTo>
                <a:cubicBezTo>
                  <a:pt x="2289664" y="467108"/>
                  <a:pt x="2276576" y="428729"/>
                  <a:pt x="2252870" y="397121"/>
                </a:cubicBezTo>
                <a:cubicBezTo>
                  <a:pt x="2180672" y="300857"/>
                  <a:pt x="2079459" y="239808"/>
                  <a:pt x="1974574" y="185086"/>
                </a:cubicBezTo>
                <a:cubicBezTo>
                  <a:pt x="1932393" y="163079"/>
                  <a:pt x="1885683" y="151047"/>
                  <a:pt x="1842052" y="132077"/>
                </a:cubicBezTo>
                <a:cubicBezTo>
                  <a:pt x="1604578" y="28827"/>
                  <a:pt x="1749096" y="68428"/>
                  <a:pt x="1537252" y="26060"/>
                </a:cubicBezTo>
                <a:cubicBezTo>
                  <a:pt x="939053" y="40474"/>
                  <a:pt x="706583" y="-81927"/>
                  <a:pt x="304800" y="105573"/>
                </a:cubicBezTo>
                <a:cubicBezTo>
                  <a:pt x="281459" y="116466"/>
                  <a:pt x="260626" y="132078"/>
                  <a:pt x="238539" y="145330"/>
                </a:cubicBezTo>
                <a:cubicBezTo>
                  <a:pt x="127934" y="366543"/>
                  <a:pt x="281846" y="49345"/>
                  <a:pt x="159026" y="344112"/>
                </a:cubicBezTo>
                <a:cubicBezTo>
                  <a:pt x="152900" y="358814"/>
                  <a:pt x="140716" y="370212"/>
                  <a:pt x="132522" y="383869"/>
                </a:cubicBezTo>
                <a:cubicBezTo>
                  <a:pt x="114199" y="414408"/>
                  <a:pt x="94574" y="444361"/>
                  <a:pt x="79513" y="476634"/>
                </a:cubicBezTo>
                <a:cubicBezTo>
                  <a:pt x="40587" y="560047"/>
                  <a:pt x="41943" y="571719"/>
                  <a:pt x="26505" y="648912"/>
                </a:cubicBezTo>
                <a:lnTo>
                  <a:pt x="0" y="781434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3BFCCE2-C59D-4F27-BC09-61E2AA1C420D}"/>
              </a:ext>
            </a:extLst>
          </p:cNvPr>
          <p:cNvSpPr/>
          <p:nvPr/>
        </p:nvSpPr>
        <p:spPr>
          <a:xfrm>
            <a:off x="4896678" y="4154558"/>
            <a:ext cx="2398644" cy="1815103"/>
          </a:xfrm>
          <a:custGeom>
            <a:avLst/>
            <a:gdLst>
              <a:gd name="connsiteX0" fmla="*/ 0 w 2398644"/>
              <a:gd name="connsiteY0" fmla="*/ 781434 h 1815103"/>
              <a:gd name="connsiteX1" fmla="*/ 119270 w 2398644"/>
              <a:gd name="connsiteY1" fmla="*/ 1139243 h 1815103"/>
              <a:gd name="connsiteX2" fmla="*/ 185531 w 2398644"/>
              <a:gd name="connsiteY2" fmla="*/ 1232008 h 1815103"/>
              <a:gd name="connsiteX3" fmla="*/ 490331 w 2398644"/>
              <a:gd name="connsiteY3" fmla="*/ 1536808 h 1815103"/>
              <a:gd name="connsiteX4" fmla="*/ 689113 w 2398644"/>
              <a:gd name="connsiteY4" fmla="*/ 1682582 h 1815103"/>
              <a:gd name="connsiteX5" fmla="*/ 728870 w 2398644"/>
              <a:gd name="connsiteY5" fmla="*/ 1695834 h 1815103"/>
              <a:gd name="connsiteX6" fmla="*/ 1510748 w 2398644"/>
              <a:gd name="connsiteY6" fmla="*/ 1815103 h 1815103"/>
              <a:gd name="connsiteX7" fmla="*/ 1908313 w 2398644"/>
              <a:gd name="connsiteY7" fmla="*/ 1775347 h 1815103"/>
              <a:gd name="connsiteX8" fmla="*/ 2252870 w 2398644"/>
              <a:gd name="connsiteY8" fmla="*/ 1483799 h 1815103"/>
              <a:gd name="connsiteX9" fmla="*/ 2372139 w 2398644"/>
              <a:gd name="connsiteY9" fmla="*/ 1086234 h 1815103"/>
              <a:gd name="connsiteX10" fmla="*/ 2398644 w 2398644"/>
              <a:gd name="connsiteY10" fmla="*/ 913956 h 1815103"/>
              <a:gd name="connsiteX11" fmla="*/ 2305878 w 2398644"/>
              <a:gd name="connsiteY11" fmla="*/ 503138 h 1815103"/>
              <a:gd name="connsiteX12" fmla="*/ 2252870 w 2398644"/>
              <a:gd name="connsiteY12" fmla="*/ 397121 h 1815103"/>
              <a:gd name="connsiteX13" fmla="*/ 1974574 w 2398644"/>
              <a:gd name="connsiteY13" fmla="*/ 185086 h 1815103"/>
              <a:gd name="connsiteX14" fmla="*/ 1842052 w 2398644"/>
              <a:gd name="connsiteY14" fmla="*/ 132077 h 1815103"/>
              <a:gd name="connsiteX15" fmla="*/ 1537252 w 2398644"/>
              <a:gd name="connsiteY15" fmla="*/ 26060 h 1815103"/>
              <a:gd name="connsiteX16" fmla="*/ 304800 w 2398644"/>
              <a:gd name="connsiteY16" fmla="*/ 105573 h 1815103"/>
              <a:gd name="connsiteX17" fmla="*/ 238539 w 2398644"/>
              <a:gd name="connsiteY17" fmla="*/ 145330 h 1815103"/>
              <a:gd name="connsiteX18" fmla="*/ 159026 w 2398644"/>
              <a:gd name="connsiteY18" fmla="*/ 344112 h 1815103"/>
              <a:gd name="connsiteX19" fmla="*/ 132522 w 2398644"/>
              <a:gd name="connsiteY19" fmla="*/ 383869 h 1815103"/>
              <a:gd name="connsiteX20" fmla="*/ 79513 w 2398644"/>
              <a:gd name="connsiteY20" fmla="*/ 476634 h 1815103"/>
              <a:gd name="connsiteX21" fmla="*/ 26505 w 2398644"/>
              <a:gd name="connsiteY21" fmla="*/ 648912 h 1815103"/>
              <a:gd name="connsiteX22" fmla="*/ 0 w 2398644"/>
              <a:gd name="connsiteY22" fmla="*/ 781434 h 181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98644" h="1815103">
                <a:moveTo>
                  <a:pt x="0" y="781434"/>
                </a:moveTo>
                <a:cubicBezTo>
                  <a:pt x="39757" y="900704"/>
                  <a:pt x="71402" y="1022991"/>
                  <a:pt x="119270" y="1139243"/>
                </a:cubicBezTo>
                <a:cubicBezTo>
                  <a:pt x="133738" y="1174381"/>
                  <a:pt x="159603" y="1204228"/>
                  <a:pt x="185531" y="1232008"/>
                </a:cubicBezTo>
                <a:cubicBezTo>
                  <a:pt x="283569" y="1337049"/>
                  <a:pt x="376914" y="1448594"/>
                  <a:pt x="490331" y="1536808"/>
                </a:cubicBezTo>
                <a:cubicBezTo>
                  <a:pt x="538751" y="1574468"/>
                  <a:pt x="628405" y="1648855"/>
                  <a:pt x="689113" y="1682582"/>
                </a:cubicBezTo>
                <a:cubicBezTo>
                  <a:pt x="701324" y="1689366"/>
                  <a:pt x="715155" y="1693180"/>
                  <a:pt x="728870" y="1695834"/>
                </a:cubicBezTo>
                <a:cubicBezTo>
                  <a:pt x="1118170" y="1771182"/>
                  <a:pt x="1104649" y="1762704"/>
                  <a:pt x="1510748" y="1815103"/>
                </a:cubicBezTo>
                <a:cubicBezTo>
                  <a:pt x="1643270" y="1801851"/>
                  <a:pt x="1782219" y="1818219"/>
                  <a:pt x="1908313" y="1775347"/>
                </a:cubicBezTo>
                <a:cubicBezTo>
                  <a:pt x="2100376" y="1710046"/>
                  <a:pt x="2153370" y="1616467"/>
                  <a:pt x="2252870" y="1483799"/>
                </a:cubicBezTo>
                <a:cubicBezTo>
                  <a:pt x="2300079" y="1342170"/>
                  <a:pt x="2338029" y="1237291"/>
                  <a:pt x="2372139" y="1086234"/>
                </a:cubicBezTo>
                <a:cubicBezTo>
                  <a:pt x="2384937" y="1029559"/>
                  <a:pt x="2389809" y="971382"/>
                  <a:pt x="2398644" y="913956"/>
                </a:cubicBezTo>
                <a:cubicBezTo>
                  <a:pt x="2369671" y="638719"/>
                  <a:pt x="2402187" y="717159"/>
                  <a:pt x="2305878" y="503138"/>
                </a:cubicBezTo>
                <a:cubicBezTo>
                  <a:pt x="2289664" y="467108"/>
                  <a:pt x="2276576" y="428729"/>
                  <a:pt x="2252870" y="397121"/>
                </a:cubicBezTo>
                <a:cubicBezTo>
                  <a:pt x="2180672" y="300857"/>
                  <a:pt x="2079459" y="239808"/>
                  <a:pt x="1974574" y="185086"/>
                </a:cubicBezTo>
                <a:cubicBezTo>
                  <a:pt x="1932393" y="163079"/>
                  <a:pt x="1885683" y="151047"/>
                  <a:pt x="1842052" y="132077"/>
                </a:cubicBezTo>
                <a:cubicBezTo>
                  <a:pt x="1604578" y="28827"/>
                  <a:pt x="1749096" y="68428"/>
                  <a:pt x="1537252" y="26060"/>
                </a:cubicBezTo>
                <a:cubicBezTo>
                  <a:pt x="939053" y="40474"/>
                  <a:pt x="706583" y="-81927"/>
                  <a:pt x="304800" y="105573"/>
                </a:cubicBezTo>
                <a:cubicBezTo>
                  <a:pt x="281459" y="116466"/>
                  <a:pt x="260626" y="132078"/>
                  <a:pt x="238539" y="145330"/>
                </a:cubicBezTo>
                <a:cubicBezTo>
                  <a:pt x="127934" y="366543"/>
                  <a:pt x="281846" y="49345"/>
                  <a:pt x="159026" y="344112"/>
                </a:cubicBezTo>
                <a:cubicBezTo>
                  <a:pt x="152900" y="358814"/>
                  <a:pt x="140716" y="370212"/>
                  <a:pt x="132522" y="383869"/>
                </a:cubicBezTo>
                <a:cubicBezTo>
                  <a:pt x="114199" y="414408"/>
                  <a:pt x="94574" y="444361"/>
                  <a:pt x="79513" y="476634"/>
                </a:cubicBezTo>
                <a:cubicBezTo>
                  <a:pt x="40587" y="560047"/>
                  <a:pt x="41943" y="571719"/>
                  <a:pt x="26505" y="648912"/>
                </a:cubicBezTo>
                <a:lnTo>
                  <a:pt x="0" y="781434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A352DE5-38C7-47BB-9194-653CE5CADA0A}"/>
              </a:ext>
            </a:extLst>
          </p:cNvPr>
          <p:cNvCxnSpPr>
            <a:stCxn id="9" idx="7"/>
            <a:endCxn id="2" idx="0"/>
          </p:cNvCxnSpPr>
          <p:nvPr/>
        </p:nvCxnSpPr>
        <p:spPr>
          <a:xfrm flipV="1">
            <a:off x="2392772" y="1669774"/>
            <a:ext cx="2271993" cy="32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8792800-20BD-4411-82F5-3D60A620872D}"/>
              </a:ext>
            </a:extLst>
          </p:cNvPr>
          <p:cNvCxnSpPr>
            <a:stCxn id="11" idx="6"/>
          </p:cNvCxnSpPr>
          <p:nvPr/>
        </p:nvCxnSpPr>
        <p:spPr>
          <a:xfrm flipV="1">
            <a:off x="2449052" y="1851991"/>
            <a:ext cx="2215713" cy="1507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F1226E9-638A-4FBC-B65C-39489C3F9312}"/>
              </a:ext>
            </a:extLst>
          </p:cNvPr>
          <p:cNvCxnSpPr>
            <a:stCxn id="12" idx="5"/>
          </p:cNvCxnSpPr>
          <p:nvPr/>
        </p:nvCxnSpPr>
        <p:spPr>
          <a:xfrm>
            <a:off x="2392770" y="5092191"/>
            <a:ext cx="2503908" cy="5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9AAB23-C25A-40C0-97C2-EB38DDE4B7BF}"/>
              </a:ext>
            </a:extLst>
          </p:cNvPr>
          <p:cNvSpPr txBox="1"/>
          <p:nvPr/>
        </p:nvSpPr>
        <p:spPr>
          <a:xfrm>
            <a:off x="2641210" y="5579165"/>
            <a:ext cx="223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Problema da Mochila 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A14401E-A2BD-4CAE-BA25-5C95A31498F7}"/>
              </a:ext>
            </a:extLst>
          </p:cNvPr>
          <p:cNvSpPr txBox="1"/>
          <p:nvPr/>
        </p:nvSpPr>
        <p:spPr>
          <a:xfrm>
            <a:off x="7377909" y="5610314"/>
            <a:ext cx="249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Problema da Designação</a:t>
            </a:r>
          </a:p>
        </p:txBody>
      </p:sp>
    </p:spTree>
    <p:extLst>
      <p:ext uri="{BB962C8B-B14F-4D97-AF65-F5344CB8AC3E}">
        <p14:creationId xmlns:p14="http://schemas.microsoft.com/office/powerpoint/2010/main" val="2211818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 lima</dc:creator>
  <cp:lastModifiedBy>luan lima</cp:lastModifiedBy>
  <cp:revision>1</cp:revision>
  <dcterms:created xsi:type="dcterms:W3CDTF">2022-03-16T16:16:15Z</dcterms:created>
  <dcterms:modified xsi:type="dcterms:W3CDTF">2022-03-16T16:16:23Z</dcterms:modified>
</cp:coreProperties>
</file>